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F4306-CEF4-4828-A749-BB37631EA83D}" v="8" dt="2022-10-20T07:54:20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yrøy Jansson" userId="8d6c0f66-9c0c-4112-a019-da335d6e5290" providerId="ADAL" clId="{D7CDF3C3-F28F-44E9-A729-7152ADA3D749}"/>
    <pc:docChg chg="custSel modSld">
      <pc:chgData name="Andreas Dyrøy Jansson" userId="8d6c0f66-9c0c-4112-a019-da335d6e5290" providerId="ADAL" clId="{D7CDF3C3-F28F-44E9-A729-7152ADA3D749}" dt="2022-10-20T17:07:57.366" v="21" actId="20577"/>
      <pc:docMkLst>
        <pc:docMk/>
      </pc:docMkLst>
      <pc:sldChg chg="modSp mod">
        <pc:chgData name="Andreas Dyrøy Jansson" userId="8d6c0f66-9c0c-4112-a019-da335d6e5290" providerId="ADAL" clId="{D7CDF3C3-F28F-44E9-A729-7152ADA3D749}" dt="2022-10-20T17:05:27.364" v="1" actId="27636"/>
        <pc:sldMkLst>
          <pc:docMk/>
          <pc:sldMk cId="3703857349" sldId="260"/>
        </pc:sldMkLst>
        <pc:spChg chg="mod">
          <ac:chgData name="Andreas Dyrøy Jansson" userId="8d6c0f66-9c0c-4112-a019-da335d6e5290" providerId="ADAL" clId="{D7CDF3C3-F28F-44E9-A729-7152ADA3D749}" dt="2022-10-20T17:05:27.364" v="1" actId="27636"/>
          <ac:spMkLst>
            <pc:docMk/>
            <pc:sldMk cId="3703857349" sldId="260"/>
            <ac:spMk id="3" creationId="{73C544B6-C572-428F-B96D-47FCB7A402F7}"/>
          </ac:spMkLst>
        </pc:spChg>
      </pc:sldChg>
      <pc:sldChg chg="modSp mod">
        <pc:chgData name="Andreas Dyrøy Jansson" userId="8d6c0f66-9c0c-4112-a019-da335d6e5290" providerId="ADAL" clId="{D7CDF3C3-F28F-44E9-A729-7152ADA3D749}" dt="2022-10-20T17:07:57.366" v="21" actId="20577"/>
        <pc:sldMkLst>
          <pc:docMk/>
          <pc:sldMk cId="1642419694" sldId="266"/>
        </pc:sldMkLst>
        <pc:spChg chg="mod">
          <ac:chgData name="Andreas Dyrøy Jansson" userId="8d6c0f66-9c0c-4112-a019-da335d6e5290" providerId="ADAL" clId="{D7CDF3C3-F28F-44E9-A729-7152ADA3D749}" dt="2022-10-20T17:07:57.366" v="21" actId="20577"/>
          <ac:spMkLst>
            <pc:docMk/>
            <pc:sldMk cId="1642419694" sldId="266"/>
            <ac:spMk id="3" creationId="{855D113F-3C03-4F31-97EB-2838ABA66B1F}"/>
          </ac:spMkLst>
        </pc:spChg>
      </pc:sldChg>
    </pc:docChg>
  </pc:docChgLst>
  <pc:docChgLst>
    <pc:chgData name="Andreas Dyrøy Jansson" userId="8d6c0f66-9c0c-4112-a019-da335d6e5290" providerId="ADAL" clId="{1CFF4306-CEF4-4828-A749-BB37631EA83D}"/>
    <pc:docChg chg="undo custSel addSld delSld modSld sldOrd">
      <pc:chgData name="Andreas Dyrøy Jansson" userId="8d6c0f66-9c0c-4112-a019-da335d6e5290" providerId="ADAL" clId="{1CFF4306-CEF4-4828-A749-BB37631EA83D}" dt="2022-10-20T12:10:36.258" v="5411" actId="20577"/>
      <pc:docMkLst>
        <pc:docMk/>
      </pc:docMkLst>
      <pc:sldChg chg="modSp mod">
        <pc:chgData name="Andreas Dyrøy Jansson" userId="8d6c0f66-9c0c-4112-a019-da335d6e5290" providerId="ADAL" clId="{1CFF4306-CEF4-4828-A749-BB37631EA83D}" dt="2022-10-19T12:58:29.439" v="87" actId="20577"/>
        <pc:sldMkLst>
          <pc:docMk/>
          <pc:sldMk cId="2628915222" sldId="258"/>
        </pc:sldMkLst>
        <pc:spChg chg="mod">
          <ac:chgData name="Andreas Dyrøy Jansson" userId="8d6c0f66-9c0c-4112-a019-da335d6e5290" providerId="ADAL" clId="{1CFF4306-CEF4-4828-A749-BB37631EA83D}" dt="2022-10-19T12:58:29.439" v="87" actId="20577"/>
          <ac:spMkLst>
            <pc:docMk/>
            <pc:sldMk cId="2628915222" sldId="258"/>
            <ac:spMk id="3" creationId="{FCE947FB-4335-490A-BBEC-694124019D94}"/>
          </ac:spMkLst>
        </pc:spChg>
      </pc:sldChg>
      <pc:sldChg chg="addSp delSp modSp new mod">
        <pc:chgData name="Andreas Dyrøy Jansson" userId="8d6c0f66-9c0c-4112-a019-da335d6e5290" providerId="ADAL" clId="{1CFF4306-CEF4-4828-A749-BB37631EA83D}" dt="2022-10-19T12:59:05.394" v="100" actId="20577"/>
        <pc:sldMkLst>
          <pc:docMk/>
          <pc:sldMk cId="3744092640" sldId="259"/>
        </pc:sldMkLst>
        <pc:spChg chg="mod">
          <ac:chgData name="Andreas Dyrøy Jansson" userId="8d6c0f66-9c0c-4112-a019-da335d6e5290" providerId="ADAL" clId="{1CFF4306-CEF4-4828-A749-BB37631EA83D}" dt="2022-10-19T12:59:05.394" v="100" actId="20577"/>
          <ac:spMkLst>
            <pc:docMk/>
            <pc:sldMk cId="3744092640" sldId="259"/>
            <ac:spMk id="2" creationId="{85514DE9-3BA1-4C08-9DD7-F8086BB3450A}"/>
          </ac:spMkLst>
        </pc:spChg>
        <pc:spChg chg="del">
          <ac:chgData name="Andreas Dyrøy Jansson" userId="8d6c0f66-9c0c-4112-a019-da335d6e5290" providerId="ADAL" clId="{1CFF4306-CEF4-4828-A749-BB37631EA83D}" dt="2022-10-19T12:58:50.470" v="89"/>
          <ac:spMkLst>
            <pc:docMk/>
            <pc:sldMk cId="3744092640" sldId="259"/>
            <ac:spMk id="3" creationId="{AD4C9DE0-FD28-4819-BFB1-A40B35803AE8}"/>
          </ac:spMkLst>
        </pc:spChg>
        <pc:spChg chg="add mod">
          <ac:chgData name="Andreas Dyrøy Jansson" userId="8d6c0f66-9c0c-4112-a019-da335d6e5290" providerId="ADAL" clId="{1CFF4306-CEF4-4828-A749-BB37631EA83D}" dt="2022-10-19T12:58:50.470" v="89"/>
          <ac:spMkLst>
            <pc:docMk/>
            <pc:sldMk cId="3744092640" sldId="259"/>
            <ac:spMk id="4" creationId="{63D1FAA9-1036-458F-BAE8-9830D36F17DE}"/>
          </ac:spMkLst>
        </pc:spChg>
        <pc:picChg chg="add mod">
          <ac:chgData name="Andreas Dyrøy Jansson" userId="8d6c0f66-9c0c-4112-a019-da335d6e5290" providerId="ADAL" clId="{1CFF4306-CEF4-4828-A749-BB37631EA83D}" dt="2022-10-19T12:59:03.100" v="91" actId="1076"/>
          <ac:picMkLst>
            <pc:docMk/>
            <pc:sldMk cId="3744092640" sldId="259"/>
            <ac:picMk id="6" creationId="{D20F2419-0084-4100-A485-63ADDB86925B}"/>
          </ac:picMkLst>
        </pc:picChg>
      </pc:sldChg>
      <pc:sldChg chg="addSp delSp modSp new mod">
        <pc:chgData name="Andreas Dyrøy Jansson" userId="8d6c0f66-9c0c-4112-a019-da335d6e5290" providerId="ADAL" clId="{1CFF4306-CEF4-4828-A749-BB37631EA83D}" dt="2022-10-20T11:58:01.267" v="5329" actId="20577"/>
        <pc:sldMkLst>
          <pc:docMk/>
          <pc:sldMk cId="3703857349" sldId="260"/>
        </pc:sldMkLst>
        <pc:spChg chg="mod">
          <ac:chgData name="Andreas Dyrøy Jansson" userId="8d6c0f66-9c0c-4112-a019-da335d6e5290" providerId="ADAL" clId="{1CFF4306-CEF4-4828-A749-BB37631EA83D}" dt="2022-10-19T12:59:40.240" v="104"/>
          <ac:spMkLst>
            <pc:docMk/>
            <pc:sldMk cId="3703857349" sldId="260"/>
            <ac:spMk id="2" creationId="{28FDBFB9-0362-4064-AE02-542663D5DB9D}"/>
          </ac:spMkLst>
        </pc:spChg>
        <pc:spChg chg="mod">
          <ac:chgData name="Andreas Dyrøy Jansson" userId="8d6c0f66-9c0c-4112-a019-da335d6e5290" providerId="ADAL" clId="{1CFF4306-CEF4-4828-A749-BB37631EA83D}" dt="2022-10-20T11:58:01.267" v="5329" actId="20577"/>
          <ac:spMkLst>
            <pc:docMk/>
            <pc:sldMk cId="3703857349" sldId="260"/>
            <ac:spMk id="3" creationId="{73C544B6-C572-428F-B96D-47FCB7A402F7}"/>
          </ac:spMkLst>
        </pc:spChg>
        <pc:picChg chg="add mod">
          <ac:chgData name="Andreas Dyrøy Jansson" userId="8d6c0f66-9c0c-4112-a019-da335d6e5290" providerId="ADAL" clId="{1CFF4306-CEF4-4828-A749-BB37631EA83D}" dt="2022-10-20T06:29:52.645" v="2773" actId="1076"/>
          <ac:picMkLst>
            <pc:docMk/>
            <pc:sldMk cId="3703857349" sldId="260"/>
            <ac:picMk id="5" creationId="{8B46CECC-746F-4B0A-BA1D-4C4D13BC3A15}"/>
          </ac:picMkLst>
        </pc:picChg>
        <pc:picChg chg="add del mod">
          <ac:chgData name="Andreas Dyrøy Jansson" userId="8d6c0f66-9c0c-4112-a019-da335d6e5290" providerId="ADAL" clId="{1CFF4306-CEF4-4828-A749-BB37631EA83D}" dt="2022-10-19T13:00:19.026" v="110" actId="22"/>
          <ac:picMkLst>
            <pc:docMk/>
            <pc:sldMk cId="3703857349" sldId="260"/>
            <ac:picMk id="7" creationId="{B6B58925-FDA4-4931-916D-9342A1323E32}"/>
          </ac:picMkLst>
        </pc:picChg>
      </pc:sldChg>
      <pc:sldChg chg="addSp modSp new mod">
        <pc:chgData name="Andreas Dyrøy Jansson" userId="8d6c0f66-9c0c-4112-a019-da335d6e5290" providerId="ADAL" clId="{1CFF4306-CEF4-4828-A749-BB37631EA83D}" dt="2022-10-19T13:01:25.762" v="132" actId="1076"/>
        <pc:sldMkLst>
          <pc:docMk/>
          <pc:sldMk cId="4207160136" sldId="261"/>
        </pc:sldMkLst>
        <pc:spChg chg="mod">
          <ac:chgData name="Andreas Dyrøy Jansson" userId="8d6c0f66-9c0c-4112-a019-da335d6e5290" providerId="ADAL" clId="{1CFF4306-CEF4-4828-A749-BB37631EA83D}" dt="2022-10-19T13:00:27.858" v="119" actId="20577"/>
          <ac:spMkLst>
            <pc:docMk/>
            <pc:sldMk cId="4207160136" sldId="261"/>
            <ac:spMk id="2" creationId="{7B78D8E1-B4E6-4A1F-92BF-684FAD2D63FE}"/>
          </ac:spMkLst>
        </pc:spChg>
        <pc:picChg chg="add mod">
          <ac:chgData name="Andreas Dyrøy Jansson" userId="8d6c0f66-9c0c-4112-a019-da335d6e5290" providerId="ADAL" clId="{1CFF4306-CEF4-4828-A749-BB37631EA83D}" dt="2022-10-19T13:01:21.138" v="130" actId="14100"/>
          <ac:picMkLst>
            <pc:docMk/>
            <pc:sldMk cId="4207160136" sldId="261"/>
            <ac:picMk id="5" creationId="{27B067FE-1CE0-4A15-9744-5272722638AD}"/>
          </ac:picMkLst>
        </pc:picChg>
        <pc:picChg chg="add mod">
          <ac:chgData name="Andreas Dyrøy Jansson" userId="8d6c0f66-9c0c-4112-a019-da335d6e5290" providerId="ADAL" clId="{1CFF4306-CEF4-4828-A749-BB37631EA83D}" dt="2022-10-19T13:01:25.762" v="132" actId="1076"/>
          <ac:picMkLst>
            <pc:docMk/>
            <pc:sldMk cId="4207160136" sldId="261"/>
            <ac:picMk id="7" creationId="{15E174EA-B952-4171-837E-5FA58AF2CB72}"/>
          </ac:picMkLst>
        </pc:picChg>
      </pc:sldChg>
      <pc:sldChg chg="addSp delSp modSp new mod">
        <pc:chgData name="Andreas Dyrøy Jansson" userId="8d6c0f66-9c0c-4112-a019-da335d6e5290" providerId="ADAL" clId="{1CFF4306-CEF4-4828-A749-BB37631EA83D}" dt="2022-10-20T06:41:05.981" v="3508" actId="1076"/>
        <pc:sldMkLst>
          <pc:docMk/>
          <pc:sldMk cId="2448178650" sldId="262"/>
        </pc:sldMkLst>
        <pc:spChg chg="mod">
          <ac:chgData name="Andreas Dyrøy Jansson" userId="8d6c0f66-9c0c-4112-a019-da335d6e5290" providerId="ADAL" clId="{1CFF4306-CEF4-4828-A749-BB37631EA83D}" dt="2022-10-19T13:01:59.863" v="135" actId="20577"/>
          <ac:spMkLst>
            <pc:docMk/>
            <pc:sldMk cId="2448178650" sldId="262"/>
            <ac:spMk id="2" creationId="{7AEA6D98-FF9C-4E75-81AF-2BA6BEE5D27D}"/>
          </ac:spMkLst>
        </pc:spChg>
        <pc:spChg chg="mod">
          <ac:chgData name="Andreas Dyrøy Jansson" userId="8d6c0f66-9c0c-4112-a019-da335d6e5290" providerId="ADAL" clId="{1CFF4306-CEF4-4828-A749-BB37631EA83D}" dt="2022-10-20T06:38:44.205" v="3504" actId="20577"/>
          <ac:spMkLst>
            <pc:docMk/>
            <pc:sldMk cId="2448178650" sldId="262"/>
            <ac:spMk id="3" creationId="{F815FB09-F24E-4F8D-9513-E36304983FAF}"/>
          </ac:spMkLst>
        </pc:spChg>
        <pc:picChg chg="add del mod">
          <ac:chgData name="Andreas Dyrøy Jansson" userId="8d6c0f66-9c0c-4112-a019-da335d6e5290" providerId="ADAL" clId="{1CFF4306-CEF4-4828-A749-BB37631EA83D}" dt="2022-10-20T06:41:01.556" v="3505" actId="478"/>
          <ac:picMkLst>
            <pc:docMk/>
            <pc:sldMk cId="2448178650" sldId="262"/>
            <ac:picMk id="5" creationId="{EBE75CF4-3913-4CAE-B43B-E6867E25CB7C}"/>
          </ac:picMkLst>
        </pc:picChg>
        <pc:picChg chg="add mod">
          <ac:chgData name="Andreas Dyrøy Jansson" userId="8d6c0f66-9c0c-4112-a019-da335d6e5290" providerId="ADAL" clId="{1CFF4306-CEF4-4828-A749-BB37631EA83D}" dt="2022-10-20T06:41:05.981" v="3508" actId="1076"/>
          <ac:picMkLst>
            <pc:docMk/>
            <pc:sldMk cId="2448178650" sldId="262"/>
            <ac:picMk id="6" creationId="{B7FC76EA-0C73-4C4B-B398-2E2F05E15613}"/>
          </ac:picMkLst>
        </pc:picChg>
      </pc:sldChg>
      <pc:sldChg chg="addSp modSp new mod">
        <pc:chgData name="Andreas Dyrøy Jansson" userId="8d6c0f66-9c0c-4112-a019-da335d6e5290" providerId="ADAL" clId="{1CFF4306-CEF4-4828-A749-BB37631EA83D}" dt="2022-10-19T13:05:43.116" v="517" actId="14100"/>
        <pc:sldMkLst>
          <pc:docMk/>
          <pc:sldMk cId="3895622760" sldId="263"/>
        </pc:sldMkLst>
        <pc:spChg chg="mod">
          <ac:chgData name="Andreas Dyrøy Jansson" userId="8d6c0f66-9c0c-4112-a019-da335d6e5290" providerId="ADAL" clId="{1CFF4306-CEF4-4828-A749-BB37631EA83D}" dt="2022-10-19T13:03:03.136" v="183" actId="20577"/>
          <ac:spMkLst>
            <pc:docMk/>
            <pc:sldMk cId="3895622760" sldId="263"/>
            <ac:spMk id="2" creationId="{F82B473D-2C47-48F1-A017-658B5697619E}"/>
          </ac:spMkLst>
        </pc:spChg>
        <pc:spChg chg="mod">
          <ac:chgData name="Andreas Dyrøy Jansson" userId="8d6c0f66-9c0c-4112-a019-da335d6e5290" providerId="ADAL" clId="{1CFF4306-CEF4-4828-A749-BB37631EA83D}" dt="2022-10-19T13:05:08.858" v="485" actId="14100"/>
          <ac:spMkLst>
            <pc:docMk/>
            <pc:sldMk cId="3895622760" sldId="263"/>
            <ac:spMk id="3" creationId="{F83CEA74-7E02-4202-8AED-9066A3F0F0F9}"/>
          </ac:spMkLst>
        </pc:spChg>
        <pc:spChg chg="add mod">
          <ac:chgData name="Andreas Dyrøy Jansson" userId="8d6c0f66-9c0c-4112-a019-da335d6e5290" providerId="ADAL" clId="{1CFF4306-CEF4-4828-A749-BB37631EA83D}" dt="2022-10-19T13:05:43.116" v="517" actId="14100"/>
          <ac:spMkLst>
            <pc:docMk/>
            <pc:sldMk cId="3895622760" sldId="263"/>
            <ac:spMk id="6" creationId="{845EC41C-AFFC-4362-96F5-35CD4B62E336}"/>
          </ac:spMkLst>
        </pc:spChg>
        <pc:picChg chg="add mod">
          <ac:chgData name="Andreas Dyrøy Jansson" userId="8d6c0f66-9c0c-4112-a019-da335d6e5290" providerId="ADAL" clId="{1CFF4306-CEF4-4828-A749-BB37631EA83D}" dt="2022-10-19T13:05:41.218" v="516" actId="1076"/>
          <ac:picMkLst>
            <pc:docMk/>
            <pc:sldMk cId="3895622760" sldId="263"/>
            <ac:picMk id="5" creationId="{578C68B9-BAAA-4C0F-9458-71CCE48F2E98}"/>
          </ac:picMkLst>
        </pc:picChg>
      </pc:sldChg>
      <pc:sldChg chg="modSp new mod ord">
        <pc:chgData name="Andreas Dyrøy Jansson" userId="8d6c0f66-9c0c-4112-a019-da335d6e5290" providerId="ADAL" clId="{1CFF4306-CEF4-4828-A749-BB37631EA83D}" dt="2022-10-20T12:09:20.362" v="5332"/>
        <pc:sldMkLst>
          <pc:docMk/>
          <pc:sldMk cId="3043552769" sldId="264"/>
        </pc:sldMkLst>
        <pc:spChg chg="mod">
          <ac:chgData name="Andreas Dyrøy Jansson" userId="8d6c0f66-9c0c-4112-a019-da335d6e5290" providerId="ADAL" clId="{1CFF4306-CEF4-4828-A749-BB37631EA83D}" dt="2022-10-19T13:06:06.536" v="524" actId="20577"/>
          <ac:spMkLst>
            <pc:docMk/>
            <pc:sldMk cId="3043552769" sldId="264"/>
            <ac:spMk id="2" creationId="{387D8B27-58EA-4B62-B343-5E3BEB5DA572}"/>
          </ac:spMkLst>
        </pc:spChg>
        <pc:spChg chg="mod">
          <ac:chgData name="Andreas Dyrøy Jansson" userId="8d6c0f66-9c0c-4112-a019-da335d6e5290" providerId="ADAL" clId="{1CFF4306-CEF4-4828-A749-BB37631EA83D}" dt="2022-10-20T12:09:07.221" v="5330" actId="20577"/>
          <ac:spMkLst>
            <pc:docMk/>
            <pc:sldMk cId="3043552769" sldId="264"/>
            <ac:spMk id="3" creationId="{7C2E1B0A-4FB1-41A3-BA45-AC36297907B4}"/>
          </ac:spMkLst>
        </pc:spChg>
      </pc:sldChg>
      <pc:sldChg chg="addSp delSp modSp new mod">
        <pc:chgData name="Andreas Dyrøy Jansson" userId="8d6c0f66-9c0c-4112-a019-da335d6e5290" providerId="ADAL" clId="{1CFF4306-CEF4-4828-A749-BB37631EA83D}" dt="2022-10-20T11:39:38.385" v="4388" actId="114"/>
        <pc:sldMkLst>
          <pc:docMk/>
          <pc:sldMk cId="3784206357" sldId="265"/>
        </pc:sldMkLst>
        <pc:spChg chg="del">
          <ac:chgData name="Andreas Dyrøy Jansson" userId="8d6c0f66-9c0c-4112-a019-da335d6e5290" providerId="ADAL" clId="{1CFF4306-CEF4-4828-A749-BB37631EA83D}" dt="2022-10-19T13:10:09.879" v="544" actId="478"/>
          <ac:spMkLst>
            <pc:docMk/>
            <pc:sldMk cId="3784206357" sldId="265"/>
            <ac:spMk id="2" creationId="{32B62550-0A2B-48A5-9C34-5C74D68C5F03}"/>
          </ac:spMkLst>
        </pc:spChg>
        <pc:spChg chg="mod">
          <ac:chgData name="Andreas Dyrøy Jansson" userId="8d6c0f66-9c0c-4112-a019-da335d6e5290" providerId="ADAL" clId="{1CFF4306-CEF4-4828-A749-BB37631EA83D}" dt="2022-10-20T11:39:38.385" v="4388" actId="114"/>
          <ac:spMkLst>
            <pc:docMk/>
            <pc:sldMk cId="3784206357" sldId="265"/>
            <ac:spMk id="3" creationId="{2F809CA2-010B-42B0-A8D9-4EE6913ADDEB}"/>
          </ac:spMkLst>
        </pc:spChg>
        <pc:picChg chg="add del mod">
          <ac:chgData name="Andreas Dyrøy Jansson" userId="8d6c0f66-9c0c-4112-a019-da335d6e5290" providerId="ADAL" clId="{1CFF4306-CEF4-4828-A749-BB37631EA83D}" dt="2022-10-20T11:33:29.801" v="4171" actId="478"/>
          <ac:picMkLst>
            <pc:docMk/>
            <pc:sldMk cId="3784206357" sldId="265"/>
            <ac:picMk id="4" creationId="{69A6BD74-2192-4159-902C-68FFE1AF624A}"/>
          </ac:picMkLst>
        </pc:picChg>
        <pc:picChg chg="add del mod">
          <ac:chgData name="Andreas Dyrøy Jansson" userId="8d6c0f66-9c0c-4112-a019-da335d6e5290" providerId="ADAL" clId="{1CFF4306-CEF4-4828-A749-BB37631EA83D}" dt="2022-10-19T13:08:53.658" v="535" actId="478"/>
          <ac:picMkLst>
            <pc:docMk/>
            <pc:sldMk cId="3784206357" sldId="265"/>
            <ac:picMk id="5" creationId="{23272398-9C26-4943-A062-09205044D767}"/>
          </ac:picMkLst>
        </pc:picChg>
        <pc:picChg chg="add del mod">
          <ac:chgData name="Andreas Dyrøy Jansson" userId="8d6c0f66-9c0c-4112-a019-da335d6e5290" providerId="ADAL" clId="{1CFF4306-CEF4-4828-A749-BB37631EA83D}" dt="2022-10-20T11:34:17.284" v="4180" actId="478"/>
          <ac:picMkLst>
            <pc:docMk/>
            <pc:sldMk cId="3784206357" sldId="265"/>
            <ac:picMk id="5" creationId="{B32E4596-44B9-49B4-9C10-179F7D563623}"/>
          </ac:picMkLst>
        </pc:picChg>
        <pc:picChg chg="add del mod">
          <ac:chgData name="Andreas Dyrøy Jansson" userId="8d6c0f66-9c0c-4112-a019-da335d6e5290" providerId="ADAL" clId="{1CFF4306-CEF4-4828-A749-BB37631EA83D}" dt="2022-10-20T11:36:02.904" v="4195" actId="478"/>
          <ac:picMkLst>
            <pc:docMk/>
            <pc:sldMk cId="3784206357" sldId="265"/>
            <ac:picMk id="7" creationId="{2F80F080-9265-4BE1-BFA3-EF4C610A30B0}"/>
          </ac:picMkLst>
        </pc:picChg>
        <pc:picChg chg="add del mod">
          <ac:chgData name="Andreas Dyrøy Jansson" userId="8d6c0f66-9c0c-4112-a019-da335d6e5290" providerId="ADAL" clId="{1CFF4306-CEF4-4828-A749-BB37631EA83D}" dt="2022-10-19T13:09:24.273" v="538" actId="478"/>
          <ac:picMkLst>
            <pc:docMk/>
            <pc:sldMk cId="3784206357" sldId="265"/>
            <ac:picMk id="7" creationId="{EFEEDB09-37A4-4242-8522-119BF324489A}"/>
          </ac:picMkLst>
        </pc:picChg>
        <pc:picChg chg="add del mod">
          <ac:chgData name="Andreas Dyrøy Jansson" userId="8d6c0f66-9c0c-4112-a019-da335d6e5290" providerId="ADAL" clId="{1CFF4306-CEF4-4828-A749-BB37631EA83D}" dt="2022-10-20T06:43:20.858" v="3509" actId="478"/>
          <ac:picMkLst>
            <pc:docMk/>
            <pc:sldMk cId="3784206357" sldId="265"/>
            <ac:picMk id="9" creationId="{278199DD-383C-4A25-BD82-6CF8C937CD27}"/>
          </ac:picMkLst>
        </pc:picChg>
        <pc:picChg chg="add mod">
          <ac:chgData name="Andreas Dyrøy Jansson" userId="8d6c0f66-9c0c-4112-a019-da335d6e5290" providerId="ADAL" clId="{1CFF4306-CEF4-4828-A749-BB37631EA83D}" dt="2022-10-20T11:36:07.934" v="4198" actId="1076"/>
          <ac:picMkLst>
            <pc:docMk/>
            <pc:sldMk cId="3784206357" sldId="265"/>
            <ac:picMk id="9" creationId="{AD085CFF-6D03-4E36-8445-DC273DE0B758}"/>
          </ac:picMkLst>
        </pc:picChg>
        <pc:picChg chg="add mod">
          <ac:chgData name="Andreas Dyrøy Jansson" userId="8d6c0f66-9c0c-4112-a019-da335d6e5290" providerId="ADAL" clId="{1CFF4306-CEF4-4828-A749-BB37631EA83D}" dt="2022-10-20T11:36:05.959" v="4197" actId="1076"/>
          <ac:picMkLst>
            <pc:docMk/>
            <pc:sldMk cId="3784206357" sldId="265"/>
            <ac:picMk id="11" creationId="{C7B2B143-0FB3-4EE7-86F9-2974A8E29E1C}"/>
          </ac:picMkLst>
        </pc:picChg>
      </pc:sldChg>
      <pc:sldChg chg="addSp delSp modSp new mod">
        <pc:chgData name="Andreas Dyrøy Jansson" userId="8d6c0f66-9c0c-4112-a019-da335d6e5290" providerId="ADAL" clId="{1CFF4306-CEF4-4828-A749-BB37631EA83D}" dt="2022-10-20T12:10:36.258" v="5411" actId="20577"/>
        <pc:sldMkLst>
          <pc:docMk/>
          <pc:sldMk cId="1642419694" sldId="266"/>
        </pc:sldMkLst>
        <pc:spChg chg="mod">
          <ac:chgData name="Andreas Dyrøy Jansson" userId="8d6c0f66-9c0c-4112-a019-da335d6e5290" providerId="ADAL" clId="{1CFF4306-CEF4-4828-A749-BB37631EA83D}" dt="2022-10-19T13:16:10.430" v="1308" actId="20577"/>
          <ac:spMkLst>
            <pc:docMk/>
            <pc:sldMk cId="1642419694" sldId="266"/>
            <ac:spMk id="2" creationId="{BEE16128-6353-4E78-A9A9-7BE9E2028CFC}"/>
          </ac:spMkLst>
        </pc:spChg>
        <pc:spChg chg="mod">
          <ac:chgData name="Andreas Dyrøy Jansson" userId="8d6c0f66-9c0c-4112-a019-da335d6e5290" providerId="ADAL" clId="{1CFF4306-CEF4-4828-A749-BB37631EA83D}" dt="2022-10-20T12:10:36.258" v="5411" actId="20577"/>
          <ac:spMkLst>
            <pc:docMk/>
            <pc:sldMk cId="1642419694" sldId="266"/>
            <ac:spMk id="3" creationId="{855D113F-3C03-4F31-97EB-2838ABA66B1F}"/>
          </ac:spMkLst>
        </pc:spChg>
        <pc:picChg chg="add del mod">
          <ac:chgData name="Andreas Dyrøy Jansson" userId="8d6c0f66-9c0c-4112-a019-da335d6e5290" providerId="ADAL" clId="{1CFF4306-CEF4-4828-A749-BB37631EA83D}" dt="2022-10-20T11:46:55.486" v="4458" actId="478"/>
          <ac:picMkLst>
            <pc:docMk/>
            <pc:sldMk cId="1642419694" sldId="266"/>
            <ac:picMk id="5" creationId="{39FA44A5-2187-4DC8-8665-F862AFF0AD55}"/>
          </ac:picMkLst>
        </pc:picChg>
        <pc:picChg chg="add mod">
          <ac:chgData name="Andreas Dyrøy Jansson" userId="8d6c0f66-9c0c-4112-a019-da335d6e5290" providerId="ADAL" clId="{1CFF4306-CEF4-4828-A749-BB37631EA83D}" dt="2022-10-20T11:50:46.079" v="4817" actId="1076"/>
          <ac:picMkLst>
            <pc:docMk/>
            <pc:sldMk cId="1642419694" sldId="266"/>
            <ac:picMk id="6" creationId="{B3DAE2B6-C20E-47D3-AD8E-CD5D297EDB0E}"/>
          </ac:picMkLst>
        </pc:picChg>
        <pc:picChg chg="add del mod">
          <ac:chgData name="Andreas Dyrøy Jansson" userId="8d6c0f66-9c0c-4112-a019-da335d6e5290" providerId="ADAL" clId="{1CFF4306-CEF4-4828-A749-BB37631EA83D}" dt="2022-10-20T11:43:53.079" v="4453" actId="478"/>
          <ac:picMkLst>
            <pc:docMk/>
            <pc:sldMk cId="1642419694" sldId="266"/>
            <ac:picMk id="7" creationId="{9895D950-F2C9-411B-B5B7-BD79215E3858}"/>
          </ac:picMkLst>
        </pc:picChg>
        <pc:picChg chg="add mod">
          <ac:chgData name="Andreas Dyrøy Jansson" userId="8d6c0f66-9c0c-4112-a019-da335d6e5290" providerId="ADAL" clId="{1CFF4306-CEF4-4828-A749-BB37631EA83D}" dt="2022-10-20T11:50:44.783" v="4816" actId="1076"/>
          <ac:picMkLst>
            <pc:docMk/>
            <pc:sldMk cId="1642419694" sldId="266"/>
            <ac:picMk id="9" creationId="{44CA1354-0D9C-418E-881D-AED928AF7FCC}"/>
          </ac:picMkLst>
        </pc:picChg>
        <pc:picChg chg="add mod">
          <ac:chgData name="Andreas Dyrøy Jansson" userId="8d6c0f66-9c0c-4112-a019-da335d6e5290" providerId="ADAL" clId="{1CFF4306-CEF4-4828-A749-BB37631EA83D}" dt="2022-10-20T11:50:19.342" v="4811" actId="1076"/>
          <ac:picMkLst>
            <pc:docMk/>
            <pc:sldMk cId="1642419694" sldId="266"/>
            <ac:picMk id="11" creationId="{31F2BEB2-5A53-4F7D-9F0F-A3D678E09D1E}"/>
          </ac:picMkLst>
        </pc:picChg>
        <pc:cxnChg chg="add del">
          <ac:chgData name="Andreas Dyrøy Jansson" userId="8d6c0f66-9c0c-4112-a019-da335d6e5290" providerId="ADAL" clId="{1CFF4306-CEF4-4828-A749-BB37631EA83D}" dt="2022-10-20T11:50:25.761" v="4813" actId="11529"/>
          <ac:cxnSpMkLst>
            <pc:docMk/>
            <pc:sldMk cId="1642419694" sldId="266"/>
            <ac:cxnSpMk id="13" creationId="{114C7769-755D-4769-9E00-801A851C9EE4}"/>
          </ac:cxnSpMkLst>
        </pc:cxnChg>
        <pc:cxnChg chg="add mod">
          <ac:chgData name="Andreas Dyrøy Jansson" userId="8d6c0f66-9c0c-4112-a019-da335d6e5290" providerId="ADAL" clId="{1CFF4306-CEF4-4828-A749-BB37631EA83D}" dt="2022-10-20T11:54:07.527" v="5179" actId="14100"/>
          <ac:cxnSpMkLst>
            <pc:docMk/>
            <pc:sldMk cId="1642419694" sldId="266"/>
            <ac:cxnSpMk id="15" creationId="{613E081D-E0DC-4891-9F6E-1705172846B2}"/>
          </ac:cxnSpMkLst>
        </pc:cxnChg>
      </pc:sldChg>
      <pc:sldChg chg="addSp delSp modSp new mod">
        <pc:chgData name="Andreas Dyrøy Jansson" userId="8d6c0f66-9c0c-4112-a019-da335d6e5290" providerId="ADAL" clId="{1CFF4306-CEF4-4828-A749-BB37631EA83D}" dt="2022-10-20T11:55:39.895" v="5184" actId="22"/>
        <pc:sldMkLst>
          <pc:docMk/>
          <pc:sldMk cId="4033310872" sldId="267"/>
        </pc:sldMkLst>
        <pc:spChg chg="del mod">
          <ac:chgData name="Andreas Dyrøy Jansson" userId="8d6c0f66-9c0c-4112-a019-da335d6e5290" providerId="ADAL" clId="{1CFF4306-CEF4-4828-A749-BB37631EA83D}" dt="2022-10-20T11:55:38.832" v="5183" actId="478"/>
          <ac:spMkLst>
            <pc:docMk/>
            <pc:sldMk cId="4033310872" sldId="267"/>
            <ac:spMk id="2" creationId="{9F6CD6FB-D314-4C3D-B214-4FD1C7971C51}"/>
          </ac:spMkLst>
        </pc:spChg>
        <pc:spChg chg="del">
          <ac:chgData name="Andreas Dyrøy Jansson" userId="8d6c0f66-9c0c-4112-a019-da335d6e5290" providerId="ADAL" clId="{1CFF4306-CEF4-4828-A749-BB37631EA83D}" dt="2022-10-20T11:55:36.694" v="5182" actId="478"/>
          <ac:spMkLst>
            <pc:docMk/>
            <pc:sldMk cId="4033310872" sldId="267"/>
            <ac:spMk id="3" creationId="{0E9A69A5-ABC7-48F0-908E-9FE3E724AAF6}"/>
          </ac:spMkLst>
        </pc:spChg>
        <pc:spChg chg="add mod">
          <ac:chgData name="Andreas Dyrøy Jansson" userId="8d6c0f66-9c0c-4112-a019-da335d6e5290" providerId="ADAL" clId="{1CFF4306-CEF4-4828-A749-BB37631EA83D}" dt="2022-10-20T11:55:38.832" v="5183" actId="478"/>
          <ac:spMkLst>
            <pc:docMk/>
            <pc:sldMk cId="4033310872" sldId="267"/>
            <ac:spMk id="6" creationId="{68D28919-7519-4F8F-85EC-DF3EA8EE472B}"/>
          </ac:spMkLst>
        </pc:spChg>
        <pc:picChg chg="add del mod">
          <ac:chgData name="Andreas Dyrøy Jansson" userId="8d6c0f66-9c0c-4112-a019-da335d6e5290" providerId="ADAL" clId="{1CFF4306-CEF4-4828-A749-BB37631EA83D}" dt="2022-10-20T11:55:34.088" v="5181" actId="478"/>
          <ac:picMkLst>
            <pc:docMk/>
            <pc:sldMk cId="4033310872" sldId="267"/>
            <ac:picMk id="5" creationId="{E14C90E9-8263-4E86-AC40-6F421F830D9A}"/>
          </ac:picMkLst>
        </pc:picChg>
        <pc:picChg chg="add">
          <ac:chgData name="Andreas Dyrøy Jansson" userId="8d6c0f66-9c0c-4112-a019-da335d6e5290" providerId="ADAL" clId="{1CFF4306-CEF4-4828-A749-BB37631EA83D}" dt="2022-10-20T11:55:39.895" v="5184" actId="22"/>
          <ac:picMkLst>
            <pc:docMk/>
            <pc:sldMk cId="4033310872" sldId="267"/>
            <ac:picMk id="8" creationId="{95D5A16D-BD91-4F99-B197-0186FCC5632E}"/>
          </ac:picMkLst>
        </pc:picChg>
      </pc:sldChg>
      <pc:sldChg chg="addSp delSp modSp new del mod">
        <pc:chgData name="Andreas Dyrøy Jansson" userId="8d6c0f66-9c0c-4112-a019-da335d6e5290" providerId="ADAL" clId="{1CFF4306-CEF4-4828-A749-BB37631EA83D}" dt="2022-10-20T11:54:26.549" v="5180" actId="47"/>
        <pc:sldMkLst>
          <pc:docMk/>
          <pc:sldMk cId="4032115542" sldId="268"/>
        </pc:sldMkLst>
        <pc:spChg chg="del mod">
          <ac:chgData name="Andreas Dyrøy Jansson" userId="8d6c0f66-9c0c-4112-a019-da335d6e5290" providerId="ADAL" clId="{1CFF4306-CEF4-4828-A749-BB37631EA83D}" dt="2022-10-19T13:29:40.467" v="2413" actId="478"/>
          <ac:spMkLst>
            <pc:docMk/>
            <pc:sldMk cId="4032115542" sldId="268"/>
            <ac:spMk id="2" creationId="{3F7BE17A-B77D-4AEB-85E4-0CDDFB3C2C77}"/>
          </ac:spMkLst>
        </pc:spChg>
        <pc:spChg chg="mod">
          <ac:chgData name="Andreas Dyrøy Jansson" userId="8d6c0f66-9c0c-4112-a019-da335d6e5290" providerId="ADAL" clId="{1CFF4306-CEF4-4828-A749-BB37631EA83D}" dt="2022-10-20T06:45:33.511" v="3525" actId="20577"/>
          <ac:spMkLst>
            <pc:docMk/>
            <pc:sldMk cId="4032115542" sldId="268"/>
            <ac:spMk id="3" creationId="{671C3149-72C4-4DFB-BBDB-81A091482F31}"/>
          </ac:spMkLst>
        </pc:spChg>
        <pc:spChg chg="add del mod">
          <ac:chgData name="Andreas Dyrøy Jansson" userId="8d6c0f66-9c0c-4112-a019-da335d6e5290" providerId="ADAL" clId="{1CFF4306-CEF4-4828-A749-BB37631EA83D}" dt="2022-10-19T13:29:42.120" v="2414" actId="478"/>
          <ac:spMkLst>
            <pc:docMk/>
            <pc:sldMk cId="4032115542" sldId="268"/>
            <ac:spMk id="7" creationId="{50931C2B-6A65-4257-9D76-D8CB6F663B2B}"/>
          </ac:spMkLst>
        </pc:spChg>
        <pc:picChg chg="add mod">
          <ac:chgData name="Andreas Dyrøy Jansson" userId="8d6c0f66-9c0c-4112-a019-da335d6e5290" providerId="ADAL" clId="{1CFF4306-CEF4-4828-A749-BB37631EA83D}" dt="2022-10-19T13:29:51.131" v="2419" actId="1076"/>
          <ac:picMkLst>
            <pc:docMk/>
            <pc:sldMk cId="4032115542" sldId="268"/>
            <ac:picMk id="4" creationId="{5856C042-AB87-41B7-8989-BF33FAACA05F}"/>
          </ac:picMkLst>
        </pc:picChg>
        <pc:picChg chg="add mod">
          <ac:chgData name="Andreas Dyrøy Jansson" userId="8d6c0f66-9c0c-4112-a019-da335d6e5290" providerId="ADAL" clId="{1CFF4306-CEF4-4828-A749-BB37631EA83D}" dt="2022-10-19T13:29:49.947" v="2418" actId="1076"/>
          <ac:picMkLst>
            <pc:docMk/>
            <pc:sldMk cId="4032115542" sldId="268"/>
            <ac:picMk id="5" creationId="{DDA6AE2B-A56A-44F1-8DC9-6D6C5BB76841}"/>
          </ac:picMkLst>
        </pc:picChg>
      </pc:sldChg>
      <pc:sldChg chg="addSp delSp modSp new del mod">
        <pc:chgData name="Andreas Dyrøy Jansson" userId="8d6c0f66-9c0c-4112-a019-da335d6e5290" providerId="ADAL" clId="{1CFF4306-CEF4-4828-A749-BB37631EA83D}" dt="2022-10-20T06:48:19.764" v="3540" actId="47"/>
        <pc:sldMkLst>
          <pc:docMk/>
          <pc:sldMk cId="304309661" sldId="269"/>
        </pc:sldMkLst>
        <pc:spChg chg="mod">
          <ac:chgData name="Andreas Dyrøy Jansson" userId="8d6c0f66-9c0c-4112-a019-da335d6e5290" providerId="ADAL" clId="{1CFF4306-CEF4-4828-A749-BB37631EA83D}" dt="2022-10-20T06:48:01.959" v="3536" actId="20577"/>
          <ac:spMkLst>
            <pc:docMk/>
            <pc:sldMk cId="304309661" sldId="269"/>
            <ac:spMk id="2" creationId="{8CCFD798-4CDB-4564-9DE3-C65E4B7322A2}"/>
          </ac:spMkLst>
        </pc:spChg>
        <pc:spChg chg="del">
          <ac:chgData name="Andreas Dyrøy Jansson" userId="8d6c0f66-9c0c-4112-a019-da335d6e5290" providerId="ADAL" clId="{1CFF4306-CEF4-4828-A749-BB37631EA83D}" dt="2022-10-20T06:48:07.317" v="3537" actId="22"/>
          <ac:spMkLst>
            <pc:docMk/>
            <pc:sldMk cId="304309661" sldId="269"/>
            <ac:spMk id="3" creationId="{A038BE72-4161-4F43-8311-CEB5FA017611}"/>
          </ac:spMkLst>
        </pc:spChg>
        <pc:picChg chg="add mod ord">
          <ac:chgData name="Andreas Dyrøy Jansson" userId="8d6c0f66-9c0c-4112-a019-da335d6e5290" providerId="ADAL" clId="{1CFF4306-CEF4-4828-A749-BB37631EA83D}" dt="2022-10-20T06:48:09.422" v="3538" actId="1076"/>
          <ac:picMkLst>
            <pc:docMk/>
            <pc:sldMk cId="304309661" sldId="269"/>
            <ac:picMk id="5" creationId="{90253D54-A36F-49DF-A89C-D65A794BE618}"/>
          </ac:picMkLst>
        </pc:picChg>
      </pc:sldChg>
      <pc:sldChg chg="addSp delSp modSp new del mod">
        <pc:chgData name="Andreas Dyrøy Jansson" userId="8d6c0f66-9c0c-4112-a019-da335d6e5290" providerId="ADAL" clId="{1CFF4306-CEF4-4828-A749-BB37631EA83D}" dt="2022-10-20T11:56:05.233" v="5185" actId="47"/>
        <pc:sldMkLst>
          <pc:docMk/>
          <pc:sldMk cId="2758116961" sldId="269"/>
        </pc:sldMkLst>
        <pc:spChg chg="mod">
          <ac:chgData name="Andreas Dyrøy Jansson" userId="8d6c0f66-9c0c-4112-a019-da335d6e5290" providerId="ADAL" clId="{1CFF4306-CEF4-4828-A749-BB37631EA83D}" dt="2022-10-20T07:54:09.993" v="4048" actId="20577"/>
          <ac:spMkLst>
            <pc:docMk/>
            <pc:sldMk cId="2758116961" sldId="269"/>
            <ac:spMk id="3" creationId="{1F8BCA7A-C187-455E-916C-2E4C092BAE84}"/>
          </ac:spMkLst>
        </pc:spChg>
        <pc:picChg chg="add del mod">
          <ac:chgData name="Andreas Dyrøy Jansson" userId="8d6c0f66-9c0c-4112-a019-da335d6e5290" providerId="ADAL" clId="{1CFF4306-CEF4-4828-A749-BB37631EA83D}" dt="2022-10-20T07:54:19.935" v="4049" actId="478"/>
          <ac:picMkLst>
            <pc:docMk/>
            <pc:sldMk cId="2758116961" sldId="269"/>
            <ac:picMk id="4" creationId="{27E6DDAB-94A2-48F6-9E95-DE031CD464C4}"/>
          </ac:picMkLst>
        </pc:picChg>
        <pc:picChg chg="add mod">
          <ac:chgData name="Andreas Dyrøy Jansson" userId="8d6c0f66-9c0c-4112-a019-da335d6e5290" providerId="ADAL" clId="{1CFF4306-CEF4-4828-A749-BB37631EA83D}" dt="2022-10-20T07:54:23.293" v="4052" actId="14100"/>
          <ac:picMkLst>
            <pc:docMk/>
            <pc:sldMk cId="2758116961" sldId="269"/>
            <ac:picMk id="5" creationId="{B1B110EA-4369-4FE5-A7A8-1BF66F82A3FE}"/>
          </ac:picMkLst>
        </pc:picChg>
      </pc:sldChg>
      <pc:sldChg chg="addSp delSp modSp add del mod">
        <pc:chgData name="Andreas Dyrøy Jansson" userId="8d6c0f66-9c0c-4112-a019-da335d6e5290" providerId="ADAL" clId="{1CFF4306-CEF4-4828-A749-BB37631EA83D}" dt="2022-10-20T07:24:47.184" v="3944" actId="47"/>
        <pc:sldMkLst>
          <pc:docMk/>
          <pc:sldMk cId="599083465" sldId="270"/>
        </pc:sldMkLst>
        <pc:spChg chg="mod">
          <ac:chgData name="Andreas Dyrøy Jansson" userId="8d6c0f66-9c0c-4112-a019-da335d6e5290" providerId="ADAL" clId="{1CFF4306-CEF4-4828-A749-BB37631EA83D}" dt="2022-10-20T06:53:03.448" v="3943" actId="20577"/>
          <ac:spMkLst>
            <pc:docMk/>
            <pc:sldMk cId="599083465" sldId="270"/>
            <ac:spMk id="3" creationId="{671C3149-72C4-4DFB-BBDB-81A091482F31}"/>
          </ac:spMkLst>
        </pc:spChg>
        <pc:picChg chg="mod">
          <ac:chgData name="Andreas Dyrøy Jansson" userId="8d6c0f66-9c0c-4112-a019-da335d6e5290" providerId="ADAL" clId="{1CFF4306-CEF4-4828-A749-BB37631EA83D}" dt="2022-10-20T06:48:33.478" v="3546" actId="1076"/>
          <ac:picMkLst>
            <pc:docMk/>
            <pc:sldMk cId="599083465" sldId="270"/>
            <ac:picMk id="4" creationId="{5856C042-AB87-41B7-8989-BF33FAACA05F}"/>
          </ac:picMkLst>
        </pc:picChg>
        <pc:picChg chg="del">
          <ac:chgData name="Andreas Dyrøy Jansson" userId="8d6c0f66-9c0c-4112-a019-da335d6e5290" providerId="ADAL" clId="{1CFF4306-CEF4-4828-A749-BB37631EA83D}" dt="2022-10-20T06:48:22.451" v="3541" actId="478"/>
          <ac:picMkLst>
            <pc:docMk/>
            <pc:sldMk cId="599083465" sldId="270"/>
            <ac:picMk id="5" creationId="{DDA6AE2B-A56A-44F1-8DC9-6D6C5BB76841}"/>
          </ac:picMkLst>
        </pc:picChg>
        <pc:picChg chg="add mod">
          <ac:chgData name="Andreas Dyrøy Jansson" userId="8d6c0f66-9c0c-4112-a019-da335d6e5290" providerId="ADAL" clId="{1CFF4306-CEF4-4828-A749-BB37631EA83D}" dt="2022-10-20T06:48:35.805" v="3547" actId="1076"/>
          <ac:picMkLst>
            <pc:docMk/>
            <pc:sldMk cId="599083465" sldId="270"/>
            <ac:picMk id="6" creationId="{38A2D549-C0D1-4D92-88BE-C0BE319AE302}"/>
          </ac:picMkLst>
        </pc:picChg>
        <pc:picChg chg="add mod">
          <ac:chgData name="Andreas Dyrøy Jansson" userId="8d6c0f66-9c0c-4112-a019-da335d6e5290" providerId="ADAL" clId="{1CFF4306-CEF4-4828-A749-BB37631EA83D}" dt="2022-10-20T06:49:51.215" v="3725" actId="1076"/>
          <ac:picMkLst>
            <pc:docMk/>
            <pc:sldMk cId="599083465" sldId="270"/>
            <ac:picMk id="8" creationId="{FDA3680E-09A9-4CC2-9336-E07799A44A62}"/>
          </ac:picMkLst>
        </pc:picChg>
      </pc:sldChg>
      <pc:sldChg chg="modSp new mod">
        <pc:chgData name="Andreas Dyrøy Jansson" userId="8d6c0f66-9c0c-4112-a019-da335d6e5290" providerId="ADAL" clId="{1CFF4306-CEF4-4828-A749-BB37631EA83D}" dt="2022-10-20T07:55:05.329" v="4097" actId="20577"/>
        <pc:sldMkLst>
          <pc:docMk/>
          <pc:sldMk cId="3669207825" sldId="270"/>
        </pc:sldMkLst>
        <pc:spChg chg="mod">
          <ac:chgData name="Andreas Dyrøy Jansson" userId="8d6c0f66-9c0c-4112-a019-da335d6e5290" providerId="ADAL" clId="{1CFF4306-CEF4-4828-A749-BB37631EA83D}" dt="2022-10-20T07:54:43.865" v="4090" actId="20577"/>
          <ac:spMkLst>
            <pc:docMk/>
            <pc:sldMk cId="3669207825" sldId="270"/>
            <ac:spMk id="2" creationId="{BB579AF3-2779-4E80-9B20-DE843994AD68}"/>
          </ac:spMkLst>
        </pc:spChg>
        <pc:spChg chg="mod">
          <ac:chgData name="Andreas Dyrøy Jansson" userId="8d6c0f66-9c0c-4112-a019-da335d6e5290" providerId="ADAL" clId="{1CFF4306-CEF4-4828-A749-BB37631EA83D}" dt="2022-10-20T07:55:05.329" v="4097" actId="20577"/>
          <ac:spMkLst>
            <pc:docMk/>
            <pc:sldMk cId="3669207825" sldId="270"/>
            <ac:spMk id="3" creationId="{DB3F00F8-3A8A-460A-A568-39A99F739337}"/>
          </ac:spMkLst>
        </pc:spChg>
      </pc:sldChg>
      <pc:sldChg chg="modSp new mod">
        <pc:chgData name="Andreas Dyrøy Jansson" userId="8d6c0f66-9c0c-4112-a019-da335d6e5290" providerId="ADAL" clId="{1CFF4306-CEF4-4828-A749-BB37631EA83D}" dt="2022-10-20T07:55:41.241" v="4104" actId="27636"/>
        <pc:sldMkLst>
          <pc:docMk/>
          <pc:sldMk cId="3362790184" sldId="271"/>
        </pc:sldMkLst>
        <pc:spChg chg="mod">
          <ac:chgData name="Andreas Dyrøy Jansson" userId="8d6c0f66-9c0c-4112-a019-da335d6e5290" providerId="ADAL" clId="{1CFF4306-CEF4-4828-A749-BB37631EA83D}" dt="2022-10-20T07:55:41.241" v="4104" actId="27636"/>
          <ac:spMkLst>
            <pc:docMk/>
            <pc:sldMk cId="3362790184" sldId="271"/>
            <ac:spMk id="3" creationId="{F739222A-2CA1-48D2-872A-1399241F749D}"/>
          </ac:spMkLst>
        </pc:spChg>
      </pc:sldChg>
      <pc:sldChg chg="addSp modSp new del mod">
        <pc:chgData name="Andreas Dyrøy Jansson" userId="8d6c0f66-9c0c-4112-a019-da335d6e5290" providerId="ADAL" clId="{1CFF4306-CEF4-4828-A749-BB37631EA83D}" dt="2022-10-20T11:35:26.771" v="4192" actId="2696"/>
        <pc:sldMkLst>
          <pc:docMk/>
          <pc:sldMk cId="3953313271" sldId="272"/>
        </pc:sldMkLst>
        <pc:spChg chg="mod">
          <ac:chgData name="Andreas Dyrøy Jansson" userId="8d6c0f66-9c0c-4112-a019-da335d6e5290" providerId="ADAL" clId="{1CFF4306-CEF4-4828-A749-BB37631EA83D}" dt="2022-10-20T11:33:09.666" v="4170" actId="20577"/>
          <ac:spMkLst>
            <pc:docMk/>
            <pc:sldMk cId="3953313271" sldId="272"/>
            <ac:spMk id="2" creationId="{FF8332B3-46F3-47FC-8FB3-05F106B65D3C}"/>
          </ac:spMkLst>
        </pc:spChg>
        <pc:picChg chg="add mod">
          <ac:chgData name="Andreas Dyrøy Jansson" userId="8d6c0f66-9c0c-4112-a019-da335d6e5290" providerId="ADAL" clId="{1CFF4306-CEF4-4828-A749-BB37631EA83D}" dt="2022-10-20T08:01:24.230" v="4107" actId="1076"/>
          <ac:picMkLst>
            <pc:docMk/>
            <pc:sldMk cId="3953313271" sldId="272"/>
            <ac:picMk id="5" creationId="{8170840D-2CAD-4E2F-9B36-8669362975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AC2489-2018-4457-B20D-EEAFAD487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F1115FB-2E21-4555-AC09-E4C7A958B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E88DF8-7BBF-4347-B469-EE8CF3B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C0E0CE1-E58E-43C1-8B63-020286EA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953168-E28F-4C71-B3B2-9594DD22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06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020E94-5F98-45F5-B574-3174F17B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5992F3C-8257-47DA-9366-6F26FD84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8EE63E8-54A1-49C0-8F33-64C3B93C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9F3A05-11C2-4A54-9A21-414C1128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9039F4-A9DB-4698-9E91-564634C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297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AFCC85D-1056-4161-A851-8465D3280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B1C2E94-CDB8-4565-B544-ADA5895BC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30453E8-92F3-4F14-86D3-53EC8F8D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91A96A-37BC-4B60-B337-FD38455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4CD673-BC06-4594-A14C-C49C6E3A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057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6E4E21-644F-47CD-9BA9-675418AB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5052FE-22D2-4E72-A78B-8EFF691A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98CD6D-AADF-4329-BE3B-53363F0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EC7860C-C2B1-4216-9915-9626583A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EDC6446-FFE9-4E7A-AE8B-3AB9DDAE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3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5F3A4E-5859-4036-BD69-051219FE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CDF02E-0CB1-4E6C-BFFC-BEAC8DA4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88CDF2-221F-43B4-8F36-659A5077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24B787-5B9E-4484-8E07-E656E86B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3E376D-FE3B-4EFD-BC0C-B6DAD725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249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B2184C-F09B-4DE8-955E-1EA10F93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B67722-8B99-490B-BB90-FA5E75B5E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6CE5414-2D62-46D4-8200-25325DE7F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20E2F47-53CB-4B4E-922B-D83C7B2B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90E2790-5612-441A-A62D-E031EF0A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F5CCC3E-8676-4536-BDD2-E595CA43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6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4CB26F-A9EA-4C9B-B327-E10F2318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6C37F58-D8EE-4C60-99E2-8FF309DC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CBDC78B-8C95-4C15-BE31-259F09C6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6028635-DFFE-4213-B5C7-8650EF1A2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E82FA3F-D6C1-4024-B6DD-70BEE5743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2CB469F-1F31-4AE7-A31C-68B262CF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7E28954-FE30-4AAA-AC9D-872A213A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67334A7-2B38-4DC8-8F3B-C1098D8B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092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9BEE70-2CA9-47D2-9300-B73F6F68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AE26185-32DC-4D18-A816-4F5A74CE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B3AB64D-1F31-4056-A9AE-E72B9A5E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D057236-088C-42A5-8B0D-F114CE9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391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9FC147-8F92-4FFA-B085-D0C6D150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DBA6F58-DBA8-4DF8-9FF9-6E1FB81C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C78452E-6422-4AE7-9825-E5D637EF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58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6A64A5-FA69-4D70-B209-E73E1876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759973-ABC2-4300-8001-B30E7AC2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A1BC106-461F-4EE6-A593-319576FDB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42774C8-A95F-481F-99EE-ECDC13CA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F4CF26-7CB5-44A2-A08E-C523FB3C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C222562-DE93-48AB-BF63-F54785F5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6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0E77CA-2E6F-4791-BFE3-B41DA6EE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A4616E8-1DB8-4DF3-9948-9ECB47B7E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3E0A68F-8B49-48B1-832D-BE96D378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BD330F5-615A-4DA0-9563-BCF3BF16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AAC0D67-1847-4EC8-8B22-76BE7761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A942B8C-8B64-44DB-9BC5-2E094C07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932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46FBF4A-5772-478F-819D-1406F2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89E18F-3712-434D-B54B-D0BBCB81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03A38A-41D3-471D-AEC8-7FCF72D5A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A21C-2DCC-4EB9-B006-BB4A40DF0C46}" type="datetimeFigureOut">
              <a:rPr lang="nb-NO" smtClean="0"/>
              <a:t>20.10.2022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A0A114-32EA-423E-B53F-EFDCB1C08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7AEFED-EA03-45FE-810B-94E34F486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40C6-B4F6-4BE4-99C3-E01534EF6A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744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adth-first_search" TargetMode="External"/><Relationship Id="rId2" Type="http://schemas.openxmlformats.org/officeDocument/2006/relationships/hyperlink" Target="https://en.wikipedia.org/wiki/Adjacency_matri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viz.org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T_(graph_description_language)" TargetMode="External"/><Relationship Id="rId2" Type="http://schemas.openxmlformats.org/officeDocument/2006/relationships/hyperlink" Target="https://pypi.org/project/graphviz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518830-8AB7-4687-AB81-30C1B01B2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0" i="0" dirty="0">
                <a:solidFill>
                  <a:srgbClr val="2C2A29"/>
                </a:solidFill>
                <a:effectLst/>
                <a:latin typeface="Lato Extended"/>
              </a:rPr>
              <a:t>Øvingsoppgave - Grafer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C468410-5AB7-4F89-A5E5-059570B15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Løsningsforslag</a:t>
            </a:r>
          </a:p>
        </p:txBody>
      </p:sp>
    </p:spTree>
    <p:extLst>
      <p:ext uri="{BB962C8B-B14F-4D97-AF65-F5344CB8AC3E}">
        <p14:creationId xmlns:p14="http://schemas.microsoft.com/office/powerpoint/2010/main" val="217869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E16128-6353-4E78-A9A9-7BE9E202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Finne korteste vei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5D113F-3C03-4F31-97EB-2838ABA6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76850" cy="5032375"/>
          </a:xfrm>
        </p:spPr>
        <p:txBody>
          <a:bodyPr>
            <a:normAutofit fontScale="62500" lnSpcReduction="20000"/>
          </a:bodyPr>
          <a:lstStyle/>
          <a:p>
            <a:r>
              <a:rPr lang="nb-NO" dirty="0"/>
              <a:t>Til slutt sjekker vi nodene vi besøkte på vei til målet, og finner korteste vei</a:t>
            </a:r>
          </a:p>
          <a:p>
            <a:r>
              <a:rPr lang="nb-NO" dirty="0" err="1"/>
              <a:t>prev_node_map</a:t>
            </a:r>
            <a:r>
              <a:rPr lang="nb-NO" dirty="0"/>
              <a:t> viser oss </a:t>
            </a:r>
            <a:r>
              <a:rPr lang="nb-NO" i="1" dirty="0"/>
              <a:t>noden</a:t>
            </a:r>
            <a:r>
              <a:rPr lang="nb-NO" dirty="0"/>
              <a:t> vi kom fra</a:t>
            </a:r>
          </a:p>
          <a:p>
            <a:r>
              <a:rPr lang="nb-NO" dirty="0"/>
              <a:t>Altså:</a:t>
            </a:r>
          </a:p>
          <a:p>
            <a:pPr lvl="1"/>
            <a:r>
              <a:rPr lang="nb-NO" dirty="0"/>
              <a:t>B er startnoden, og «forrige node» er None</a:t>
            </a:r>
          </a:p>
          <a:p>
            <a:pPr lvl="1"/>
            <a:r>
              <a:rPr lang="nb-NO" dirty="0"/>
              <a:t>D er neste node vi besøkte, og den peker til B som forrige</a:t>
            </a:r>
          </a:p>
          <a:p>
            <a:pPr lvl="1"/>
            <a:r>
              <a:rPr lang="nb-NO" dirty="0"/>
              <a:t>Neste node er A, og den peker til D som forrige</a:t>
            </a:r>
          </a:p>
          <a:p>
            <a:pPr lvl="2"/>
            <a:r>
              <a:rPr lang="nb-NO" dirty="0"/>
              <a:t>(Litt avhengig av hvordan man har satt opp </a:t>
            </a:r>
            <a:r>
              <a:rPr lang="nb-NO" dirty="0" err="1"/>
              <a:t>adjacency</a:t>
            </a:r>
            <a:r>
              <a:rPr lang="nb-NO" dirty="0"/>
              <a:t> list vil nodene bli besøkt i ulik rekkefølge, men resultatet vil bli det samme)</a:t>
            </a:r>
          </a:p>
          <a:p>
            <a:pPr lvl="1"/>
            <a:r>
              <a:rPr lang="nb-NO" dirty="0"/>
              <a:t>Vi besøkte også nodene E, F, G og H fra D</a:t>
            </a:r>
          </a:p>
          <a:p>
            <a:r>
              <a:rPr lang="nb-NO" dirty="0"/>
              <a:t>Vi lager en tom liste for å ta vare på den korteste veien (42)</a:t>
            </a:r>
          </a:p>
          <a:p>
            <a:r>
              <a:rPr lang="nb-NO" dirty="0"/>
              <a:t>Vi begynner med </a:t>
            </a:r>
            <a:r>
              <a:rPr lang="nb-NO" dirty="0" err="1"/>
              <a:t>goal_node</a:t>
            </a:r>
            <a:r>
              <a:rPr lang="nb-NO" dirty="0"/>
              <a:t> og jobber oss bakover (43)</a:t>
            </a:r>
          </a:p>
          <a:p>
            <a:r>
              <a:rPr lang="nb-NO" dirty="0"/>
              <a:t>Vi bruker en </a:t>
            </a:r>
            <a:r>
              <a:rPr lang="nb-NO" dirty="0" err="1"/>
              <a:t>while</a:t>
            </a:r>
            <a:r>
              <a:rPr lang="nb-NO" dirty="0"/>
              <a:t>-løkke og fortsetter fra </a:t>
            </a:r>
            <a:r>
              <a:rPr lang="nb-NO" dirty="0" err="1"/>
              <a:t>goal_node</a:t>
            </a:r>
            <a:r>
              <a:rPr lang="nb-NO" dirty="0"/>
              <a:t> helt til vi kommer til </a:t>
            </a:r>
            <a:r>
              <a:rPr lang="nb-NO" dirty="0" err="1"/>
              <a:t>start_node</a:t>
            </a:r>
            <a:r>
              <a:rPr lang="nb-NO" dirty="0"/>
              <a:t>, siden denne har None som forrige node (44-46)</a:t>
            </a:r>
          </a:p>
          <a:p>
            <a:r>
              <a:rPr lang="nb-NO" dirty="0"/>
              <a:t>Vi bruker </a:t>
            </a:r>
            <a:r>
              <a:rPr lang="nb-NO" i="1" dirty="0" err="1"/>
              <a:t>insert</a:t>
            </a:r>
            <a:r>
              <a:rPr lang="nb-NO" i="1" dirty="0"/>
              <a:t>(0, node</a:t>
            </a:r>
            <a:r>
              <a:rPr lang="nb-NO" dirty="0"/>
              <a:t>) for å legge til hver node på starten av listen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3DAE2B6-C20E-47D3-AD8E-CD5D297E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50" y="2421815"/>
            <a:ext cx="3662068" cy="251113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44CA1354-0D9C-418E-881D-AED928AF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15" y="4932947"/>
            <a:ext cx="5086350" cy="174307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31F2BEB2-5A53-4F7D-9F0F-A3D678E09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1015874"/>
            <a:ext cx="4143375" cy="390525"/>
          </a:xfrm>
          <a:prstGeom prst="rect">
            <a:avLst/>
          </a:prstGeom>
        </p:spPr>
      </p:pic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13E081D-E0DC-4891-9F6E-1705172846B2}"/>
              </a:ext>
            </a:extLst>
          </p:cNvPr>
          <p:cNvCxnSpPr>
            <a:cxnSpLocks/>
          </p:cNvCxnSpPr>
          <p:nvPr/>
        </p:nvCxnSpPr>
        <p:spPr>
          <a:xfrm flipV="1">
            <a:off x="5804485" y="1406399"/>
            <a:ext cx="1550820" cy="227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>
            <a:extLst>
              <a:ext uri="{FF2B5EF4-FFF2-40B4-BE49-F238E27FC236}">
                <a16:creationId xmlns:a16="http://schemas.microsoft.com/office/drawing/2014/main" id="{68D28919-7519-4F8F-85EC-DF3EA8EE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5D5A16D-BD91-4F99-B197-0186FCC5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108"/>
            <a:ext cx="12192000" cy="61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1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7D8B27-58EA-4B62-B343-5E3BEB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2E1B0A-4FB1-41A3-BA45-AC362979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https://en.wikipedia.org/wiki/Adjacency_matrix</a:t>
            </a:r>
            <a:endParaRPr lang="nb-NO" dirty="0"/>
          </a:p>
          <a:p>
            <a:r>
              <a:rPr lang="nb-NO" dirty="0">
                <a:hlinkClick r:id="rId3"/>
              </a:rPr>
              <a:t>https://en.wikipedia.org/wiki/Breadth-first_search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355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579AF3-2779-4E80-9B20-DE843994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DOT-språket for visualisering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3F00F8-3A8A-460A-A568-39A99F73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kan visualisere grafer med f.eks. </a:t>
            </a:r>
            <a:r>
              <a:rPr lang="nb-NO" i="1" dirty="0" err="1"/>
              <a:t>graphviz</a:t>
            </a:r>
            <a:endParaRPr lang="nb-NO" i="1" dirty="0"/>
          </a:p>
          <a:p>
            <a:r>
              <a:rPr lang="nb-NO" dirty="0"/>
              <a:t>Må lastes ned og installeres separat for full funksjonalitet</a:t>
            </a:r>
          </a:p>
          <a:p>
            <a:pPr lvl="1"/>
            <a:r>
              <a:rPr lang="nb-NO" dirty="0">
                <a:hlinkClick r:id="rId2"/>
              </a:rPr>
              <a:t>https://graphviz.org/download/</a:t>
            </a:r>
            <a:endParaRPr lang="nb-NO" dirty="0"/>
          </a:p>
          <a:p>
            <a:r>
              <a:rPr lang="nb-NO" dirty="0"/>
              <a:t>Python-kobling installeres med «</a:t>
            </a:r>
            <a:r>
              <a:rPr lang="nb-NO" dirty="0" err="1">
                <a:latin typeface="Consolas" panose="020B0609020204030204" pitchFamily="49" charset="0"/>
              </a:rPr>
              <a:t>conda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install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python-graphviz</a:t>
            </a:r>
            <a:r>
              <a:rPr lang="nb-NO" dirty="0">
                <a:latin typeface="Consolas" panose="020B0609020204030204" pitchFamily="49" charset="0"/>
              </a:rPr>
              <a:t>»</a:t>
            </a:r>
          </a:p>
          <a:p>
            <a:r>
              <a:rPr lang="nb-NO" dirty="0"/>
              <a:t>Enklere å visualisere i </a:t>
            </a:r>
            <a:r>
              <a:rPr lang="nb-NO" dirty="0" err="1"/>
              <a:t>Jupyter</a:t>
            </a:r>
            <a:r>
              <a:rPr lang="nb-NO" dirty="0"/>
              <a:t> Notebook</a:t>
            </a:r>
          </a:p>
          <a:p>
            <a:r>
              <a:rPr lang="nb-NO" dirty="0"/>
              <a:t>Visualiseringen kan også lagres som et bilde på disk for senere bruk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692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5A638D-9D75-4C9F-8B15-597C3BE6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39222A-2CA1-48D2-872A-1399241F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Bruksanvisning for </a:t>
            </a:r>
            <a:r>
              <a:rPr lang="nb-NO" dirty="0" err="1"/>
              <a:t>graphviz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2"/>
              </a:rPr>
              <a:t>https://pypi.org/project/graphviz/</a:t>
            </a:r>
            <a:endParaRPr lang="nb-NO" dirty="0"/>
          </a:p>
          <a:p>
            <a:r>
              <a:rPr lang="nb-NO" dirty="0" err="1"/>
              <a:t>Graphviz</a:t>
            </a:r>
            <a:r>
              <a:rPr lang="nb-NO" dirty="0"/>
              <a:t> er basert på </a:t>
            </a:r>
            <a:r>
              <a:rPr lang="nb-NO" dirty="0" err="1"/>
              <a:t>dot</a:t>
            </a:r>
            <a:r>
              <a:rPr lang="nb-NO" dirty="0"/>
              <a:t>-standarden/«språket»</a:t>
            </a:r>
          </a:p>
          <a:p>
            <a:pPr lvl="1"/>
            <a:r>
              <a:rPr lang="nb-NO" dirty="0">
                <a:hlinkClick r:id="rId3"/>
              </a:rPr>
              <a:t>https://en.wikipedia.org/wiki/DOT_(graph_description_language)</a:t>
            </a:r>
            <a:endParaRPr lang="nb-NO" dirty="0"/>
          </a:p>
          <a:p>
            <a:pPr algn="just"/>
            <a:r>
              <a:rPr lang="nb-NO" dirty="0"/>
              <a:t>Vi kaller </a:t>
            </a:r>
            <a:r>
              <a:rPr lang="nb-NO" i="1" dirty="0"/>
              <a:t>display()</a:t>
            </a:r>
            <a:r>
              <a:rPr lang="nb-NO" dirty="0"/>
              <a:t> med </a:t>
            </a:r>
            <a:r>
              <a:rPr lang="nb-NO" dirty="0" err="1"/>
              <a:t>dot</a:t>
            </a:r>
            <a:r>
              <a:rPr lang="nb-NO" dirty="0"/>
              <a:t>-objektet for å visualisere treet i </a:t>
            </a:r>
            <a:r>
              <a:rPr lang="nb-NO" dirty="0" err="1"/>
              <a:t>Jupyter</a:t>
            </a:r>
            <a:r>
              <a:rPr lang="nb-NO" dirty="0"/>
              <a:t> Notebook</a:t>
            </a:r>
          </a:p>
          <a:p>
            <a:pPr algn="just"/>
            <a:r>
              <a:rPr lang="nb-NO" i="1" dirty="0" err="1"/>
              <a:t>dot</a:t>
            </a:r>
            <a:r>
              <a:rPr lang="nb-NO" i="1" dirty="0"/>
              <a:t>-</a:t>
            </a:r>
            <a:r>
              <a:rPr lang="nb-NO" dirty="0"/>
              <a:t>objektet kan også lagres til en fil for senere bruk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27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D7E17F-7105-4832-86CE-B79301F5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1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2215F80-B9F2-4CAD-A911-156643228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2BE0DAE-A06D-4372-93C2-58C444A702E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671578D-FDDC-4473-9733-24C0F827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06" y="1324573"/>
            <a:ext cx="7506748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9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2A3695-BC76-4533-B566-46EE858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Korteste vei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E947FB-4335-490A-BBEC-69412401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1: B-D-C-H-G = 1 + 3 + 5 + 2 = 11</a:t>
            </a:r>
          </a:p>
          <a:p>
            <a:r>
              <a:rPr lang="nb-NO" dirty="0"/>
              <a:t>2: B-C-F-G Går ikke</a:t>
            </a:r>
          </a:p>
          <a:p>
            <a:r>
              <a:rPr lang="nb-NO" dirty="0"/>
              <a:t>3: B-A-C-H-G = 2 + (-6) + 5 + 2 = 3</a:t>
            </a:r>
          </a:p>
          <a:p>
            <a:r>
              <a:rPr lang="nb-NO" dirty="0"/>
              <a:t>4: B-D-F-G = 1 + 2 + 1 = 4</a:t>
            </a:r>
          </a:p>
          <a:p>
            <a:r>
              <a:rPr lang="nb-NO" dirty="0"/>
              <a:t>Vi ser at grafen er rettet konsekvent «mot høyre», det er ingen sykler i grafen</a:t>
            </a:r>
          </a:p>
          <a:p>
            <a:r>
              <a:rPr lang="nb-NO" dirty="0"/>
              <a:t>En forbindelsesliste er en liste med noder som er forbundet med andre noder</a:t>
            </a:r>
          </a:p>
        </p:txBody>
      </p:sp>
    </p:spTree>
    <p:extLst>
      <p:ext uri="{BB962C8B-B14F-4D97-AF65-F5344CB8AC3E}">
        <p14:creationId xmlns:p14="http://schemas.microsoft.com/office/powerpoint/2010/main" val="262891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514DE9-3BA1-4C08-9DD7-F8086BB3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3D1FAA9-1036-458F-BAE8-9830D36F17D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20F2419-0084-4100-A485-63ADDB86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29" y="2091736"/>
            <a:ext cx="453453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FDBFB9-0362-4064-AE02-542663D5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Adjacency</a:t>
            </a:r>
            <a:r>
              <a:rPr lang="nb-NO" dirty="0"/>
              <a:t> </a:t>
            </a:r>
            <a:r>
              <a:rPr lang="nb-NO" dirty="0" err="1"/>
              <a:t>matrix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C544B6-C572-428F-B96D-47FCB7A4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En n </a:t>
            </a:r>
            <a:r>
              <a:rPr lang="nb-NO" dirty="0" err="1"/>
              <a:t>X</a:t>
            </a:r>
            <a:r>
              <a:rPr lang="nb-NO" dirty="0"/>
              <a:t> n-matrise der </a:t>
            </a:r>
            <a:r>
              <a:rPr lang="nb-NO" i="1" dirty="0"/>
              <a:t>n</a:t>
            </a:r>
            <a:r>
              <a:rPr lang="nb-NO" dirty="0"/>
              <a:t> er antall noder i grafen</a:t>
            </a:r>
          </a:p>
          <a:p>
            <a:r>
              <a:rPr lang="nb-NO" dirty="0"/>
              <a:t>Radene representerer nodene, og kolonnene representerer naboene til hver node</a:t>
            </a:r>
          </a:p>
          <a:p>
            <a:pPr lvl="1"/>
            <a:r>
              <a:rPr lang="nb-NO" dirty="0"/>
              <a:t>Vi ser at node 1 er koblet til seg selv, node 2 og node 5</a:t>
            </a:r>
          </a:p>
          <a:p>
            <a:pPr lvl="2"/>
            <a:r>
              <a:rPr lang="nb-NO" dirty="0"/>
              <a:t>Vi setter «1» i kolonne 1, 2 og 5 i rad 1</a:t>
            </a:r>
          </a:p>
          <a:p>
            <a:pPr lvl="2"/>
            <a:r>
              <a:rPr lang="nb-NO" dirty="0"/>
              <a:t>Hvis grafen er vektet bruker vi vektene mellom nodene</a:t>
            </a:r>
          </a:p>
          <a:p>
            <a:pPr lvl="1"/>
            <a:r>
              <a:rPr lang="nb-NO" dirty="0"/>
              <a:t>Node 2 er koblet til node 1, 3 og 5</a:t>
            </a:r>
          </a:p>
          <a:p>
            <a:pPr lvl="2"/>
            <a:r>
              <a:rPr lang="nb-NO" dirty="0"/>
              <a:t>Vi setter «1» i kolonne 1, 3 og 5 i rad 2</a:t>
            </a:r>
          </a:p>
          <a:p>
            <a:pPr lvl="1"/>
            <a:r>
              <a:rPr lang="nb-NO" dirty="0"/>
              <a:t>Node 3 er koblet til node 2 og 4</a:t>
            </a:r>
          </a:p>
          <a:p>
            <a:pPr lvl="2"/>
            <a:r>
              <a:rPr lang="nb-NO" dirty="0"/>
              <a:t>Vi setter «1» i kolonne 2 og 4 i rad 3</a:t>
            </a:r>
          </a:p>
          <a:p>
            <a:pPr lvl="1"/>
            <a:r>
              <a:rPr lang="nb-NO" dirty="0"/>
              <a:t>Node 4 er koblet til node 3, 5 og 6</a:t>
            </a:r>
          </a:p>
          <a:p>
            <a:pPr lvl="2"/>
            <a:r>
              <a:rPr lang="nb-NO" dirty="0"/>
              <a:t>Vi setter «1» i kolonne 3, 5 og 6 i rad 4</a:t>
            </a:r>
          </a:p>
          <a:p>
            <a:pPr lvl="1"/>
            <a:r>
              <a:rPr lang="nb-NO" dirty="0"/>
              <a:t>Node 5 er koblet til node 1, 2 og 4</a:t>
            </a:r>
          </a:p>
          <a:p>
            <a:pPr lvl="2"/>
            <a:r>
              <a:rPr lang="nb-NO" dirty="0"/>
              <a:t>Vi setter «1» i kolonne 1, 2 og 4 i rad 5</a:t>
            </a:r>
          </a:p>
          <a:p>
            <a:pPr lvl="1"/>
            <a:r>
              <a:rPr lang="nb-NO" dirty="0"/>
              <a:t>Node 6 er bare koblet til node 4</a:t>
            </a:r>
          </a:p>
          <a:p>
            <a:pPr lvl="2"/>
            <a:r>
              <a:rPr lang="nb-NO" dirty="0"/>
              <a:t>Vi setter «1» i kolonne 4 i rad 6</a:t>
            </a:r>
          </a:p>
          <a:p>
            <a:pPr lvl="2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B46CECC-746F-4B0A-BA1D-4C4D13BC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4071938"/>
            <a:ext cx="5381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78D8E1-B4E6-4A1F-92BF-684FAD2D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EE47CB-DD4F-436E-9225-5384E6B6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7B067FE-1CE0-4A15-9744-52727226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38" y="-18209"/>
            <a:ext cx="3275462" cy="291293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15E174EA-B952-4171-837E-5FA58AF2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10" y="3029663"/>
            <a:ext cx="10483236" cy="34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EA6D98-FF9C-4E75-81AF-2BA6BEE5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 err="1">
                <a:solidFill>
                  <a:srgbClr val="2C2A29"/>
                </a:solidFill>
                <a:effectLst/>
                <a:latin typeface="Lato Extended"/>
              </a:rPr>
              <a:t>Adjacency</a:t>
            </a:r>
            <a:r>
              <a:rPr lang="nb-NO" b="0" i="0" dirty="0">
                <a:solidFill>
                  <a:srgbClr val="2C2A29"/>
                </a:solidFill>
                <a:effectLst/>
                <a:latin typeface="Lato Extended"/>
              </a:rPr>
              <a:t> list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15FB09-F24E-4F8D-9513-E3630498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lager en </a:t>
            </a:r>
            <a:r>
              <a:rPr lang="nb-NO" dirty="0" err="1"/>
              <a:t>dictionary</a:t>
            </a:r>
            <a:r>
              <a:rPr lang="nb-NO" dirty="0"/>
              <a:t>: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7FC76EA-0C73-4C4B-B398-2E2F05E1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74" y="2597819"/>
            <a:ext cx="9820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7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2B473D-2C47-48F1-A017-658B569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Implementasjon av bredde-først søk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3CEA74-7E02-4202-8AED-9066A3F0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7705"/>
          </a:xfrm>
        </p:spPr>
        <p:txBody>
          <a:bodyPr/>
          <a:lstStyle/>
          <a:p>
            <a:r>
              <a:rPr lang="nb-NO" dirty="0"/>
              <a:t>Funksjonen skal ta inn grafen som en </a:t>
            </a:r>
            <a:r>
              <a:rPr lang="nb-NO" dirty="0" err="1"/>
              <a:t>adjacency</a:t>
            </a:r>
            <a:r>
              <a:rPr lang="nb-NO" dirty="0"/>
              <a:t> list</a:t>
            </a:r>
          </a:p>
          <a:p>
            <a:r>
              <a:rPr lang="nb-NO" dirty="0"/>
              <a:t>Vi må også sende inn start-node og mål-node</a:t>
            </a:r>
          </a:p>
          <a:p>
            <a:r>
              <a:rPr lang="nb-NO" dirty="0"/>
              <a:t>Funksjonen skal søke etter mål-noden, og basert på dette skal vi finne korteste vei fra start til mål.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78C68B9-BAAA-4C0F-9458-71CCE48F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53" y="3850571"/>
            <a:ext cx="6469247" cy="2958105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845EC41C-AFFC-4362-96F5-35CD4B62E336}"/>
              </a:ext>
            </a:extLst>
          </p:cNvPr>
          <p:cNvSpPr txBox="1"/>
          <p:nvPr/>
        </p:nvSpPr>
        <p:spPr>
          <a:xfrm>
            <a:off x="838199" y="4206240"/>
            <a:ext cx="48845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/>
              <a:t>Vi bruker en kø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/>
              <a:t>Vi må også «huske» hvilke noder vi allerede har sjekket</a:t>
            </a:r>
          </a:p>
          <a:p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389562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809CA2-010B-42B0-A8D9-4EE6913A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499669" cy="6858000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Vi lager en kø med start-noden som første element (27-28)</a:t>
            </a:r>
          </a:p>
          <a:p>
            <a:r>
              <a:rPr lang="nb-NO" dirty="0"/>
              <a:t>Vi lager en tom liste der vi legger alle noder vi besøker i hele grafen (29)</a:t>
            </a:r>
          </a:p>
          <a:p>
            <a:r>
              <a:rPr lang="nb-NO" dirty="0"/>
              <a:t>Vi lager en ekstra </a:t>
            </a:r>
            <a:r>
              <a:rPr lang="nb-NO" dirty="0" err="1"/>
              <a:t>dictionary</a:t>
            </a:r>
            <a:r>
              <a:rPr lang="nb-NO" dirty="0"/>
              <a:t> «</a:t>
            </a:r>
            <a:r>
              <a:rPr lang="nb-NO" dirty="0" err="1"/>
              <a:t>prev_node_map</a:t>
            </a:r>
            <a:r>
              <a:rPr lang="nb-NO" dirty="0"/>
              <a:t>» for å holde styr på nodene vi besøker frem til </a:t>
            </a:r>
            <a:r>
              <a:rPr lang="nb-NO" dirty="0" err="1"/>
              <a:t>goal_node</a:t>
            </a:r>
            <a:r>
              <a:rPr lang="nb-NO" dirty="0"/>
              <a:t> (30)</a:t>
            </a:r>
          </a:p>
          <a:p>
            <a:pPr lvl="1"/>
            <a:r>
              <a:rPr lang="nb-NO" dirty="0"/>
              <a:t>Noden vi står i er nøkkel, og noden vi kom fra er verdi</a:t>
            </a:r>
          </a:p>
          <a:p>
            <a:pPr lvl="1"/>
            <a:r>
              <a:rPr lang="nb-NO" dirty="0"/>
              <a:t>For startnoden setter vi forrige node til </a:t>
            </a:r>
            <a:r>
              <a:rPr lang="nb-NO" i="1" dirty="0"/>
              <a:t>None</a:t>
            </a:r>
          </a:p>
          <a:p>
            <a:r>
              <a:rPr lang="nb-NO" dirty="0"/>
              <a:t>Søket kjører så lenge køen ikke er tom (31) ELLER vi har funnet målet (break (34))</a:t>
            </a:r>
          </a:p>
          <a:p>
            <a:r>
              <a:rPr lang="nb-NO" dirty="0"/>
              <a:t>Koden er den samme som pseudokoden på Wikipedia</a:t>
            </a:r>
          </a:p>
          <a:p>
            <a:pPr lvl="1"/>
            <a:r>
              <a:rPr lang="nb-NO" dirty="0"/>
              <a:t>Vi har en ekstra liste der vi tar vare på nodene vi besøker på vei til målet (40)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AD085CFF-6D03-4E36-8445-DC273DE0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71450"/>
            <a:ext cx="4152900" cy="3048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7B2B143-0FB3-4EE7-86F9-2974A8E2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595312"/>
            <a:ext cx="81153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0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791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Lato Extended</vt:lpstr>
      <vt:lpstr>Office-tema</vt:lpstr>
      <vt:lpstr>Øvingsoppgave - Grafer</vt:lpstr>
      <vt:lpstr>Oppgave 1</vt:lpstr>
      <vt:lpstr>Korteste vei</vt:lpstr>
      <vt:lpstr>Oppgave 2</vt:lpstr>
      <vt:lpstr>Adjacency matrix</vt:lpstr>
      <vt:lpstr>Løsning</vt:lpstr>
      <vt:lpstr>Adjacency list</vt:lpstr>
      <vt:lpstr>Implementasjon av bredde-først søk</vt:lpstr>
      <vt:lpstr>PowerPoint-presentasjon</vt:lpstr>
      <vt:lpstr>Finne korteste vei</vt:lpstr>
      <vt:lpstr>PowerPoint-presentasjon</vt:lpstr>
      <vt:lpstr>Kilder</vt:lpstr>
      <vt:lpstr>DOT-språket for visualisering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Øvingsoppgave - Grafer</dc:title>
  <dc:creator>Andreas Dyrøy Jansson</dc:creator>
  <cp:lastModifiedBy>Andreas Dyrøy Jansson</cp:lastModifiedBy>
  <cp:revision>1</cp:revision>
  <dcterms:created xsi:type="dcterms:W3CDTF">2022-10-19T12:48:33Z</dcterms:created>
  <dcterms:modified xsi:type="dcterms:W3CDTF">2022-10-20T17:08:06Z</dcterms:modified>
</cp:coreProperties>
</file>