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A075D-0D2C-4096-A87E-4DFBD7916BCF}" v="2" dt="2022-09-08T14:57:14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yrøy Jansson" userId="8d6c0f66-9c0c-4112-a019-da335d6e5290" providerId="ADAL" clId="{9E8A075D-0D2C-4096-A87E-4DFBD7916BCF}"/>
    <pc:docChg chg="undo custSel addSld delSld modSld">
      <pc:chgData name="Andreas Dyrøy Jansson" userId="8d6c0f66-9c0c-4112-a019-da335d6e5290" providerId="ADAL" clId="{9E8A075D-0D2C-4096-A87E-4DFBD7916BCF}" dt="2022-09-08T15:59:14.973" v="8047" actId="20577"/>
      <pc:docMkLst>
        <pc:docMk/>
      </pc:docMkLst>
      <pc:sldChg chg="addSp modSp mod">
        <pc:chgData name="Andreas Dyrøy Jansson" userId="8d6c0f66-9c0c-4112-a019-da335d6e5290" providerId="ADAL" clId="{9E8A075D-0D2C-4096-A87E-4DFBD7916BCF}" dt="2022-09-08T15:56:14.448" v="7984" actId="1076"/>
        <pc:sldMkLst>
          <pc:docMk/>
          <pc:sldMk cId="1098921437" sldId="259"/>
        </pc:sldMkLst>
        <pc:spChg chg="mod">
          <ac:chgData name="Andreas Dyrøy Jansson" userId="8d6c0f66-9c0c-4112-a019-da335d6e5290" providerId="ADAL" clId="{9E8A075D-0D2C-4096-A87E-4DFBD7916BCF}" dt="2022-09-08T14:44:53.172" v="11" actId="20577"/>
          <ac:spMkLst>
            <pc:docMk/>
            <pc:sldMk cId="1098921437" sldId="259"/>
            <ac:spMk id="2" creationId="{BEC89C38-8E5B-4D8F-A084-BFAC8B85677A}"/>
          </ac:spMkLst>
        </pc:spChg>
        <pc:spChg chg="mod">
          <ac:chgData name="Andreas Dyrøy Jansson" userId="8d6c0f66-9c0c-4112-a019-da335d6e5290" providerId="ADAL" clId="{9E8A075D-0D2C-4096-A87E-4DFBD7916BCF}" dt="2022-09-08T14:49:05.072" v="766" actId="114"/>
          <ac:spMkLst>
            <pc:docMk/>
            <pc:sldMk cId="1098921437" sldId="259"/>
            <ac:spMk id="3" creationId="{AF5C2AA9-5E85-4C15-B6C6-D7E9BDD62A89}"/>
          </ac:spMkLst>
        </pc:spChg>
        <pc:picChg chg="add mod">
          <ac:chgData name="Andreas Dyrøy Jansson" userId="8d6c0f66-9c0c-4112-a019-da335d6e5290" providerId="ADAL" clId="{9E8A075D-0D2C-4096-A87E-4DFBD7916BCF}" dt="2022-09-08T15:56:14.448" v="7984" actId="1076"/>
          <ac:picMkLst>
            <pc:docMk/>
            <pc:sldMk cId="1098921437" sldId="259"/>
            <ac:picMk id="4" creationId="{18F24142-06E2-4E3C-9C9B-10235FA74E8E}"/>
          </ac:picMkLst>
        </pc:picChg>
      </pc:sldChg>
      <pc:sldChg chg="addSp delSp modSp new mod">
        <pc:chgData name="Andreas Dyrøy Jansson" userId="8d6c0f66-9c0c-4112-a019-da335d6e5290" providerId="ADAL" clId="{9E8A075D-0D2C-4096-A87E-4DFBD7916BCF}" dt="2022-09-08T14:55:23.951" v="1251" actId="1076"/>
        <pc:sldMkLst>
          <pc:docMk/>
          <pc:sldMk cId="1041812800" sldId="260"/>
        </pc:sldMkLst>
        <pc:spChg chg="mod">
          <ac:chgData name="Andreas Dyrøy Jansson" userId="8d6c0f66-9c0c-4112-a019-da335d6e5290" providerId="ADAL" clId="{9E8A075D-0D2C-4096-A87E-4DFBD7916BCF}" dt="2022-09-08T14:49:41.990" v="789" actId="20577"/>
          <ac:spMkLst>
            <pc:docMk/>
            <pc:sldMk cId="1041812800" sldId="260"/>
            <ac:spMk id="2" creationId="{DAF0F726-9D6A-4213-8CD9-3867855D5B97}"/>
          </ac:spMkLst>
        </pc:spChg>
        <pc:spChg chg="mod">
          <ac:chgData name="Andreas Dyrøy Jansson" userId="8d6c0f66-9c0c-4112-a019-da335d6e5290" providerId="ADAL" clId="{9E8A075D-0D2C-4096-A87E-4DFBD7916BCF}" dt="2022-09-08T14:52:51.411" v="1237" actId="27636"/>
          <ac:spMkLst>
            <pc:docMk/>
            <pc:sldMk cId="1041812800" sldId="260"/>
            <ac:spMk id="3" creationId="{84AB8A47-374A-4877-A9E7-C7725858F2CA}"/>
          </ac:spMkLst>
        </pc:spChg>
        <pc:picChg chg="add mod">
          <ac:chgData name="Andreas Dyrøy Jansson" userId="8d6c0f66-9c0c-4112-a019-da335d6e5290" providerId="ADAL" clId="{9E8A075D-0D2C-4096-A87E-4DFBD7916BCF}" dt="2022-09-08T14:53:04.109" v="1238" actId="1076"/>
          <ac:picMkLst>
            <pc:docMk/>
            <pc:sldMk cId="1041812800" sldId="260"/>
            <ac:picMk id="5" creationId="{CFD5EF93-5E47-415F-8A37-B6FA09849A05}"/>
          </ac:picMkLst>
        </pc:picChg>
        <pc:picChg chg="add del">
          <ac:chgData name="Andreas Dyrøy Jansson" userId="8d6c0f66-9c0c-4112-a019-da335d6e5290" providerId="ADAL" clId="{9E8A075D-0D2C-4096-A87E-4DFBD7916BCF}" dt="2022-09-08T14:53:39.331" v="1240" actId="22"/>
          <ac:picMkLst>
            <pc:docMk/>
            <pc:sldMk cId="1041812800" sldId="260"/>
            <ac:picMk id="7" creationId="{CE48516D-7A30-41E2-83D3-587454FC1D5C}"/>
          </ac:picMkLst>
        </pc:picChg>
        <pc:picChg chg="add del mod">
          <ac:chgData name="Andreas Dyrøy Jansson" userId="8d6c0f66-9c0c-4112-a019-da335d6e5290" providerId="ADAL" clId="{9E8A075D-0D2C-4096-A87E-4DFBD7916BCF}" dt="2022-09-08T14:54:14.688" v="1244" actId="478"/>
          <ac:picMkLst>
            <pc:docMk/>
            <pc:sldMk cId="1041812800" sldId="260"/>
            <ac:picMk id="9" creationId="{669BE3E3-68C0-40F3-9D37-DACD007EF9F3}"/>
          </ac:picMkLst>
        </pc:picChg>
        <pc:picChg chg="add del mod">
          <ac:chgData name="Andreas Dyrøy Jansson" userId="8d6c0f66-9c0c-4112-a019-da335d6e5290" providerId="ADAL" clId="{9E8A075D-0D2C-4096-A87E-4DFBD7916BCF}" dt="2022-09-08T14:55:17.782" v="1248" actId="478"/>
          <ac:picMkLst>
            <pc:docMk/>
            <pc:sldMk cId="1041812800" sldId="260"/>
            <ac:picMk id="11" creationId="{D5092F2A-39A2-4EB6-BF9F-6D638CF7B6B6}"/>
          </ac:picMkLst>
        </pc:picChg>
        <pc:picChg chg="add mod">
          <ac:chgData name="Andreas Dyrøy Jansson" userId="8d6c0f66-9c0c-4112-a019-da335d6e5290" providerId="ADAL" clId="{9E8A075D-0D2C-4096-A87E-4DFBD7916BCF}" dt="2022-09-08T14:55:23.951" v="1251" actId="1076"/>
          <ac:picMkLst>
            <pc:docMk/>
            <pc:sldMk cId="1041812800" sldId="260"/>
            <ac:picMk id="13" creationId="{60B43A28-1A70-4FF1-8E67-079EE441F8C0}"/>
          </ac:picMkLst>
        </pc:picChg>
      </pc:sldChg>
      <pc:sldChg chg="addSp modSp new mod">
        <pc:chgData name="Andreas Dyrøy Jansson" userId="8d6c0f66-9c0c-4112-a019-da335d6e5290" providerId="ADAL" clId="{9E8A075D-0D2C-4096-A87E-4DFBD7916BCF}" dt="2022-09-08T15:57:12.223" v="8023" actId="20577"/>
        <pc:sldMkLst>
          <pc:docMk/>
          <pc:sldMk cId="1669905224" sldId="261"/>
        </pc:sldMkLst>
        <pc:spChg chg="mod">
          <ac:chgData name="Andreas Dyrøy Jansson" userId="8d6c0f66-9c0c-4112-a019-da335d6e5290" providerId="ADAL" clId="{9E8A075D-0D2C-4096-A87E-4DFBD7916BCF}" dt="2022-09-08T14:56:03.383" v="1280" actId="20577"/>
          <ac:spMkLst>
            <pc:docMk/>
            <pc:sldMk cId="1669905224" sldId="261"/>
            <ac:spMk id="2" creationId="{25B55240-E9A6-4E94-B171-EECBD4CB21A8}"/>
          </ac:spMkLst>
        </pc:spChg>
        <pc:spChg chg="mod">
          <ac:chgData name="Andreas Dyrøy Jansson" userId="8d6c0f66-9c0c-4112-a019-da335d6e5290" providerId="ADAL" clId="{9E8A075D-0D2C-4096-A87E-4DFBD7916BCF}" dt="2022-09-08T15:57:12.223" v="8023" actId="20577"/>
          <ac:spMkLst>
            <pc:docMk/>
            <pc:sldMk cId="1669905224" sldId="261"/>
            <ac:spMk id="3" creationId="{F29171AC-B789-49F3-A9F2-DBCB07A1778E}"/>
          </ac:spMkLst>
        </pc:spChg>
        <pc:picChg chg="add mod">
          <ac:chgData name="Andreas Dyrøy Jansson" userId="8d6c0f66-9c0c-4112-a019-da335d6e5290" providerId="ADAL" clId="{9E8A075D-0D2C-4096-A87E-4DFBD7916BCF}" dt="2022-09-08T14:56:45.518" v="1408" actId="14100"/>
          <ac:picMkLst>
            <pc:docMk/>
            <pc:sldMk cId="1669905224" sldId="261"/>
            <ac:picMk id="5" creationId="{1A5D8F67-736E-4DAE-8E4A-A1DF171E6AE8}"/>
          </ac:picMkLst>
        </pc:picChg>
        <pc:picChg chg="add mod">
          <ac:chgData name="Andreas Dyrøy Jansson" userId="8d6c0f66-9c0c-4112-a019-da335d6e5290" providerId="ADAL" clId="{9E8A075D-0D2C-4096-A87E-4DFBD7916BCF}" dt="2022-09-08T14:57:38.579" v="1513" actId="14100"/>
          <ac:picMkLst>
            <pc:docMk/>
            <pc:sldMk cId="1669905224" sldId="261"/>
            <ac:picMk id="6" creationId="{7A4DDB37-823A-44D5-B3A3-1874FAABD6F1}"/>
          </ac:picMkLst>
        </pc:picChg>
      </pc:sldChg>
      <pc:sldChg chg="addSp modSp new mod">
        <pc:chgData name="Andreas Dyrøy Jansson" userId="8d6c0f66-9c0c-4112-a019-da335d6e5290" providerId="ADAL" clId="{9E8A075D-0D2C-4096-A87E-4DFBD7916BCF}" dt="2022-09-08T15:57:48.014" v="8031" actId="20577"/>
        <pc:sldMkLst>
          <pc:docMk/>
          <pc:sldMk cId="3402662898" sldId="262"/>
        </pc:sldMkLst>
        <pc:spChg chg="mod">
          <ac:chgData name="Andreas Dyrøy Jansson" userId="8d6c0f66-9c0c-4112-a019-da335d6e5290" providerId="ADAL" clId="{9E8A075D-0D2C-4096-A87E-4DFBD7916BCF}" dt="2022-09-08T15:02:17.703" v="1858" actId="20577"/>
          <ac:spMkLst>
            <pc:docMk/>
            <pc:sldMk cId="3402662898" sldId="262"/>
            <ac:spMk id="2" creationId="{BE3852CE-1E62-4DC6-AED3-EC45D7C5166B}"/>
          </ac:spMkLst>
        </pc:spChg>
        <pc:spChg chg="mod">
          <ac:chgData name="Andreas Dyrøy Jansson" userId="8d6c0f66-9c0c-4112-a019-da335d6e5290" providerId="ADAL" clId="{9E8A075D-0D2C-4096-A87E-4DFBD7916BCF}" dt="2022-09-08T15:57:48.014" v="8031" actId="20577"/>
          <ac:spMkLst>
            <pc:docMk/>
            <pc:sldMk cId="3402662898" sldId="262"/>
            <ac:spMk id="3" creationId="{F7059D4E-81FA-430D-ACCF-BA321983332B}"/>
          </ac:spMkLst>
        </pc:spChg>
        <pc:picChg chg="add mod">
          <ac:chgData name="Andreas Dyrøy Jansson" userId="8d6c0f66-9c0c-4112-a019-da335d6e5290" providerId="ADAL" clId="{9E8A075D-0D2C-4096-A87E-4DFBD7916BCF}" dt="2022-09-08T15:02:07.994" v="1847" actId="1076"/>
          <ac:picMkLst>
            <pc:docMk/>
            <pc:sldMk cId="3402662898" sldId="262"/>
            <ac:picMk id="5" creationId="{540C23C7-2AC6-4FC9-8C94-41BA8EC06487}"/>
          </ac:picMkLst>
        </pc:picChg>
      </pc:sldChg>
      <pc:sldChg chg="addSp delSp modSp add mod">
        <pc:chgData name="Andreas Dyrøy Jansson" userId="8d6c0f66-9c0c-4112-a019-da335d6e5290" providerId="ADAL" clId="{9E8A075D-0D2C-4096-A87E-4DFBD7916BCF}" dt="2022-09-08T15:05:53.901" v="2374" actId="20577"/>
        <pc:sldMkLst>
          <pc:docMk/>
          <pc:sldMk cId="1177182462" sldId="263"/>
        </pc:sldMkLst>
        <pc:spChg chg="mod">
          <ac:chgData name="Andreas Dyrøy Jansson" userId="8d6c0f66-9c0c-4112-a019-da335d6e5290" providerId="ADAL" clId="{9E8A075D-0D2C-4096-A87E-4DFBD7916BCF}" dt="2022-09-08T15:02:26.852" v="1863" actId="20577"/>
          <ac:spMkLst>
            <pc:docMk/>
            <pc:sldMk cId="1177182462" sldId="263"/>
            <ac:spMk id="2" creationId="{BE3852CE-1E62-4DC6-AED3-EC45D7C5166B}"/>
          </ac:spMkLst>
        </pc:spChg>
        <pc:spChg chg="mod">
          <ac:chgData name="Andreas Dyrøy Jansson" userId="8d6c0f66-9c0c-4112-a019-da335d6e5290" providerId="ADAL" clId="{9E8A075D-0D2C-4096-A87E-4DFBD7916BCF}" dt="2022-09-08T15:05:53.901" v="2374" actId="20577"/>
          <ac:spMkLst>
            <pc:docMk/>
            <pc:sldMk cId="1177182462" sldId="263"/>
            <ac:spMk id="3" creationId="{F7059D4E-81FA-430D-ACCF-BA321983332B}"/>
          </ac:spMkLst>
        </pc:spChg>
        <pc:picChg chg="del">
          <ac:chgData name="Andreas Dyrøy Jansson" userId="8d6c0f66-9c0c-4112-a019-da335d6e5290" providerId="ADAL" clId="{9E8A075D-0D2C-4096-A87E-4DFBD7916BCF}" dt="2022-09-08T15:02:29.597" v="1864" actId="478"/>
          <ac:picMkLst>
            <pc:docMk/>
            <pc:sldMk cId="1177182462" sldId="263"/>
            <ac:picMk id="5" creationId="{540C23C7-2AC6-4FC9-8C94-41BA8EC06487}"/>
          </ac:picMkLst>
        </pc:picChg>
        <pc:picChg chg="add mod">
          <ac:chgData name="Andreas Dyrøy Jansson" userId="8d6c0f66-9c0c-4112-a019-da335d6e5290" providerId="ADAL" clId="{9E8A075D-0D2C-4096-A87E-4DFBD7916BCF}" dt="2022-09-08T15:03:42.483" v="2093" actId="1076"/>
          <ac:picMkLst>
            <pc:docMk/>
            <pc:sldMk cId="1177182462" sldId="263"/>
            <ac:picMk id="6" creationId="{00A5E3B8-084A-46D8-BE05-281FA4C3DC8F}"/>
          </ac:picMkLst>
        </pc:picChg>
      </pc:sldChg>
      <pc:sldChg chg="new del">
        <pc:chgData name="Andreas Dyrøy Jansson" userId="8d6c0f66-9c0c-4112-a019-da335d6e5290" providerId="ADAL" clId="{9E8A075D-0D2C-4096-A87E-4DFBD7916BCF}" dt="2022-09-08T15:02:21.758" v="1860" actId="680"/>
        <pc:sldMkLst>
          <pc:docMk/>
          <pc:sldMk cId="3763440364" sldId="263"/>
        </pc:sldMkLst>
      </pc:sldChg>
      <pc:sldChg chg="addSp modSp new mod">
        <pc:chgData name="Andreas Dyrøy Jansson" userId="8d6c0f66-9c0c-4112-a019-da335d6e5290" providerId="ADAL" clId="{9E8A075D-0D2C-4096-A87E-4DFBD7916BCF}" dt="2022-09-08T15:58:37.333" v="8040" actId="20577"/>
        <pc:sldMkLst>
          <pc:docMk/>
          <pc:sldMk cId="2733799398" sldId="264"/>
        </pc:sldMkLst>
        <pc:spChg chg="mod">
          <ac:chgData name="Andreas Dyrøy Jansson" userId="8d6c0f66-9c0c-4112-a019-da335d6e5290" providerId="ADAL" clId="{9E8A075D-0D2C-4096-A87E-4DFBD7916BCF}" dt="2022-09-08T15:06:20.776" v="2397" actId="20577"/>
          <ac:spMkLst>
            <pc:docMk/>
            <pc:sldMk cId="2733799398" sldId="264"/>
            <ac:spMk id="2" creationId="{E37AB0D2-150F-49CD-9A17-5888FA8B7909}"/>
          </ac:spMkLst>
        </pc:spChg>
        <pc:spChg chg="mod">
          <ac:chgData name="Andreas Dyrøy Jansson" userId="8d6c0f66-9c0c-4112-a019-da335d6e5290" providerId="ADAL" clId="{9E8A075D-0D2C-4096-A87E-4DFBD7916BCF}" dt="2022-09-08T15:58:37.333" v="8040" actId="20577"/>
          <ac:spMkLst>
            <pc:docMk/>
            <pc:sldMk cId="2733799398" sldId="264"/>
            <ac:spMk id="3" creationId="{F9AA0811-D52F-47F8-A357-A1CB1436FD44}"/>
          </ac:spMkLst>
        </pc:spChg>
        <pc:picChg chg="add mod">
          <ac:chgData name="Andreas Dyrøy Jansson" userId="8d6c0f66-9c0c-4112-a019-da335d6e5290" providerId="ADAL" clId="{9E8A075D-0D2C-4096-A87E-4DFBD7916BCF}" dt="2022-09-08T15:09:46.843" v="3009" actId="1076"/>
          <ac:picMkLst>
            <pc:docMk/>
            <pc:sldMk cId="2733799398" sldId="264"/>
            <ac:picMk id="5" creationId="{8A3234A4-9A83-406E-9565-C6F12FFED408}"/>
          </ac:picMkLst>
        </pc:picChg>
        <pc:picChg chg="add mod">
          <ac:chgData name="Andreas Dyrøy Jansson" userId="8d6c0f66-9c0c-4112-a019-da335d6e5290" providerId="ADAL" clId="{9E8A075D-0D2C-4096-A87E-4DFBD7916BCF}" dt="2022-09-08T15:12:18.392" v="3051" actId="1076"/>
          <ac:picMkLst>
            <pc:docMk/>
            <pc:sldMk cId="2733799398" sldId="264"/>
            <ac:picMk id="7" creationId="{6A5DE0EF-1126-4B32-9155-706414D20CCB}"/>
          </ac:picMkLst>
        </pc:picChg>
      </pc:sldChg>
      <pc:sldChg chg="addSp delSp modSp new mod">
        <pc:chgData name="Andreas Dyrøy Jansson" userId="8d6c0f66-9c0c-4112-a019-da335d6e5290" providerId="ADAL" clId="{9E8A075D-0D2C-4096-A87E-4DFBD7916BCF}" dt="2022-09-08T15:59:14.973" v="8047" actId="20577"/>
        <pc:sldMkLst>
          <pc:docMk/>
          <pc:sldMk cId="3871601370" sldId="265"/>
        </pc:sldMkLst>
        <pc:spChg chg="mod">
          <ac:chgData name="Andreas Dyrøy Jansson" userId="8d6c0f66-9c0c-4112-a019-da335d6e5290" providerId="ADAL" clId="{9E8A075D-0D2C-4096-A87E-4DFBD7916BCF}" dt="2022-09-08T15:13:19.007" v="3072" actId="20577"/>
          <ac:spMkLst>
            <pc:docMk/>
            <pc:sldMk cId="3871601370" sldId="265"/>
            <ac:spMk id="2" creationId="{144777C7-837D-466F-9EE1-5AFCB774723D}"/>
          </ac:spMkLst>
        </pc:spChg>
        <pc:spChg chg="mod">
          <ac:chgData name="Andreas Dyrøy Jansson" userId="8d6c0f66-9c0c-4112-a019-da335d6e5290" providerId="ADAL" clId="{9E8A075D-0D2C-4096-A87E-4DFBD7916BCF}" dt="2022-09-08T15:59:14.973" v="8047" actId="20577"/>
          <ac:spMkLst>
            <pc:docMk/>
            <pc:sldMk cId="3871601370" sldId="265"/>
            <ac:spMk id="3" creationId="{6E98316A-171A-4DD2-8F3D-6B5A02E7642B}"/>
          </ac:spMkLst>
        </pc:spChg>
        <pc:picChg chg="add del mod">
          <ac:chgData name="Andreas Dyrøy Jansson" userId="8d6c0f66-9c0c-4112-a019-da335d6e5290" providerId="ADAL" clId="{9E8A075D-0D2C-4096-A87E-4DFBD7916BCF}" dt="2022-09-08T15:14:38.300" v="3323" actId="478"/>
          <ac:picMkLst>
            <pc:docMk/>
            <pc:sldMk cId="3871601370" sldId="265"/>
            <ac:picMk id="5" creationId="{FE04CE1F-AB98-48B0-A5DD-53ED1A670BFC}"/>
          </ac:picMkLst>
        </pc:picChg>
        <pc:picChg chg="add mod">
          <ac:chgData name="Andreas Dyrøy Jansson" userId="8d6c0f66-9c0c-4112-a019-da335d6e5290" providerId="ADAL" clId="{9E8A075D-0D2C-4096-A87E-4DFBD7916BCF}" dt="2022-09-08T15:14:42.368" v="3327" actId="1076"/>
          <ac:picMkLst>
            <pc:docMk/>
            <pc:sldMk cId="3871601370" sldId="265"/>
            <ac:picMk id="7" creationId="{5DCC30B1-91CD-492A-8953-62140DDCD4B1}"/>
          </ac:picMkLst>
        </pc:picChg>
      </pc:sldChg>
      <pc:sldChg chg="addSp modSp new mod">
        <pc:chgData name="Andreas Dyrøy Jansson" userId="8d6c0f66-9c0c-4112-a019-da335d6e5290" providerId="ADAL" clId="{9E8A075D-0D2C-4096-A87E-4DFBD7916BCF}" dt="2022-09-08T15:23:46.628" v="4980" actId="20577"/>
        <pc:sldMkLst>
          <pc:docMk/>
          <pc:sldMk cId="1852051944" sldId="266"/>
        </pc:sldMkLst>
        <pc:spChg chg="mod">
          <ac:chgData name="Andreas Dyrøy Jansson" userId="8d6c0f66-9c0c-4112-a019-da335d6e5290" providerId="ADAL" clId="{9E8A075D-0D2C-4096-A87E-4DFBD7916BCF}" dt="2022-09-08T15:18:42.962" v="4020" actId="20577"/>
          <ac:spMkLst>
            <pc:docMk/>
            <pc:sldMk cId="1852051944" sldId="266"/>
            <ac:spMk id="2" creationId="{7DA558D3-D84D-47C9-B290-44F90553888D}"/>
          </ac:spMkLst>
        </pc:spChg>
        <pc:spChg chg="mod">
          <ac:chgData name="Andreas Dyrøy Jansson" userId="8d6c0f66-9c0c-4112-a019-da335d6e5290" providerId="ADAL" clId="{9E8A075D-0D2C-4096-A87E-4DFBD7916BCF}" dt="2022-09-08T15:23:46.628" v="4980" actId="20577"/>
          <ac:spMkLst>
            <pc:docMk/>
            <pc:sldMk cId="1852051944" sldId="266"/>
            <ac:spMk id="3" creationId="{920B9322-2552-40A5-BCC1-C04645C57425}"/>
          </ac:spMkLst>
        </pc:spChg>
        <pc:picChg chg="add mod">
          <ac:chgData name="Andreas Dyrøy Jansson" userId="8d6c0f66-9c0c-4112-a019-da335d6e5290" providerId="ADAL" clId="{9E8A075D-0D2C-4096-A87E-4DFBD7916BCF}" dt="2022-09-08T15:19:13.363" v="4101" actId="1076"/>
          <ac:picMkLst>
            <pc:docMk/>
            <pc:sldMk cId="1852051944" sldId="266"/>
            <ac:picMk id="5" creationId="{D3912893-8C94-4CCC-A7C4-CAA0CD30B435}"/>
          </ac:picMkLst>
        </pc:picChg>
      </pc:sldChg>
      <pc:sldChg chg="addSp modSp new mod">
        <pc:chgData name="Andreas Dyrøy Jansson" userId="8d6c0f66-9c0c-4112-a019-da335d6e5290" providerId="ADAL" clId="{9E8A075D-0D2C-4096-A87E-4DFBD7916BCF}" dt="2022-09-08T15:28:41.113" v="5833" actId="27636"/>
        <pc:sldMkLst>
          <pc:docMk/>
          <pc:sldMk cId="3516777578" sldId="267"/>
        </pc:sldMkLst>
        <pc:spChg chg="mod">
          <ac:chgData name="Andreas Dyrøy Jansson" userId="8d6c0f66-9c0c-4112-a019-da335d6e5290" providerId="ADAL" clId="{9E8A075D-0D2C-4096-A87E-4DFBD7916BCF}" dt="2022-09-08T15:25:02.289" v="5016" actId="20577"/>
          <ac:spMkLst>
            <pc:docMk/>
            <pc:sldMk cId="3516777578" sldId="267"/>
            <ac:spMk id="2" creationId="{29AC5A9E-DFB8-411B-B85E-C3B3F5B1BD84}"/>
          </ac:spMkLst>
        </pc:spChg>
        <pc:spChg chg="mod">
          <ac:chgData name="Andreas Dyrøy Jansson" userId="8d6c0f66-9c0c-4112-a019-da335d6e5290" providerId="ADAL" clId="{9E8A075D-0D2C-4096-A87E-4DFBD7916BCF}" dt="2022-09-08T15:28:41.113" v="5833" actId="27636"/>
          <ac:spMkLst>
            <pc:docMk/>
            <pc:sldMk cId="3516777578" sldId="267"/>
            <ac:spMk id="3" creationId="{249E3753-1018-4781-A290-2DEDBBCA272B}"/>
          </ac:spMkLst>
        </pc:spChg>
        <pc:picChg chg="add mod">
          <ac:chgData name="Andreas Dyrøy Jansson" userId="8d6c0f66-9c0c-4112-a019-da335d6e5290" providerId="ADAL" clId="{9E8A075D-0D2C-4096-A87E-4DFBD7916BCF}" dt="2022-09-08T15:25:09.008" v="5020" actId="14100"/>
          <ac:picMkLst>
            <pc:docMk/>
            <pc:sldMk cId="3516777578" sldId="267"/>
            <ac:picMk id="5" creationId="{7E5A0A0E-A344-44CC-A6D0-97DD5A79C4BF}"/>
          </ac:picMkLst>
        </pc:picChg>
      </pc:sldChg>
      <pc:sldChg chg="addSp delSp modSp new mod">
        <pc:chgData name="Andreas Dyrøy Jansson" userId="8d6c0f66-9c0c-4112-a019-da335d6e5290" providerId="ADAL" clId="{9E8A075D-0D2C-4096-A87E-4DFBD7916BCF}" dt="2022-09-08T15:39:16.480" v="6662" actId="20577"/>
        <pc:sldMkLst>
          <pc:docMk/>
          <pc:sldMk cId="841612326" sldId="268"/>
        </pc:sldMkLst>
        <pc:spChg chg="mod">
          <ac:chgData name="Andreas Dyrøy Jansson" userId="8d6c0f66-9c0c-4112-a019-da335d6e5290" providerId="ADAL" clId="{9E8A075D-0D2C-4096-A87E-4DFBD7916BCF}" dt="2022-09-08T15:35:53.243" v="6510" actId="20577"/>
          <ac:spMkLst>
            <pc:docMk/>
            <pc:sldMk cId="841612326" sldId="268"/>
            <ac:spMk id="2" creationId="{0C2E6FAB-FE51-421A-B401-2650B331F709}"/>
          </ac:spMkLst>
        </pc:spChg>
        <pc:spChg chg="mod">
          <ac:chgData name="Andreas Dyrøy Jansson" userId="8d6c0f66-9c0c-4112-a019-da335d6e5290" providerId="ADAL" clId="{9E8A075D-0D2C-4096-A87E-4DFBD7916BCF}" dt="2022-09-08T15:39:16.480" v="6662" actId="20577"/>
          <ac:spMkLst>
            <pc:docMk/>
            <pc:sldMk cId="841612326" sldId="268"/>
            <ac:spMk id="3" creationId="{F21EA07C-B951-4CDA-987D-DBA81F70391D}"/>
          </ac:spMkLst>
        </pc:spChg>
        <pc:picChg chg="add del mod">
          <ac:chgData name="Andreas Dyrøy Jansson" userId="8d6c0f66-9c0c-4112-a019-da335d6e5290" providerId="ADAL" clId="{9E8A075D-0D2C-4096-A87E-4DFBD7916BCF}" dt="2022-09-08T15:35:50.165" v="6507" actId="478"/>
          <ac:picMkLst>
            <pc:docMk/>
            <pc:sldMk cId="841612326" sldId="268"/>
            <ac:picMk id="5" creationId="{4FC08333-006D-44F0-BA30-9CA28999F513}"/>
          </ac:picMkLst>
        </pc:picChg>
        <pc:picChg chg="add mod">
          <ac:chgData name="Andreas Dyrøy Jansson" userId="8d6c0f66-9c0c-4112-a019-da335d6e5290" providerId="ADAL" clId="{9E8A075D-0D2C-4096-A87E-4DFBD7916BCF}" dt="2022-09-08T15:36:12.419" v="6517" actId="1076"/>
          <ac:picMkLst>
            <pc:docMk/>
            <pc:sldMk cId="841612326" sldId="268"/>
            <ac:picMk id="7" creationId="{A5A55B0E-3296-4799-84EE-825C1F6D1473}"/>
          </ac:picMkLst>
        </pc:picChg>
        <pc:picChg chg="add mod">
          <ac:chgData name="Andreas Dyrøy Jansson" userId="8d6c0f66-9c0c-4112-a019-da335d6e5290" providerId="ADAL" clId="{9E8A075D-0D2C-4096-A87E-4DFBD7916BCF}" dt="2022-09-08T15:38:14.999" v="6523" actId="1076"/>
          <ac:picMkLst>
            <pc:docMk/>
            <pc:sldMk cId="841612326" sldId="268"/>
            <ac:picMk id="9" creationId="{45BAE64D-45E5-447E-8941-3E17CD727DEB}"/>
          </ac:picMkLst>
        </pc:picChg>
      </pc:sldChg>
      <pc:sldChg chg="addSp modSp new mod">
        <pc:chgData name="Andreas Dyrøy Jansson" userId="8d6c0f66-9c0c-4112-a019-da335d6e5290" providerId="ADAL" clId="{9E8A075D-0D2C-4096-A87E-4DFBD7916BCF}" dt="2022-09-08T15:46:23.828" v="7171" actId="114"/>
        <pc:sldMkLst>
          <pc:docMk/>
          <pc:sldMk cId="629902323" sldId="269"/>
        </pc:sldMkLst>
        <pc:spChg chg="mod">
          <ac:chgData name="Andreas Dyrøy Jansson" userId="8d6c0f66-9c0c-4112-a019-da335d6e5290" providerId="ADAL" clId="{9E8A075D-0D2C-4096-A87E-4DFBD7916BCF}" dt="2022-09-08T15:38:34.640" v="6536" actId="20577"/>
          <ac:spMkLst>
            <pc:docMk/>
            <pc:sldMk cId="629902323" sldId="269"/>
            <ac:spMk id="2" creationId="{A651415C-A601-41E9-A359-015D63A5DCBD}"/>
          </ac:spMkLst>
        </pc:spChg>
        <pc:spChg chg="mod">
          <ac:chgData name="Andreas Dyrøy Jansson" userId="8d6c0f66-9c0c-4112-a019-da335d6e5290" providerId="ADAL" clId="{9E8A075D-0D2C-4096-A87E-4DFBD7916BCF}" dt="2022-09-08T15:46:23.828" v="7171" actId="114"/>
          <ac:spMkLst>
            <pc:docMk/>
            <pc:sldMk cId="629902323" sldId="269"/>
            <ac:spMk id="3" creationId="{D1839362-5C97-4CF0-8EA4-7D2E50E6D65A}"/>
          </ac:spMkLst>
        </pc:spChg>
        <pc:picChg chg="add mod">
          <ac:chgData name="Andreas Dyrøy Jansson" userId="8d6c0f66-9c0c-4112-a019-da335d6e5290" providerId="ADAL" clId="{9E8A075D-0D2C-4096-A87E-4DFBD7916BCF}" dt="2022-09-08T15:45:32.329" v="7030" actId="1076"/>
          <ac:picMkLst>
            <pc:docMk/>
            <pc:sldMk cId="629902323" sldId="269"/>
            <ac:picMk id="5" creationId="{FBB17638-B4E9-498C-89C2-5CB03A952B00}"/>
          </ac:picMkLst>
        </pc:picChg>
        <pc:picChg chg="add mod">
          <ac:chgData name="Andreas Dyrøy Jansson" userId="8d6c0f66-9c0c-4112-a019-da335d6e5290" providerId="ADAL" clId="{9E8A075D-0D2C-4096-A87E-4DFBD7916BCF}" dt="2022-09-08T15:45:37.854" v="7032" actId="14100"/>
          <ac:picMkLst>
            <pc:docMk/>
            <pc:sldMk cId="629902323" sldId="269"/>
            <ac:picMk id="7" creationId="{73CB2F75-246D-4EE0-A56D-4DFB6CC4B9BF}"/>
          </ac:picMkLst>
        </pc:picChg>
      </pc:sldChg>
      <pc:sldChg chg="addSp modSp new mod">
        <pc:chgData name="Andreas Dyrøy Jansson" userId="8d6c0f66-9c0c-4112-a019-da335d6e5290" providerId="ADAL" clId="{9E8A075D-0D2C-4096-A87E-4DFBD7916BCF}" dt="2022-09-08T15:52:08.912" v="7627" actId="1076"/>
        <pc:sldMkLst>
          <pc:docMk/>
          <pc:sldMk cId="3145691570" sldId="270"/>
        </pc:sldMkLst>
        <pc:spChg chg="mod">
          <ac:chgData name="Andreas Dyrøy Jansson" userId="8d6c0f66-9c0c-4112-a019-da335d6e5290" providerId="ADAL" clId="{9E8A075D-0D2C-4096-A87E-4DFBD7916BCF}" dt="2022-09-08T15:47:02.917" v="7179" actId="20577"/>
          <ac:spMkLst>
            <pc:docMk/>
            <pc:sldMk cId="3145691570" sldId="270"/>
            <ac:spMk id="2" creationId="{2DC619CA-021B-4A3E-8B93-BCECFF76C42D}"/>
          </ac:spMkLst>
        </pc:spChg>
        <pc:spChg chg="mod">
          <ac:chgData name="Andreas Dyrøy Jansson" userId="8d6c0f66-9c0c-4112-a019-da335d6e5290" providerId="ADAL" clId="{9E8A075D-0D2C-4096-A87E-4DFBD7916BCF}" dt="2022-09-08T15:50:33.033" v="7617" actId="20577"/>
          <ac:spMkLst>
            <pc:docMk/>
            <pc:sldMk cId="3145691570" sldId="270"/>
            <ac:spMk id="3" creationId="{9ED1314D-C0E4-4167-9882-69FA0441C409}"/>
          </ac:spMkLst>
        </pc:spChg>
        <pc:picChg chg="add mod">
          <ac:chgData name="Andreas Dyrøy Jansson" userId="8d6c0f66-9c0c-4112-a019-da335d6e5290" providerId="ADAL" clId="{9E8A075D-0D2C-4096-A87E-4DFBD7916BCF}" dt="2022-09-08T15:52:06.497" v="7624" actId="1076"/>
          <ac:picMkLst>
            <pc:docMk/>
            <pc:sldMk cId="3145691570" sldId="270"/>
            <ac:picMk id="5" creationId="{FA007952-0B6B-44EE-B761-D46A1088E02A}"/>
          </ac:picMkLst>
        </pc:picChg>
        <pc:picChg chg="add mod">
          <ac:chgData name="Andreas Dyrøy Jansson" userId="8d6c0f66-9c0c-4112-a019-da335d6e5290" providerId="ADAL" clId="{9E8A075D-0D2C-4096-A87E-4DFBD7916BCF}" dt="2022-09-08T15:52:08.912" v="7627" actId="1076"/>
          <ac:picMkLst>
            <pc:docMk/>
            <pc:sldMk cId="3145691570" sldId="270"/>
            <ac:picMk id="7" creationId="{9F106A83-FD1D-4897-97F1-929B985D9673}"/>
          </ac:picMkLst>
        </pc:picChg>
      </pc:sldChg>
      <pc:sldChg chg="addSp modSp new mod">
        <pc:chgData name="Andreas Dyrøy Jansson" userId="8d6c0f66-9c0c-4112-a019-da335d6e5290" providerId="ADAL" clId="{9E8A075D-0D2C-4096-A87E-4DFBD7916BCF}" dt="2022-09-08T15:55:27.211" v="7982" actId="1076"/>
        <pc:sldMkLst>
          <pc:docMk/>
          <pc:sldMk cId="3491319427" sldId="271"/>
        </pc:sldMkLst>
        <pc:spChg chg="mod">
          <ac:chgData name="Andreas Dyrøy Jansson" userId="8d6c0f66-9c0c-4112-a019-da335d6e5290" providerId="ADAL" clId="{9E8A075D-0D2C-4096-A87E-4DFBD7916BCF}" dt="2022-09-08T15:52:29.781" v="7638" actId="20577"/>
          <ac:spMkLst>
            <pc:docMk/>
            <pc:sldMk cId="3491319427" sldId="271"/>
            <ac:spMk id="2" creationId="{53160061-2B03-40D9-BBD4-7E04CF880775}"/>
          </ac:spMkLst>
        </pc:spChg>
        <pc:spChg chg="mod">
          <ac:chgData name="Andreas Dyrøy Jansson" userId="8d6c0f66-9c0c-4112-a019-da335d6e5290" providerId="ADAL" clId="{9E8A075D-0D2C-4096-A87E-4DFBD7916BCF}" dt="2022-09-08T15:55:24.833" v="7981" actId="20577"/>
          <ac:spMkLst>
            <pc:docMk/>
            <pc:sldMk cId="3491319427" sldId="271"/>
            <ac:spMk id="3" creationId="{7A9F816A-236B-4022-A270-4D970C0ECB15}"/>
          </ac:spMkLst>
        </pc:spChg>
        <pc:picChg chg="add mod">
          <ac:chgData name="Andreas Dyrøy Jansson" userId="8d6c0f66-9c0c-4112-a019-da335d6e5290" providerId="ADAL" clId="{9E8A075D-0D2C-4096-A87E-4DFBD7916BCF}" dt="2022-09-08T15:53:04.555" v="7726" actId="14100"/>
          <ac:picMkLst>
            <pc:docMk/>
            <pc:sldMk cId="3491319427" sldId="271"/>
            <ac:picMk id="5" creationId="{B1C22365-934A-4DC9-BD24-9A81C027C76A}"/>
          </ac:picMkLst>
        </pc:picChg>
        <pc:picChg chg="add mod">
          <ac:chgData name="Andreas Dyrøy Jansson" userId="8d6c0f66-9c0c-4112-a019-da335d6e5290" providerId="ADAL" clId="{9E8A075D-0D2C-4096-A87E-4DFBD7916BCF}" dt="2022-09-08T15:55:27.211" v="7982" actId="1076"/>
          <ac:picMkLst>
            <pc:docMk/>
            <pc:sldMk cId="3491319427" sldId="271"/>
            <ac:picMk id="7" creationId="{EE2AFFDD-14B2-41AC-A9C7-23179BC99B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AC7D55-0F42-49A7-A92C-086416F4A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2E2D112-FC35-4DCE-840C-C868929D4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5640F0-942D-426D-A556-166AD3D9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023B19-4116-4EFD-8E89-AE272262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BE02CC8-F723-4862-964A-950939AE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89FE84-3D5C-4369-95E3-0B58E01F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5157908-059E-4D6D-9AC1-1C3830FA5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BBB400-9F47-4CBD-969D-14E0C81C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77B817-03AD-48DB-BC8B-16108234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82FEEC-418E-410C-8711-91E2FDEA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19C04D2-6330-4EFE-B5EB-EF24FF1B3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3041127-1BCC-4702-8F42-C5C6417E4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14B763-124C-439B-B725-5D49F71C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82E529-4CA5-440D-BC36-EAC9BD08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14C118-6031-4C61-8439-5B0F60E0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59A733-033A-4551-A0F3-1175A08C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98AE28-CD1B-44C7-BAD2-63EAB970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5905F5-C7EA-4522-A5FB-B3562337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2E61C8-B97C-4E32-8DE2-60ACCDBD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1EFD9E-B5A4-4F4E-A7D8-7169747B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483604-D983-4FFD-B584-B2552930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8848256-7B50-486C-A313-BAD13837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1CE649-A5B2-4478-AE47-73F7FA7D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9DD9A2F-6811-4AD9-B8C3-3E01C975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873653-F2F3-4105-AD6E-A43F1A79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5C63A7-3ADB-4FBC-B965-1B22903F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EED890-9C06-47CF-A7C2-5B596B82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57488CB-DBA4-4FDF-9D34-44E6728E6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4E6E661-1968-4170-969E-5C861247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270D844-1844-47A7-A467-75D6BA89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B296F2F-C2D0-4049-9B54-3A69F102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88F96B-3BBC-4C7A-A0A3-F3B834E0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A786877-F309-408A-B633-EC568B1F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C389745-20BF-434E-BFE9-8043703C3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14EF448-A8A5-47D7-A18D-6798153B1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59CD041-CBB3-4F37-9278-C5C544550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C119D15-2361-4000-B7DF-B92C9547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25137D3-A62E-4C1A-9509-2005A90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B50DCBB-743C-4F6F-9106-E5F505B5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44D37F-4A23-4F5E-B8E5-C2CE47C0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F5EE9F1-8FB6-40AC-BF4E-790556BE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070E2E9-6757-428A-B3C8-52D9B48D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CD896FD-2F0E-433B-9503-0AA2F508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7827342-2459-4683-9B9F-7BB17D78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8790D36-EEE5-4A22-A4B1-3120869E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C9774D3-5E9B-4C62-B1C8-34FF807A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3FFED1-4E5C-4340-9C51-5297510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7DDB92-434C-4393-9FC2-CA0BF26E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78AC0F-4F7A-4EE0-98D3-C6671931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E4A517-3645-4E10-996C-0D7C8B89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85EBD96-8786-44B8-8F82-A564818C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9327BAE-DC85-4CE1-BE8E-619CA08B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6602A6-4E09-44F1-AEF6-556DD050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D7EBFF7-4C5A-4C95-B1D0-7B93C0A6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8D1BF0F-0807-4405-9901-6C10B764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8CB4338-0749-4130-9416-D3485F7E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F271FE7-852D-45DA-AB72-BEB98102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2EC2787-C90B-4D04-A786-1DA9065A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D4E068B-D2E9-4F18-936E-E1733AD7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9CB237-0C1E-4CF8-BA27-F6E2FCDC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5043E4-8E77-4C39-8555-7F5ECE681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F3D3-9C34-4B74-86CD-35617022921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24FDAA-D435-44D8-860A-1AC031C2D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11B4C6-C83F-4AA0-8C8A-400500480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0C04-4428-481E-8905-33158DE3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E0FDDD-FA49-46EC-9D4D-899506A60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Løsningsforslag</a:t>
            </a:r>
            <a:r>
              <a:rPr lang="en-US" dirty="0"/>
              <a:t> uke 3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97179A5-0E66-4D4E-A2F7-F9BC7AA9F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4777C7-837D-466F-9EE1-5AFCB774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__eq__(self, </a:t>
            </a:r>
            <a:r>
              <a:rPr lang="en-US" dirty="0" err="1"/>
              <a:t>liste</a:t>
            </a:r>
            <a:r>
              <a:rPr lang="en-US" dirty="0"/>
              <a:t>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98316A-171A-4DD2-8F3D-6B5A02E7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574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Innebygd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python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at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bruke</a:t>
            </a:r>
            <a:r>
              <a:rPr lang="en-US" dirty="0"/>
              <a:t> == </a:t>
            </a:r>
            <a:r>
              <a:rPr lang="en-US" dirty="0" err="1"/>
              <a:t>mellom</a:t>
            </a:r>
            <a:r>
              <a:rPr lang="en-US" dirty="0"/>
              <a:t> to </a:t>
            </a:r>
            <a:r>
              <a:rPr lang="en-US" dirty="0" err="1"/>
              <a:t>MyLinkedList-objekter</a:t>
            </a:r>
            <a:endParaRPr lang="en-US" dirty="0"/>
          </a:p>
          <a:p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avhengig</a:t>
            </a:r>
            <a:r>
              <a:rPr lang="en-US" dirty="0"/>
              <a:t> av </a:t>
            </a:r>
            <a:r>
              <a:rPr lang="en-US" dirty="0" err="1"/>
              <a:t>hvordan</a:t>
            </a:r>
            <a:r>
              <a:rPr lang="en-US" dirty="0"/>
              <a:t> man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implentere</a:t>
            </a:r>
            <a:endParaRPr lang="en-US" dirty="0"/>
          </a:p>
          <a:p>
            <a:pPr lvl="1"/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sjekke</a:t>
            </a:r>
            <a:r>
              <a:rPr lang="en-US" dirty="0"/>
              <a:t> om alle </a:t>
            </a:r>
            <a:r>
              <a:rPr lang="en-US" dirty="0" err="1"/>
              <a:t>verdiene</a:t>
            </a:r>
            <a:r>
              <a:rPr lang="en-US" dirty="0"/>
              <a:t> er like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begge</a:t>
            </a:r>
            <a:r>
              <a:rPr lang="en-US" dirty="0"/>
              <a:t> </a:t>
            </a:r>
            <a:r>
              <a:rPr lang="en-US" dirty="0" err="1"/>
              <a:t>listene</a:t>
            </a:r>
            <a:endParaRPr lang="en-US" dirty="0"/>
          </a:p>
          <a:p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sjekker</a:t>
            </a:r>
            <a:r>
              <a:rPr lang="en-US" dirty="0"/>
              <a:t> vi om </a:t>
            </a:r>
            <a:r>
              <a:rPr lang="en-US" dirty="0" err="1"/>
              <a:t>begge</a:t>
            </a:r>
            <a:r>
              <a:rPr lang="en-US" dirty="0"/>
              <a:t> </a:t>
            </a:r>
            <a:r>
              <a:rPr lang="en-US" dirty="0" err="1"/>
              <a:t>listene</a:t>
            </a:r>
            <a:r>
              <a:rPr lang="en-US" dirty="0"/>
              <a:t> er like </a:t>
            </a:r>
            <a:r>
              <a:rPr lang="en-US" dirty="0" err="1"/>
              <a:t>lange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er det </a:t>
            </a:r>
            <a:r>
              <a:rPr lang="en-US" dirty="0" err="1"/>
              <a:t>ingen</a:t>
            </a:r>
            <a:r>
              <a:rPr lang="en-US" dirty="0"/>
              <a:t> vits å </a:t>
            </a:r>
            <a:r>
              <a:rPr lang="en-US" dirty="0" err="1"/>
              <a:t>fortsette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vi </a:t>
            </a:r>
            <a:r>
              <a:rPr lang="en-US" dirty="0" err="1"/>
              <a:t>returnerer</a:t>
            </a:r>
            <a:r>
              <a:rPr lang="en-US" dirty="0"/>
              <a:t> False med </a:t>
            </a:r>
            <a:r>
              <a:rPr lang="en-US" dirty="0" err="1"/>
              <a:t>en</a:t>
            </a:r>
            <a:r>
              <a:rPr lang="en-US" dirty="0"/>
              <a:t> gang</a:t>
            </a:r>
          </a:p>
          <a:p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begge</a:t>
            </a:r>
            <a:r>
              <a:rPr lang="en-US" dirty="0"/>
              <a:t> </a:t>
            </a:r>
            <a:r>
              <a:rPr lang="en-US" dirty="0" err="1"/>
              <a:t>listene</a:t>
            </a:r>
            <a:r>
              <a:rPr lang="en-US" dirty="0"/>
              <a:t> er like </a:t>
            </a:r>
            <a:r>
              <a:rPr lang="en-US" dirty="0" err="1"/>
              <a:t>lange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for-</a:t>
            </a:r>
            <a:r>
              <a:rPr lang="en-US" dirty="0" err="1"/>
              <a:t>løkke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begge</a:t>
            </a:r>
            <a:r>
              <a:rPr lang="en-US" dirty="0"/>
              <a:t> </a:t>
            </a:r>
            <a:r>
              <a:rPr lang="en-US" dirty="0" err="1"/>
              <a:t>listene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bruker</a:t>
            </a:r>
            <a:r>
              <a:rPr lang="en-US" dirty="0"/>
              <a:t> !=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verdiene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sjekker</a:t>
            </a:r>
            <a:r>
              <a:rPr lang="en-US" dirty="0"/>
              <a:t> om de er </a:t>
            </a:r>
            <a:r>
              <a:rPr lang="en-US" dirty="0" err="1"/>
              <a:t>ulike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vi </a:t>
            </a:r>
            <a:r>
              <a:rPr lang="en-US" dirty="0" err="1"/>
              <a:t>oppdager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verdi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ulik</a:t>
            </a:r>
            <a:r>
              <a:rPr lang="en-US" dirty="0"/>
              <a:t> er det </a:t>
            </a:r>
            <a:r>
              <a:rPr lang="en-US" dirty="0" err="1"/>
              <a:t>ingen</a:t>
            </a:r>
            <a:r>
              <a:rPr lang="en-US" dirty="0"/>
              <a:t> vits </a:t>
            </a:r>
            <a:r>
              <a:rPr lang="en-US" dirty="0" err="1"/>
              <a:t>i</a:t>
            </a:r>
            <a:r>
              <a:rPr lang="en-US" dirty="0"/>
              <a:t> å </a:t>
            </a:r>
            <a:r>
              <a:rPr lang="en-US" dirty="0" err="1"/>
              <a:t>fortsette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vi bare </a:t>
            </a:r>
            <a:r>
              <a:rPr lang="en-US" dirty="0" err="1"/>
              <a:t>returnerer</a:t>
            </a:r>
            <a:r>
              <a:rPr lang="en-US" dirty="0"/>
              <a:t> False</a:t>
            </a:r>
          </a:p>
          <a:p>
            <a:r>
              <a:rPr lang="en-US" dirty="0" err="1"/>
              <a:t>Når</a:t>
            </a:r>
            <a:r>
              <a:rPr lang="en-US" dirty="0"/>
              <a:t> vi </a:t>
            </a:r>
            <a:r>
              <a:rPr lang="en-US" dirty="0" err="1"/>
              <a:t>bruker</a:t>
            </a:r>
            <a:r>
              <a:rPr lang="en-US" dirty="0"/>
              <a:t> self[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kaller</a:t>
            </a:r>
            <a:r>
              <a:rPr lang="en-US" dirty="0"/>
              <a:t> vi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lagde</a:t>
            </a:r>
            <a:r>
              <a:rPr lang="en-US" dirty="0"/>
              <a:t> </a:t>
            </a:r>
            <a:r>
              <a:rPr lang="en-US" dirty="0" err="1"/>
              <a:t>tidligere</a:t>
            </a:r>
            <a:endParaRPr lang="en-US" dirty="0"/>
          </a:p>
          <a:p>
            <a:r>
              <a:rPr lang="en-US" dirty="0" err="1"/>
              <a:t>Hvis</a:t>
            </a:r>
            <a:r>
              <a:rPr lang="en-US" dirty="0"/>
              <a:t> vi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enden</a:t>
            </a:r>
            <a:r>
              <a:rPr lang="en-US" dirty="0"/>
              <a:t> av for-</a:t>
            </a:r>
            <a:r>
              <a:rPr lang="en-US" dirty="0" err="1"/>
              <a:t>løkken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sikre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at alle </a:t>
            </a:r>
            <a:r>
              <a:rPr lang="en-US" dirty="0" err="1"/>
              <a:t>elementene</a:t>
            </a:r>
            <a:r>
              <a:rPr lang="en-US" dirty="0"/>
              <a:t> var like, </a:t>
            </a:r>
            <a:r>
              <a:rPr lang="en-US" dirty="0" err="1"/>
              <a:t>og</a:t>
            </a:r>
            <a:r>
              <a:rPr lang="en-US" dirty="0"/>
              <a:t>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returnere</a:t>
            </a:r>
            <a:r>
              <a:rPr lang="en-US" dirty="0"/>
              <a:t> True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DCC30B1-91CD-492A-8953-62140DDC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386" y="1027906"/>
            <a:ext cx="4303122" cy="23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A558D3-D84D-47C9-B290-44F90553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__(self) &amp; __next__(self)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0B9322-2552-40A5-BCC1-C04645C5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833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Standardmetoder</a:t>
            </a:r>
            <a:r>
              <a:rPr lang="en-US" dirty="0"/>
              <a:t> I python for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“</a:t>
            </a:r>
            <a:r>
              <a:rPr lang="en-US" dirty="0" err="1"/>
              <a:t>itererbar</a:t>
            </a:r>
            <a:r>
              <a:rPr lang="en-US" dirty="0"/>
              <a:t>”</a:t>
            </a:r>
          </a:p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 </a:t>
            </a:r>
            <a:r>
              <a:rPr lang="en-US" dirty="0" err="1"/>
              <a:t>initialiserer</a:t>
            </a:r>
            <a:r>
              <a:rPr lang="en-US" dirty="0"/>
              <a:t> det vi </a:t>
            </a:r>
            <a:r>
              <a:rPr lang="en-US" dirty="0" err="1"/>
              <a:t>måtte</a:t>
            </a:r>
            <a:r>
              <a:rPr lang="en-US" dirty="0"/>
              <a:t> </a:t>
            </a:r>
            <a:r>
              <a:rPr lang="en-US" dirty="0" err="1"/>
              <a:t>trenge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kalles</a:t>
            </a:r>
            <a:r>
              <a:rPr lang="en-US" dirty="0"/>
              <a:t> </a:t>
            </a:r>
            <a:r>
              <a:rPr lang="en-US" dirty="0" err="1"/>
              <a:t>automatisk</a:t>
            </a:r>
            <a:r>
              <a:rPr lang="en-US" dirty="0"/>
              <a:t>. Vi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måte</a:t>
            </a:r>
            <a:r>
              <a:rPr lang="en-US" dirty="0"/>
              <a:t> å </a:t>
            </a:r>
            <a:r>
              <a:rPr lang="en-US" dirty="0" err="1"/>
              <a:t>vite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langt</a:t>
            </a:r>
            <a:r>
              <a:rPr lang="en-US" dirty="0"/>
              <a:t>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kommet</a:t>
            </a:r>
            <a:r>
              <a:rPr lang="en-US" dirty="0"/>
              <a:t> </a:t>
            </a:r>
            <a:r>
              <a:rPr lang="en-US" dirty="0" err="1"/>
              <a:t>etter</a:t>
            </a:r>
            <a:r>
              <a:rPr lang="en-US" dirty="0"/>
              <a:t> </a:t>
            </a:r>
            <a:r>
              <a:rPr lang="en-US" dirty="0" err="1"/>
              <a:t>hvert</a:t>
            </a:r>
            <a:r>
              <a:rPr lang="en-US" dirty="0"/>
              <a:t> next()-</a:t>
            </a:r>
            <a:r>
              <a:rPr lang="en-US" dirty="0" err="1"/>
              <a:t>kall</a:t>
            </a:r>
            <a:r>
              <a:rPr lang="en-US" dirty="0"/>
              <a:t>, </a:t>
            </a:r>
            <a:r>
              <a:rPr lang="en-US" dirty="0" err="1"/>
              <a:t>denne</a:t>
            </a:r>
            <a:r>
              <a:rPr lang="en-US" dirty="0"/>
              <a:t> tar vi </a:t>
            </a:r>
            <a:r>
              <a:rPr lang="en-US" dirty="0" err="1"/>
              <a:t>vare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 err="1"/>
              <a:t>self.current</a:t>
            </a:r>
            <a:r>
              <a:rPr lang="en-US" dirty="0"/>
              <a:t>. Vi </a:t>
            </a:r>
            <a:r>
              <a:rPr lang="en-US" dirty="0" err="1"/>
              <a:t>begynner</a:t>
            </a:r>
            <a:r>
              <a:rPr lang="en-US" dirty="0"/>
              <a:t> med </a:t>
            </a:r>
            <a:r>
              <a:rPr lang="en-US" dirty="0" err="1"/>
              <a:t>første</a:t>
            </a:r>
            <a:r>
              <a:rPr lang="en-US" dirty="0"/>
              <a:t> node, </a:t>
            </a:r>
            <a:r>
              <a:rPr lang="en-US" dirty="0" err="1"/>
              <a:t>altså</a:t>
            </a:r>
            <a:r>
              <a:rPr lang="en-US" dirty="0"/>
              <a:t> </a:t>
            </a:r>
            <a:r>
              <a:rPr lang="en-US" i="1" dirty="0" err="1"/>
              <a:t>self.first</a:t>
            </a:r>
            <a:endParaRPr lang="en-US" dirty="0"/>
          </a:p>
          <a:p>
            <a:r>
              <a:rPr lang="en-US" dirty="0"/>
              <a:t>__next__ “</a:t>
            </a:r>
            <a:r>
              <a:rPr lang="en-US" dirty="0" err="1"/>
              <a:t>flytter</a:t>
            </a:r>
            <a:r>
              <a:rPr lang="en-US" dirty="0"/>
              <a:t>” </a:t>
            </a:r>
            <a:r>
              <a:rPr lang="en-US" dirty="0" err="1"/>
              <a:t>pekeren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hakk</a:t>
            </a:r>
            <a:r>
              <a:rPr lang="en-US" dirty="0"/>
              <a:t> </a:t>
            </a:r>
            <a:r>
              <a:rPr lang="en-US" dirty="0" err="1"/>
              <a:t>fremover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listen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vi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, </a:t>
            </a:r>
            <a:r>
              <a:rPr lang="en-US" dirty="0" err="1"/>
              <a:t>altså</a:t>
            </a:r>
            <a:r>
              <a:rPr lang="en-US" dirty="0"/>
              <a:t> at </a:t>
            </a:r>
            <a:r>
              <a:rPr lang="en-US" dirty="0" err="1"/>
              <a:t>get_next</a:t>
            </a:r>
            <a:r>
              <a:rPr lang="en-US" dirty="0"/>
              <a:t>() </a:t>
            </a:r>
            <a:r>
              <a:rPr lang="en-US" dirty="0" err="1"/>
              <a:t>returnerte</a:t>
            </a:r>
            <a:r>
              <a:rPr lang="en-US" dirty="0"/>
              <a:t> None. </a:t>
            </a:r>
          </a:p>
          <a:p>
            <a:r>
              <a:rPr lang="en-US" dirty="0" err="1"/>
              <a:t>StopIteration</a:t>
            </a:r>
            <a:r>
              <a:rPr lang="en-US" dirty="0"/>
              <a:t> </a:t>
            </a:r>
            <a:r>
              <a:rPr lang="en-US" dirty="0" err="1"/>
              <a:t>forteller</a:t>
            </a:r>
            <a:r>
              <a:rPr lang="en-US" dirty="0"/>
              <a:t> python at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nådd</a:t>
            </a:r>
            <a:r>
              <a:rPr lang="en-US" dirty="0"/>
              <a:t> </a:t>
            </a:r>
            <a:r>
              <a:rPr lang="en-US" dirty="0" err="1"/>
              <a:t>slutten</a:t>
            </a:r>
            <a:r>
              <a:rPr lang="en-US" dirty="0"/>
              <a:t> av listen </a:t>
            </a:r>
            <a:r>
              <a:rPr lang="en-US" dirty="0" err="1"/>
              <a:t>vår</a:t>
            </a:r>
            <a:endParaRPr lang="en-US" dirty="0"/>
          </a:p>
          <a:p>
            <a:r>
              <a:rPr lang="en-US" dirty="0"/>
              <a:t>__next__ </a:t>
            </a:r>
            <a:r>
              <a:rPr lang="en-US" dirty="0" err="1"/>
              <a:t>kalles</a:t>
            </a:r>
            <a:r>
              <a:rPr lang="en-US" dirty="0"/>
              <a:t>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vi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</a:t>
            </a:r>
            <a:r>
              <a:rPr lang="en-US" i="1" dirty="0"/>
              <a:t>for item in </a:t>
            </a:r>
            <a:r>
              <a:rPr lang="en-US" i="1" dirty="0" err="1"/>
              <a:t>myLinkedList</a:t>
            </a:r>
            <a:endParaRPr lang="en-US" i="1" dirty="0"/>
          </a:p>
          <a:p>
            <a:r>
              <a:rPr lang="en-US" dirty="0"/>
              <a:t>Vi tar </a:t>
            </a:r>
            <a:r>
              <a:rPr lang="en-US" dirty="0" err="1"/>
              <a:t>vare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verdien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noden</a:t>
            </a:r>
            <a:r>
              <a:rPr lang="en-US" dirty="0"/>
              <a:t> vi </a:t>
            </a:r>
            <a:r>
              <a:rPr lang="en-US" dirty="0" err="1"/>
              <a:t>står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setter current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node </a:t>
            </a:r>
            <a:r>
              <a:rPr lang="en-US" dirty="0" err="1"/>
              <a:t>så</a:t>
            </a:r>
            <a:r>
              <a:rPr lang="en-US" dirty="0"/>
              <a:t> den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gang </a:t>
            </a:r>
            <a:r>
              <a:rPr lang="en-US" i="1" dirty="0"/>
              <a:t>next()</a:t>
            </a:r>
            <a:r>
              <a:rPr lang="en-US" dirty="0"/>
              <a:t> </a:t>
            </a:r>
            <a:r>
              <a:rPr lang="en-US" dirty="0" err="1"/>
              <a:t>kalles</a:t>
            </a:r>
            <a:endParaRPr lang="en-US" i="1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3912893-8C94-4CCC-A7C4-CAA0CD30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228" y="1548783"/>
            <a:ext cx="4477435" cy="22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5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AC5A9E-DFB8-411B-B85E-C3B3F5B1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__, __contains__ &amp; __str__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9E3753-1018-4781-A290-2DEDBBC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467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 </a:t>
            </a:r>
            <a:r>
              <a:rPr lang="en-US" dirty="0" err="1"/>
              <a:t>kalles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(),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vi </a:t>
            </a:r>
            <a:r>
              <a:rPr lang="en-US" dirty="0" err="1"/>
              <a:t>har</a:t>
            </a:r>
            <a:r>
              <a:rPr lang="en-US" dirty="0"/>
              <a:t> tatt </a:t>
            </a:r>
            <a:r>
              <a:rPr lang="en-US" dirty="0" err="1"/>
              <a:t>vare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antall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returnere</a:t>
            </a:r>
            <a:r>
              <a:rPr lang="en-US" dirty="0"/>
              <a:t> </a:t>
            </a:r>
            <a:r>
              <a:rPr lang="en-US" dirty="0" err="1"/>
              <a:t>denne</a:t>
            </a:r>
            <a:endParaRPr lang="en-US" dirty="0"/>
          </a:p>
          <a:p>
            <a:r>
              <a:rPr lang="en-US" dirty="0"/>
              <a:t>__contains__ </a:t>
            </a:r>
            <a:r>
              <a:rPr lang="en-US" dirty="0" err="1"/>
              <a:t>sjekker</a:t>
            </a:r>
            <a:r>
              <a:rPr lang="en-US" dirty="0"/>
              <a:t> om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verdi</a:t>
            </a:r>
            <a:r>
              <a:rPr lang="en-US" dirty="0"/>
              <a:t> </a:t>
            </a:r>
            <a:r>
              <a:rPr lang="en-US" dirty="0" err="1"/>
              <a:t>finnes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 Vi </a:t>
            </a:r>
            <a:r>
              <a:rPr lang="en-US" dirty="0" err="1"/>
              <a:t>bruker</a:t>
            </a:r>
            <a:r>
              <a:rPr lang="en-US" dirty="0"/>
              <a:t> same while-</a:t>
            </a:r>
            <a:r>
              <a:rPr lang="en-US" dirty="0" err="1"/>
              <a:t>løkke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tidligere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sjekker</a:t>
            </a:r>
            <a:r>
              <a:rPr lang="en-US" dirty="0"/>
              <a:t> </a:t>
            </a:r>
            <a:r>
              <a:rPr lang="en-US" dirty="0" err="1"/>
              <a:t>hvert</a:t>
            </a:r>
            <a:r>
              <a:rPr lang="en-US" dirty="0"/>
              <a:t> element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vi </a:t>
            </a:r>
            <a:r>
              <a:rPr lang="en-US" dirty="0" err="1"/>
              <a:t>finner</a:t>
            </a:r>
            <a:r>
              <a:rPr lang="en-US" dirty="0"/>
              <a:t> et </a:t>
            </a:r>
            <a:r>
              <a:rPr lang="en-US" dirty="0" err="1"/>
              <a:t>som</a:t>
            </a:r>
            <a:r>
              <a:rPr lang="en-US" dirty="0"/>
              <a:t> matcher,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vi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slutten</a:t>
            </a:r>
            <a:r>
              <a:rPr lang="en-US" dirty="0"/>
              <a:t> av listen. Da stopper vi while-</a:t>
            </a:r>
            <a:r>
              <a:rPr lang="en-US" dirty="0" err="1"/>
              <a:t>løkken</a:t>
            </a:r>
            <a:r>
              <a:rPr lang="en-US" dirty="0"/>
              <a:t> med </a:t>
            </a:r>
            <a:r>
              <a:rPr lang="en-US" i="1" dirty="0"/>
              <a:t>break</a:t>
            </a:r>
          </a:p>
          <a:p>
            <a:r>
              <a:rPr lang="en-US" dirty="0"/>
              <a:t>__str__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ganske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innholdet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listen </a:t>
            </a:r>
            <a:r>
              <a:rPr lang="en-US" dirty="0" err="1"/>
              <a:t>vår</a:t>
            </a:r>
            <a:r>
              <a:rPr lang="en-US" dirty="0"/>
              <a:t>. Det er </a:t>
            </a:r>
            <a:r>
              <a:rPr lang="en-US" dirty="0" err="1"/>
              <a:t>ganske</a:t>
            </a:r>
            <a:r>
              <a:rPr lang="en-US" dirty="0"/>
              <a:t> </a:t>
            </a:r>
            <a:r>
              <a:rPr lang="en-US" dirty="0" err="1"/>
              <a:t>fritt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man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implementere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,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tom </a:t>
            </a:r>
            <a:r>
              <a:rPr lang="en-US" dirty="0" err="1"/>
              <a:t>streng</a:t>
            </a:r>
            <a:r>
              <a:rPr lang="en-US" dirty="0"/>
              <a:t>,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verdi</a:t>
            </a:r>
            <a:r>
              <a:rPr lang="en-US" dirty="0"/>
              <a:t> med et </a:t>
            </a:r>
            <a:r>
              <a:rPr lang="en-US" dirty="0" err="1"/>
              <a:t>skilletegn</a:t>
            </a:r>
            <a:r>
              <a:rPr lang="en-US" dirty="0"/>
              <a:t> for </a:t>
            </a:r>
            <a:r>
              <a:rPr lang="en-US" dirty="0" err="1"/>
              <a:t>deretter</a:t>
            </a:r>
            <a:r>
              <a:rPr lang="en-US" dirty="0"/>
              <a:t> å </a:t>
            </a:r>
            <a:r>
              <a:rPr lang="en-US" dirty="0" err="1"/>
              <a:t>returnere</a:t>
            </a:r>
            <a:r>
              <a:rPr lang="en-US" dirty="0"/>
              <a:t> </a:t>
            </a:r>
            <a:r>
              <a:rPr lang="en-US" dirty="0" err="1"/>
              <a:t>stringen</a:t>
            </a:r>
            <a:r>
              <a:rPr lang="en-US" dirty="0"/>
              <a:t>. Her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gøy</a:t>
            </a:r>
            <a:r>
              <a:rPr lang="en-US" dirty="0"/>
              <a:t> med </a:t>
            </a:r>
            <a:r>
              <a:rPr lang="en-US" dirty="0" err="1"/>
              <a:t>ulik</a:t>
            </a:r>
            <a:r>
              <a:rPr lang="en-US" dirty="0"/>
              <a:t> </a:t>
            </a:r>
            <a:r>
              <a:rPr lang="en-US" dirty="0" err="1"/>
              <a:t>formatering</a:t>
            </a:r>
            <a:r>
              <a:rPr lang="en-US" dirty="0"/>
              <a:t> </a:t>
            </a:r>
            <a:r>
              <a:rPr lang="en-US" dirty="0" err="1"/>
              <a:t>osv</a:t>
            </a:r>
            <a:r>
              <a:rPr lang="en-US" dirty="0"/>
              <a:t>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E5A0A0E-A344-44CC-A6D0-97DD5A79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74" y="1381125"/>
            <a:ext cx="4606235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7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2E6FAB-FE51-421A-B401-2650B331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1EA07C-B951-4CDA-987D-DBA81F70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243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Append legger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node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slutten</a:t>
            </a:r>
            <a:r>
              <a:rPr lang="en-US" dirty="0"/>
              <a:t> av listen. Vi </a:t>
            </a:r>
            <a:r>
              <a:rPr lang="en-US" dirty="0" err="1"/>
              <a:t>sjekker</a:t>
            </a:r>
            <a:r>
              <a:rPr lang="en-US" dirty="0"/>
              <a:t> </a:t>
            </a:r>
            <a:r>
              <a:rPr lang="en-US" dirty="0" err="1"/>
              <a:t>først</a:t>
            </a:r>
            <a:r>
              <a:rPr lang="en-US" dirty="0"/>
              <a:t> om listen er tom, </a:t>
            </a:r>
            <a:r>
              <a:rPr lang="en-US" dirty="0" err="1"/>
              <a:t>altså</a:t>
            </a:r>
            <a:r>
              <a:rPr lang="en-US" dirty="0"/>
              <a:t> at </a:t>
            </a:r>
            <a:r>
              <a:rPr lang="en-US" i="1" dirty="0"/>
              <a:t>first</a:t>
            </a:r>
            <a:r>
              <a:rPr lang="en-US" dirty="0"/>
              <a:t> er </a:t>
            </a:r>
            <a:r>
              <a:rPr lang="en-US" i="1" dirty="0"/>
              <a:t>None</a:t>
            </a:r>
            <a:r>
              <a:rPr lang="en-US" dirty="0"/>
              <a:t>. </a:t>
            </a:r>
            <a:r>
              <a:rPr lang="en-US" dirty="0" err="1"/>
              <a:t>Deretter</a:t>
            </a:r>
            <a:r>
              <a:rPr lang="en-US" dirty="0"/>
              <a:t> lager vi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MyNode</a:t>
            </a:r>
            <a:r>
              <a:rPr lang="en-US" dirty="0"/>
              <a:t> med </a:t>
            </a:r>
            <a:r>
              <a:rPr lang="en-US" dirty="0" err="1"/>
              <a:t>verdi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setter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i="1" dirty="0"/>
              <a:t>first </a:t>
            </a:r>
            <a:r>
              <a:rPr lang="en-US" dirty="0"/>
              <a:t>OG </a:t>
            </a:r>
            <a:r>
              <a:rPr lang="en-US" i="1" dirty="0"/>
              <a:t>last</a:t>
            </a:r>
            <a:r>
              <a:rPr lang="en-US" dirty="0"/>
              <a:t>, </a:t>
            </a:r>
            <a:r>
              <a:rPr lang="en-US" dirty="0" err="1"/>
              <a:t>siden</a:t>
            </a:r>
            <a:r>
              <a:rPr lang="en-US" dirty="0"/>
              <a:t> vi bare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element</a:t>
            </a:r>
          </a:p>
          <a:p>
            <a:r>
              <a:rPr lang="en-US" dirty="0"/>
              <a:t>I alle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tilfeller</a:t>
            </a:r>
            <a:r>
              <a:rPr lang="en-US" dirty="0"/>
              <a:t> </a:t>
            </a:r>
            <a:r>
              <a:rPr lang="en-US" dirty="0" err="1"/>
              <a:t>oppdaterer</a:t>
            </a:r>
            <a:r>
              <a:rPr lang="en-US" dirty="0"/>
              <a:t> vi </a:t>
            </a:r>
            <a:r>
              <a:rPr lang="en-US" i="1" dirty="0"/>
              <a:t>last</a:t>
            </a:r>
            <a:r>
              <a:rPr lang="en-US" dirty="0"/>
              <a:t> sin </a:t>
            </a:r>
            <a:r>
              <a:rPr lang="en-US" i="1" dirty="0"/>
              <a:t>next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peke </a:t>
            </a:r>
            <a:r>
              <a:rPr lang="en-US" dirty="0" err="1"/>
              <a:t>på</a:t>
            </a:r>
            <a:r>
              <a:rPr lang="en-US" dirty="0"/>
              <a:t> den nye </a:t>
            </a:r>
            <a:r>
              <a:rPr lang="en-US" dirty="0" err="1"/>
              <a:t>noden</a:t>
            </a:r>
            <a:r>
              <a:rPr lang="en-US" dirty="0"/>
              <a:t>. Legg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merke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vi sender inn </a:t>
            </a:r>
            <a:r>
              <a:rPr lang="en-US" i="1" dirty="0"/>
              <a:t>last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argument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MyNode</a:t>
            </a:r>
            <a:r>
              <a:rPr lang="en-US" dirty="0"/>
              <a:t>. Da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i="1" dirty="0"/>
              <a:t>last</a:t>
            </a:r>
            <a:r>
              <a:rPr lang="en-US" dirty="0"/>
              <a:t>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satt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i="1" dirty="0" err="1"/>
              <a:t>prev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den nye </a:t>
            </a:r>
            <a:r>
              <a:rPr lang="en-US" dirty="0" err="1"/>
              <a:t>noden</a:t>
            </a:r>
            <a:r>
              <a:rPr lang="en-US" dirty="0"/>
              <a:t>.</a:t>
            </a:r>
          </a:p>
          <a:p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slutt</a:t>
            </a:r>
            <a:r>
              <a:rPr lang="en-US" dirty="0"/>
              <a:t> </a:t>
            </a:r>
            <a:r>
              <a:rPr lang="en-US" dirty="0" err="1"/>
              <a:t>oppdaterer</a:t>
            </a:r>
            <a:r>
              <a:rPr lang="en-US" dirty="0"/>
              <a:t> vi </a:t>
            </a:r>
            <a:r>
              <a:rPr lang="en-US" i="1" dirty="0"/>
              <a:t>last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element</a:t>
            </a:r>
          </a:p>
          <a:p>
            <a:r>
              <a:rPr lang="en-US" dirty="0"/>
              <a:t>Husk å </a:t>
            </a:r>
            <a:r>
              <a:rPr lang="en-US" dirty="0" err="1"/>
              <a:t>øke</a:t>
            </a:r>
            <a:r>
              <a:rPr lang="en-US" dirty="0"/>
              <a:t> size med 1 </a:t>
            </a:r>
            <a:r>
              <a:rPr lang="en-US" dirty="0" err="1"/>
              <a:t>siden</a:t>
            </a:r>
            <a:r>
              <a:rPr lang="en-US" dirty="0"/>
              <a:t> vi legger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nytt</a:t>
            </a:r>
            <a:r>
              <a:rPr lang="en-US" dirty="0"/>
              <a:t> element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5A55B0E-3296-4799-84EE-825C1F6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25" y="1758625"/>
            <a:ext cx="4667897" cy="1670375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45BAE64D-45E5-447E-8941-3E17CD72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37" y="3914549"/>
            <a:ext cx="5039469" cy="22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1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51415C-A601-41E9-A359-015D63A5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839362-5C97-4CF0-8EA4-7D2E50E6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928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Litt</a:t>
            </a:r>
            <a:r>
              <a:rPr lang="en-US" dirty="0"/>
              <a:t> av det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somm</a:t>
            </a:r>
            <a:r>
              <a:rPr lang="en-US" dirty="0"/>
              <a:t> append </a:t>
            </a:r>
            <a:r>
              <a:rPr lang="en-US" dirty="0" err="1"/>
              <a:t>og</a:t>
            </a:r>
            <a:r>
              <a:rPr lang="en-US" dirty="0"/>
              <a:t> __</a:t>
            </a:r>
            <a:r>
              <a:rPr lang="en-US" dirty="0" err="1"/>
              <a:t>delitem</a:t>
            </a:r>
            <a:r>
              <a:rPr lang="en-US" dirty="0"/>
              <a:t>__</a:t>
            </a:r>
          </a:p>
          <a:p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må</a:t>
            </a:r>
            <a:r>
              <a:rPr lang="en-US" dirty="0"/>
              <a:t> vi </a:t>
            </a:r>
            <a:r>
              <a:rPr lang="en-US" dirty="0" err="1"/>
              <a:t>sjekke</a:t>
            </a:r>
            <a:r>
              <a:rPr lang="en-US" dirty="0"/>
              <a:t> om </a:t>
            </a:r>
            <a:r>
              <a:rPr lang="en-US" dirty="0" err="1"/>
              <a:t>indeksen</a:t>
            </a:r>
            <a:r>
              <a:rPr lang="en-US" dirty="0"/>
              <a:t> vi </a:t>
            </a:r>
            <a:r>
              <a:rPr lang="en-US" dirty="0" err="1"/>
              <a:t>prøver</a:t>
            </a:r>
            <a:r>
              <a:rPr lang="en-US" dirty="0"/>
              <a:t> å </a:t>
            </a:r>
            <a:r>
              <a:rPr lang="en-US" dirty="0" err="1"/>
              <a:t>sette</a:t>
            </a:r>
            <a:r>
              <a:rPr lang="en-US" dirty="0"/>
              <a:t> inn </a:t>
            </a:r>
            <a:r>
              <a:rPr lang="en-US" dirty="0" err="1"/>
              <a:t>på</a:t>
            </a:r>
            <a:r>
              <a:rPr lang="en-US" dirty="0"/>
              <a:t> er </a:t>
            </a:r>
            <a:r>
              <a:rPr lang="en-US" dirty="0" err="1"/>
              <a:t>innenfor</a:t>
            </a:r>
            <a:r>
              <a:rPr lang="en-US" dirty="0"/>
              <a:t> listen</a:t>
            </a:r>
          </a:p>
          <a:p>
            <a:r>
              <a:rPr lang="en-US" dirty="0"/>
              <a:t>Vi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</a:t>
            </a:r>
            <a:r>
              <a:rPr lang="en-US" dirty="0" err="1"/>
              <a:t>sjekk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vi setter inn </a:t>
            </a:r>
            <a:r>
              <a:rPr lang="en-US" dirty="0" err="1"/>
              <a:t>på</a:t>
            </a:r>
            <a:r>
              <a:rPr lang="en-US" dirty="0"/>
              <a:t> index 0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i="1" dirty="0"/>
              <a:t>first</a:t>
            </a:r>
            <a:r>
              <a:rPr lang="en-US" dirty="0"/>
              <a:t> </a:t>
            </a:r>
            <a:r>
              <a:rPr lang="en-US" dirty="0" err="1"/>
              <a:t>må</a:t>
            </a:r>
            <a:r>
              <a:rPr lang="en-US" dirty="0"/>
              <a:t> peke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denne</a:t>
            </a:r>
            <a:endParaRPr lang="en-US" dirty="0"/>
          </a:p>
          <a:p>
            <a:r>
              <a:rPr lang="en-US" dirty="0"/>
              <a:t>For alle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while-</a:t>
            </a:r>
            <a:r>
              <a:rPr lang="en-US" dirty="0" err="1"/>
              <a:t>løkke</a:t>
            </a:r>
            <a:r>
              <a:rPr lang="en-US" dirty="0"/>
              <a:t> for å </a:t>
            </a:r>
            <a:r>
              <a:rPr lang="en-US" dirty="0" err="1"/>
              <a:t>finne</a:t>
            </a:r>
            <a:r>
              <a:rPr lang="en-US" dirty="0"/>
              <a:t> </a:t>
            </a:r>
            <a:r>
              <a:rPr lang="en-US" dirty="0" err="1"/>
              <a:t>riktig</a:t>
            </a:r>
            <a:r>
              <a:rPr lang="en-US" dirty="0"/>
              <a:t> node</a:t>
            </a:r>
          </a:p>
          <a:p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oppdaterer</a:t>
            </a:r>
            <a:r>
              <a:rPr lang="en-US" dirty="0"/>
              <a:t> vi </a:t>
            </a:r>
            <a:r>
              <a:rPr lang="en-US" i="1" dirty="0" err="1"/>
              <a:t>prev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i="1" dirty="0"/>
              <a:t>next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peke </a:t>
            </a:r>
            <a:r>
              <a:rPr lang="en-US" dirty="0" err="1"/>
              <a:t>på</a:t>
            </a:r>
            <a:r>
              <a:rPr lang="en-US" dirty="0"/>
              <a:t> de </a:t>
            </a:r>
            <a:r>
              <a:rPr lang="en-US" dirty="0" err="1"/>
              <a:t>riktige</a:t>
            </a:r>
            <a:r>
              <a:rPr lang="en-US" dirty="0"/>
              <a:t> </a:t>
            </a:r>
            <a:r>
              <a:rPr lang="en-US" dirty="0" err="1"/>
              <a:t>nodene</a:t>
            </a:r>
            <a:endParaRPr lang="en-US" dirty="0"/>
          </a:p>
          <a:p>
            <a:r>
              <a:rPr lang="en-US" dirty="0"/>
              <a:t>Husk å </a:t>
            </a:r>
            <a:r>
              <a:rPr lang="en-US" dirty="0" err="1"/>
              <a:t>øke</a:t>
            </a:r>
            <a:r>
              <a:rPr lang="en-US" dirty="0"/>
              <a:t> </a:t>
            </a:r>
            <a:r>
              <a:rPr lang="en-US" i="1" dirty="0"/>
              <a:t>size</a:t>
            </a:r>
            <a:r>
              <a:rPr lang="en-US" dirty="0"/>
              <a:t> med 1 </a:t>
            </a:r>
            <a:r>
              <a:rPr lang="en-US" dirty="0" err="1"/>
              <a:t>siden</a:t>
            </a:r>
            <a:r>
              <a:rPr lang="en-US" dirty="0"/>
              <a:t> vi legger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nytt</a:t>
            </a:r>
            <a:r>
              <a:rPr lang="en-US" dirty="0"/>
              <a:t> element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BB17638-B4E9-498C-89C2-5CB03A95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391" y="202345"/>
            <a:ext cx="3909915" cy="347237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3CB2F75-246D-4EE0-A56D-4DFB6CC4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32" y="4460033"/>
            <a:ext cx="4913168" cy="23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C619CA-021B-4A3E-8B93-BCECFF76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MyStack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D1314D-C0E4-4167-9882-69FA0441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6605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Arver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MyLinkedList</a:t>
            </a:r>
            <a:endParaRPr lang="en-US" dirty="0"/>
          </a:p>
          <a:p>
            <a:r>
              <a:rPr lang="en-US" dirty="0"/>
              <a:t>Et par </a:t>
            </a:r>
            <a:r>
              <a:rPr lang="en-US" dirty="0" err="1"/>
              <a:t>ekstra</a:t>
            </a:r>
            <a:r>
              <a:rPr lang="en-US" dirty="0"/>
              <a:t> </a:t>
            </a:r>
            <a:r>
              <a:rPr lang="en-US" dirty="0" err="1"/>
              <a:t>metoder</a:t>
            </a:r>
            <a:endParaRPr lang="en-US" dirty="0"/>
          </a:p>
          <a:p>
            <a:r>
              <a:rPr lang="en-US" dirty="0"/>
              <a:t>Push() er det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append()</a:t>
            </a:r>
          </a:p>
          <a:p>
            <a:r>
              <a:rPr lang="en-US" dirty="0"/>
              <a:t>For top() </a:t>
            </a:r>
            <a:r>
              <a:rPr lang="en-US" dirty="0" err="1"/>
              <a:t>og</a:t>
            </a:r>
            <a:r>
              <a:rPr lang="en-US" dirty="0"/>
              <a:t> peek()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i="1" dirty="0"/>
              <a:t>last</a:t>
            </a:r>
          </a:p>
          <a:p>
            <a:r>
              <a:rPr lang="en-US" dirty="0"/>
              <a:t>Pop() </a:t>
            </a:r>
            <a:r>
              <a:rPr lang="en-US" dirty="0" err="1"/>
              <a:t>fjerner</a:t>
            </a:r>
            <a:r>
              <a:rPr lang="en-US" dirty="0"/>
              <a:t> </a:t>
            </a:r>
            <a:r>
              <a:rPr lang="en-US" dirty="0" err="1"/>
              <a:t>siste</a:t>
            </a:r>
            <a:r>
              <a:rPr lang="en-US" dirty="0"/>
              <a:t> element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returnerer</a:t>
            </a:r>
            <a:r>
              <a:rPr lang="en-US" dirty="0"/>
              <a:t> </a:t>
            </a:r>
            <a:r>
              <a:rPr lang="en-US" dirty="0" err="1"/>
              <a:t>verdien</a:t>
            </a:r>
            <a:endParaRPr lang="en-US" dirty="0"/>
          </a:p>
          <a:p>
            <a:pPr lvl="1"/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måter</a:t>
            </a:r>
            <a:r>
              <a:rPr lang="en-US" dirty="0"/>
              <a:t>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på</a:t>
            </a:r>
            <a:endParaRPr lang="en-US" dirty="0"/>
          </a:p>
          <a:p>
            <a:pPr lvl="1"/>
            <a:r>
              <a:rPr lang="en-US" dirty="0"/>
              <a:t>I </a:t>
            </a:r>
            <a:r>
              <a:rPr lang="en-US" dirty="0" err="1"/>
              <a:t>eksempelet</a:t>
            </a:r>
            <a:r>
              <a:rPr lang="en-US" dirty="0"/>
              <a:t> tar vi </a:t>
            </a:r>
            <a:r>
              <a:rPr lang="en-US" dirty="0" err="1"/>
              <a:t>vare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verdien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last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setter </a:t>
            </a:r>
            <a:r>
              <a:rPr lang="en-US" i="1" dirty="0"/>
              <a:t>last</a:t>
            </a:r>
            <a:r>
              <a:rPr lang="en-US" dirty="0"/>
              <a:t>-</a:t>
            </a:r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den </a:t>
            </a:r>
            <a:r>
              <a:rPr lang="en-US" dirty="0" err="1"/>
              <a:t>forrige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i="1" dirty="0"/>
              <a:t>next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i="1" dirty="0"/>
              <a:t>None.</a:t>
            </a:r>
            <a:r>
              <a:rPr lang="en-US" dirty="0"/>
              <a:t> Da “</a:t>
            </a:r>
            <a:r>
              <a:rPr lang="en-US" dirty="0" err="1"/>
              <a:t>klipper</a:t>
            </a:r>
            <a:r>
              <a:rPr lang="en-US" dirty="0"/>
              <a:t>” vi av </a:t>
            </a:r>
            <a:r>
              <a:rPr lang="en-US" dirty="0" err="1"/>
              <a:t>siste</a:t>
            </a:r>
            <a:r>
              <a:rPr lang="en-US" dirty="0"/>
              <a:t> node </a:t>
            </a:r>
            <a:r>
              <a:rPr lang="en-US" dirty="0" err="1"/>
              <a:t>fra</a:t>
            </a:r>
            <a:r>
              <a:rPr lang="en-US" dirty="0"/>
              <a:t> listen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A007952-0B6B-44EE-B761-D46A1088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970" y="178820"/>
            <a:ext cx="3673236" cy="425322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F106A83-FD1D-4897-97F1-929B985D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14" y="4548743"/>
            <a:ext cx="3839192" cy="21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9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160061-2B03-40D9-BBD4-7E04CF88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MyFIFO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9F816A-236B-4022-A270-4D970C0E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3024" cy="4351338"/>
          </a:xfrm>
        </p:spPr>
        <p:txBody>
          <a:bodyPr/>
          <a:lstStyle/>
          <a:p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stack, bare at her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element du legger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fjernes</a:t>
            </a:r>
            <a:r>
              <a:rPr lang="en-US" dirty="0"/>
              <a:t> </a:t>
            </a:r>
            <a:r>
              <a:rPr lang="en-US" dirty="0" err="1"/>
              <a:t>først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bruker</a:t>
            </a:r>
            <a:r>
              <a:rPr lang="en-US" dirty="0"/>
              <a:t> da </a:t>
            </a:r>
            <a:r>
              <a:rPr lang="en-US" i="1" dirty="0"/>
              <a:t>first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stedet</a:t>
            </a:r>
            <a:r>
              <a:rPr lang="en-US" dirty="0"/>
              <a:t> for </a:t>
            </a:r>
            <a:r>
              <a:rPr lang="en-US" i="1" dirty="0"/>
              <a:t>last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forrige</a:t>
            </a:r>
            <a:r>
              <a:rPr lang="en-US" dirty="0"/>
              <a:t> slide</a:t>
            </a:r>
          </a:p>
          <a:p>
            <a:r>
              <a:rPr lang="en-US" dirty="0"/>
              <a:t>Vi setter </a:t>
            </a:r>
            <a:r>
              <a:rPr lang="en-US" i="1" dirty="0"/>
              <a:t>first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det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elementet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oppdaterer</a:t>
            </a:r>
            <a:r>
              <a:rPr lang="en-US" dirty="0"/>
              <a:t> </a:t>
            </a:r>
            <a:r>
              <a:rPr lang="en-US" i="1" dirty="0" err="1"/>
              <a:t>prev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i="1" dirty="0"/>
              <a:t>None</a:t>
            </a:r>
          </a:p>
          <a:p>
            <a:r>
              <a:rPr lang="en-US" i="1" dirty="0"/>
              <a:t>Garbage collection</a:t>
            </a:r>
            <a:r>
              <a:rPr lang="en-US" dirty="0"/>
              <a:t> </a:t>
            </a:r>
            <a:r>
              <a:rPr lang="en-US" dirty="0" err="1"/>
              <a:t>fjerner</a:t>
            </a:r>
            <a:r>
              <a:rPr lang="en-US" dirty="0"/>
              <a:t> </a:t>
            </a:r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peker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den</a:t>
            </a:r>
            <a:endParaRPr lang="en-US" i="1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1C22365-934A-4DC9-BD24-9A81C027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484025"/>
            <a:ext cx="4151734" cy="38631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E2AFFDD-14B2-41AC-A9C7-23179BC9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75" y="4466036"/>
            <a:ext cx="3478823" cy="21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687D5C-C9FF-4454-B82C-54B399CC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MyNode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C980E2-8B98-4E61-88F4-C6BD2339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2811" cy="4351338"/>
          </a:xfrm>
        </p:spPr>
        <p:txBody>
          <a:bodyPr/>
          <a:lstStyle/>
          <a:p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en lenket liste bruker vi noder med en peker til neste element som underliggende «datastruktur». Siden vi skal lage en dobbelt lenke liste trenger vi også en peker til forrige node. 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78F705A-7C8D-4E3F-A103-97CCAD6E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15" y="2910771"/>
            <a:ext cx="8895495" cy="32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E084EF-BA4B-4E10-BC19-183056AA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MyNode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2F192A-D53A-4C97-BAD6-211A72A4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6032" cy="4351338"/>
          </a:xfrm>
        </p:spPr>
        <p:txBody>
          <a:bodyPr/>
          <a:lstStyle/>
          <a:p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 har vi også «</a:t>
            </a:r>
            <a:r>
              <a:rPr lang="nb-N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gettere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og «settere», men disse er mest for å gjøre koden lettere å lese. </a:t>
            </a:r>
            <a:r>
              <a:rPr lang="nb-N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MyNode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-klassen er altså en «kontainer» som holder på et objekt, </a:t>
            </a:r>
            <a:r>
              <a:rPr lang="nb-NO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og har en peker til den forrige og neste noden i listen</a:t>
            </a:r>
          </a:p>
          <a:p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har en konstruktør der vi kan spesifisere hvilken node som er </a:t>
            </a:r>
            <a:r>
              <a:rPr lang="nb-N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og </a:t>
            </a:r>
            <a:r>
              <a:rPr lang="nb-N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hvis vi vet dette fra før, og hvis ikke blir </a:t>
            </a:r>
            <a:r>
              <a:rPr lang="nb-N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satt som standard, det vil si at en enslig node ikke har noen noder foran eller bak seg.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915CF01-C175-4E83-813A-2689D8EA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77" y="551291"/>
            <a:ext cx="5045723" cy="5532366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4EE5BD9-EAE1-4038-B246-5E2259131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5129"/>
            <a:ext cx="5247573" cy="19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C89C38-8E5B-4D8F-A084-BFAC8B85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MyLinkedList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5C2AA9-5E85-4C15-B6C6-D7E9BDD62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176" cy="4351338"/>
          </a:xfrm>
        </p:spPr>
        <p:txBody>
          <a:bodyPr>
            <a:normAutofit fontScale="92500" lnSpcReduction="10000"/>
          </a:bodyPr>
          <a:lstStyle/>
          <a:p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lager deretter en klasse som vi kaller for </a:t>
            </a:r>
            <a:r>
              <a:rPr lang="nb-N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MyLinkedList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Konstruktøren kan f.eks. se slik ut</a:t>
            </a:r>
          </a:p>
          <a:p>
            <a:r>
              <a:rPr lang="nb-N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For å gjøre ting enklere tar vi også vare på den første og siste noden i listen. Disse kaller vi for </a:t>
            </a:r>
            <a:r>
              <a:rPr lang="nb-NO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nb-N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og </a:t>
            </a:r>
            <a:r>
              <a:rPr lang="nb-NO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last</a:t>
            </a:r>
            <a:endParaRPr lang="nb-NO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Vi må også holde rede på hvor mange noder vi har totalt. Denne tar vi vare på i </a:t>
            </a:r>
            <a:r>
              <a:rPr lang="nb-NO" sz="18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nb-NO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nb-N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og settes lik 0 som standard</a:t>
            </a:r>
          </a:p>
          <a:p>
            <a:r>
              <a:rPr lang="nb-N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Vi kan også ta inn data som et valgfritt argument i konstruktøren. Legg merke til at </a:t>
            </a:r>
            <a:r>
              <a:rPr lang="nb-NO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nb-N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er standardverdi.</a:t>
            </a:r>
          </a:p>
          <a:p>
            <a:r>
              <a:rPr lang="nb-N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Vi sjekker deretter om vi har fått inn en verdi vi kan bruke til å </a:t>
            </a:r>
            <a:r>
              <a:rPr lang="nb-NO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populere</a:t>
            </a:r>
            <a:r>
              <a:rPr lang="nb-N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nodene med. Først sjekker vi om vi får inn en liste-type med </a:t>
            </a:r>
            <a:r>
              <a:rPr lang="nb-NO" sz="18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hasattr</a:t>
            </a:r>
            <a:r>
              <a:rPr lang="nb-NO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(data, ‘__</a:t>
            </a:r>
            <a:r>
              <a:rPr lang="nb-NO" sz="18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iter</a:t>
            </a:r>
            <a:r>
              <a:rPr lang="nb-NO" sz="1800" i="1" dirty="0">
                <a:latin typeface="Calibri" panose="020F0502020204030204" pitchFamily="34" charset="0"/>
                <a:cs typeface="Times New Roman" panose="02020603050405020304" pitchFamily="18" charset="0"/>
              </a:rPr>
              <a:t>__’). </a:t>
            </a:r>
            <a:r>
              <a:rPr lang="nb-NO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Vi kan da legge til hvert element i listen vår i en for-løkke. Hvis vi bare får inn ett element, legger vi det til direkte med </a:t>
            </a:r>
            <a:r>
              <a:rPr lang="nb-NO" sz="18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endParaRPr lang="en-US" i="1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8F24142-06E2-4E3C-9C9B-10235FA7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87" y="1922105"/>
            <a:ext cx="4882849" cy="34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F0F726-9D6A-4213-8CD9-3867855D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getitem</a:t>
            </a:r>
            <a:r>
              <a:rPr lang="en-US" dirty="0"/>
              <a:t>__(self, </a:t>
            </a:r>
            <a:r>
              <a:rPr lang="en-US" dirty="0" err="1"/>
              <a:t>idx</a:t>
            </a:r>
            <a:r>
              <a:rPr lang="en-US" dirty="0"/>
              <a:t>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4AB8A47-374A-4877-A9E7-C7725858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042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hjelp</a:t>
            </a:r>
            <a:r>
              <a:rPr lang="en-US" dirty="0"/>
              <a:t> av python-magi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bruke</a:t>
            </a:r>
            <a:r>
              <a:rPr lang="en-US" dirty="0"/>
              <a:t> [</a:t>
            </a:r>
            <a:r>
              <a:rPr lang="en-US" dirty="0" err="1"/>
              <a:t>i</a:t>
            </a:r>
            <a:r>
              <a:rPr lang="en-US" dirty="0"/>
              <a:t>] for å </a:t>
            </a:r>
            <a:r>
              <a:rPr lang="en-US" dirty="0" err="1"/>
              <a:t>hente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verdien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bestemt</a:t>
            </a:r>
            <a:r>
              <a:rPr lang="en-US" dirty="0"/>
              <a:t> element </a:t>
            </a:r>
            <a:r>
              <a:rPr lang="en-US" dirty="0" err="1"/>
              <a:t>hvis</a:t>
            </a:r>
            <a:r>
              <a:rPr lang="en-US" dirty="0"/>
              <a:t> vi </a:t>
            </a:r>
            <a:r>
              <a:rPr lang="en-US" dirty="0" err="1"/>
              <a:t>implementerer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</a:t>
            </a:r>
          </a:p>
          <a:p>
            <a:r>
              <a:rPr lang="en-US" dirty="0"/>
              <a:t>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sjekke</a:t>
            </a:r>
            <a:r>
              <a:rPr lang="en-US" dirty="0"/>
              <a:t> om </a:t>
            </a:r>
            <a:r>
              <a:rPr lang="en-US" dirty="0" err="1"/>
              <a:t>indeksen</a:t>
            </a:r>
            <a:r>
              <a:rPr lang="en-US" dirty="0"/>
              <a:t> </a:t>
            </a:r>
            <a:r>
              <a:rPr lang="en-US" dirty="0" err="1"/>
              <a:t>faktisk</a:t>
            </a:r>
            <a:r>
              <a:rPr lang="en-US" dirty="0"/>
              <a:t> er </a:t>
            </a:r>
            <a:r>
              <a:rPr lang="en-US" dirty="0" err="1"/>
              <a:t>innenfor</a:t>
            </a:r>
            <a:r>
              <a:rPr lang="en-US" dirty="0"/>
              <a:t>,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vi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IndexError</a:t>
            </a:r>
            <a:endParaRPr lang="en-US" dirty="0"/>
          </a:p>
          <a:p>
            <a:r>
              <a:rPr lang="en-US" dirty="0"/>
              <a:t>Vi starter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node, </a:t>
            </a:r>
            <a:r>
              <a:rPr lang="en-US" i="1" dirty="0" err="1"/>
              <a:t>self.first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antall</a:t>
            </a:r>
            <a:r>
              <a:rPr lang="en-US" dirty="0"/>
              <a:t> “</a:t>
            </a:r>
            <a:r>
              <a:rPr lang="en-US" dirty="0" err="1"/>
              <a:t>hopp</a:t>
            </a:r>
            <a:r>
              <a:rPr lang="en-US" dirty="0"/>
              <a:t>” </a:t>
            </a:r>
            <a:r>
              <a:rPr lang="en-US" dirty="0" err="1"/>
              <a:t>til</a:t>
            </a:r>
            <a:r>
              <a:rPr lang="en-US" dirty="0"/>
              <a:t> vi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noden</a:t>
            </a:r>
            <a:r>
              <a:rPr lang="en-US" dirty="0"/>
              <a:t> vi </a:t>
            </a:r>
            <a:r>
              <a:rPr lang="en-US" dirty="0" err="1"/>
              <a:t>vil</a:t>
            </a:r>
            <a:r>
              <a:rPr lang="en-US" dirty="0"/>
              <a:t> ha. Dette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gjøres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while-</a:t>
            </a:r>
            <a:r>
              <a:rPr lang="en-US" dirty="0" err="1"/>
              <a:t>løkke</a:t>
            </a:r>
            <a:endParaRPr lang="en-US" dirty="0"/>
          </a:p>
          <a:p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FD5EF93-5E47-415F-8A37-B6FA0984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92" y="1464898"/>
            <a:ext cx="5163752" cy="2217911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60B43A28-1A70-4FF1-8E67-079EE441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76" y="4254810"/>
            <a:ext cx="6096000" cy="22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1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B55240-E9A6-4E94-B171-EECBD4CB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setitem</a:t>
            </a:r>
            <a:r>
              <a:rPr lang="en-US" dirty="0"/>
              <a:t>__(self, </a:t>
            </a:r>
            <a:r>
              <a:rPr lang="en-US" dirty="0" err="1"/>
              <a:t>idx</a:t>
            </a:r>
            <a:r>
              <a:rPr lang="en-US" dirty="0"/>
              <a:t>, item)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9171AC-B789-49F3-A9F2-DBCB07A1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9759" cy="4351338"/>
          </a:xfrm>
        </p:spPr>
        <p:txBody>
          <a:bodyPr/>
          <a:lstStyle/>
          <a:p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 bare at her </a:t>
            </a:r>
            <a:r>
              <a:rPr lang="en-US" dirty="0" err="1"/>
              <a:t>skal</a:t>
            </a:r>
            <a:r>
              <a:rPr lang="en-US" dirty="0"/>
              <a:t> vi </a:t>
            </a:r>
            <a:r>
              <a:rPr lang="en-US" dirty="0" err="1"/>
              <a:t>overskrive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verdi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et </a:t>
            </a:r>
            <a:r>
              <a:rPr lang="en-US" dirty="0" err="1"/>
              <a:t>bestemt</a:t>
            </a:r>
            <a:r>
              <a:rPr lang="en-US" dirty="0"/>
              <a:t> </a:t>
            </a:r>
            <a:r>
              <a:rPr lang="en-US" dirty="0" err="1"/>
              <a:t>punkt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listen</a:t>
            </a:r>
          </a:p>
          <a:p>
            <a:r>
              <a:rPr lang="en-US" dirty="0"/>
              <a:t>Vi </a:t>
            </a:r>
            <a:r>
              <a:rPr lang="en-US" dirty="0" err="1"/>
              <a:t>bruker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while-</a:t>
            </a:r>
            <a:r>
              <a:rPr lang="en-US" dirty="0" err="1"/>
              <a:t>løkke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 for å </a:t>
            </a:r>
            <a:r>
              <a:rPr lang="en-US" dirty="0" err="1"/>
              <a:t>finne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node</a:t>
            </a:r>
          </a:p>
          <a:p>
            <a:r>
              <a:rPr lang="en-US" dirty="0"/>
              <a:t>Vi setter den nye </a:t>
            </a:r>
            <a:r>
              <a:rPr lang="en-US" dirty="0" err="1"/>
              <a:t>verdien</a:t>
            </a:r>
            <a:r>
              <a:rPr lang="en-US" dirty="0"/>
              <a:t> med </a:t>
            </a:r>
            <a:r>
              <a:rPr lang="en-US" dirty="0" err="1"/>
              <a:t>set_value</a:t>
            </a: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A5D8F67-736E-4DAE-8E4A-A1DF171E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59" y="1455576"/>
            <a:ext cx="4973029" cy="1973424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7A4DDB37-823A-44D5-B3A3-1874FAAB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36" y="4278253"/>
            <a:ext cx="6602963" cy="242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852CE-1E62-4DC6-AED3-EC45D7C5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__add__(self, list) (</a:t>
            </a:r>
            <a:r>
              <a:rPr lang="en-US" dirty="0" err="1"/>
              <a:t>metode</a:t>
            </a:r>
            <a:r>
              <a:rPr lang="en-US" dirty="0"/>
              <a:t> 1)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059D4E-81FA-430D-ACCF-BA321983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0255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Nok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innebygd</a:t>
            </a:r>
            <a:r>
              <a:rPr lang="en-US" dirty="0"/>
              <a:t> operator </a:t>
            </a:r>
            <a:r>
              <a:rPr lang="en-US" dirty="0" err="1"/>
              <a:t>i</a:t>
            </a:r>
            <a:r>
              <a:rPr lang="en-US" dirty="0"/>
              <a:t> python; “+”</a:t>
            </a:r>
          </a:p>
          <a:p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avhengig</a:t>
            </a:r>
            <a:r>
              <a:rPr lang="en-US" dirty="0"/>
              <a:t> av </a:t>
            </a:r>
            <a:r>
              <a:rPr lang="en-US" dirty="0" err="1"/>
              <a:t>hvordan</a:t>
            </a:r>
            <a:r>
              <a:rPr lang="en-US" dirty="0"/>
              <a:t> man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implementere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sette</a:t>
            </a:r>
            <a:r>
              <a:rPr lang="en-US" dirty="0"/>
              <a:t> </a:t>
            </a:r>
            <a:r>
              <a:rPr lang="en-US" i="1" dirty="0"/>
              <a:t>self</a:t>
            </a:r>
            <a:r>
              <a:rPr lang="en-US" dirty="0"/>
              <a:t> sin </a:t>
            </a:r>
            <a:r>
              <a:rPr lang="en-US" i="1" dirty="0"/>
              <a:t>last </a:t>
            </a:r>
            <a:r>
              <a:rPr lang="en-US" dirty="0" err="1"/>
              <a:t>til</a:t>
            </a:r>
            <a:r>
              <a:rPr lang="en-US" dirty="0"/>
              <a:t> å peke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sin </a:t>
            </a:r>
            <a:r>
              <a:rPr lang="en-US" i="1" dirty="0"/>
              <a:t>first</a:t>
            </a:r>
            <a:r>
              <a:rPr lang="en-US" dirty="0"/>
              <a:t>, men da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listene</a:t>
            </a:r>
            <a:r>
              <a:rPr lang="en-US" dirty="0"/>
              <a:t>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sammensveiset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man </a:t>
            </a:r>
            <a:r>
              <a:rPr lang="en-US" dirty="0" err="1"/>
              <a:t>vil</a:t>
            </a:r>
            <a:r>
              <a:rPr lang="en-US" dirty="0"/>
              <a:t> “</a:t>
            </a:r>
            <a:r>
              <a:rPr lang="en-US" dirty="0" err="1"/>
              <a:t>miste</a:t>
            </a:r>
            <a:r>
              <a:rPr lang="en-US" dirty="0"/>
              <a:t>” de to </a:t>
            </a:r>
            <a:r>
              <a:rPr lang="en-US" dirty="0" err="1"/>
              <a:t>opprinnelige</a:t>
            </a:r>
            <a:r>
              <a:rPr lang="en-US" dirty="0"/>
              <a:t> </a:t>
            </a:r>
            <a:r>
              <a:rPr lang="en-US" dirty="0" err="1"/>
              <a:t>listene</a:t>
            </a:r>
            <a:endParaRPr lang="en-US" dirty="0"/>
          </a:p>
          <a:p>
            <a:r>
              <a:rPr lang="en-US" dirty="0" err="1"/>
              <a:t>Vanligvis</a:t>
            </a:r>
            <a:r>
              <a:rPr lang="en-US" dirty="0"/>
              <a:t> </a:t>
            </a:r>
            <a:r>
              <a:rPr lang="en-US" dirty="0" err="1"/>
              <a:t>ønsker</a:t>
            </a:r>
            <a:r>
              <a:rPr lang="en-US" dirty="0"/>
              <a:t> man </a:t>
            </a:r>
            <a:r>
              <a:rPr lang="en-US" dirty="0" err="1"/>
              <a:t>ikke</a:t>
            </a:r>
            <a:r>
              <a:rPr lang="en-US" dirty="0"/>
              <a:t> å </a:t>
            </a:r>
            <a:r>
              <a:rPr lang="en-US" dirty="0" err="1"/>
              <a:t>modifisere</a:t>
            </a:r>
            <a:r>
              <a:rPr lang="en-US" dirty="0"/>
              <a:t> </a:t>
            </a:r>
            <a:r>
              <a:rPr lang="en-US" dirty="0" err="1"/>
              <a:t>argumentene</a:t>
            </a:r>
            <a:r>
              <a:rPr lang="en-US" dirty="0"/>
              <a:t> inn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,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skjer</a:t>
            </a:r>
            <a:r>
              <a:rPr lang="en-US" dirty="0"/>
              <a:t> i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tilfellet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vi </a:t>
            </a:r>
            <a:r>
              <a:rPr lang="en-US" dirty="0" err="1"/>
              <a:t>modfiserer</a:t>
            </a:r>
            <a:r>
              <a:rPr lang="en-US" dirty="0"/>
              <a:t> </a:t>
            </a:r>
            <a:r>
              <a:rPr lang="en-US" dirty="0" err="1"/>
              <a:t>både</a:t>
            </a:r>
            <a:r>
              <a:rPr lang="en-US" dirty="0"/>
              <a:t> </a:t>
            </a:r>
            <a:r>
              <a:rPr lang="en-US" i="1" dirty="0"/>
              <a:t>self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vi </a:t>
            </a:r>
            <a:r>
              <a:rPr lang="en-US" dirty="0" err="1"/>
              <a:t>får</a:t>
            </a:r>
            <a:r>
              <a:rPr lang="en-US" dirty="0"/>
              <a:t> inn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40C23C7-2AC6-4FC9-8C94-41BA8EC0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764" y="3429000"/>
            <a:ext cx="5822236" cy="32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852CE-1E62-4DC6-AED3-EC45D7C5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__add__(self, list) (</a:t>
            </a:r>
            <a:r>
              <a:rPr lang="en-US" dirty="0" err="1"/>
              <a:t>metode</a:t>
            </a:r>
            <a:r>
              <a:rPr lang="en-US" dirty="0"/>
              <a:t> 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059D4E-81FA-430D-ACCF-BA321983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1564" cy="4351338"/>
          </a:xfrm>
        </p:spPr>
        <p:txBody>
          <a:bodyPr/>
          <a:lstStyle/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sagt</a:t>
            </a:r>
            <a:r>
              <a:rPr lang="en-US" dirty="0"/>
              <a:t> - </a:t>
            </a:r>
            <a:r>
              <a:rPr lang="en-US" dirty="0" err="1"/>
              <a:t>vanligvis</a:t>
            </a:r>
            <a:r>
              <a:rPr lang="en-US" dirty="0"/>
              <a:t> </a:t>
            </a:r>
            <a:r>
              <a:rPr lang="en-US" dirty="0" err="1"/>
              <a:t>ønsker</a:t>
            </a:r>
            <a:r>
              <a:rPr lang="en-US" dirty="0"/>
              <a:t> man </a:t>
            </a:r>
            <a:r>
              <a:rPr lang="en-US" dirty="0" err="1"/>
              <a:t>ikke</a:t>
            </a:r>
            <a:r>
              <a:rPr lang="en-US" dirty="0"/>
              <a:t> å </a:t>
            </a:r>
            <a:r>
              <a:rPr lang="en-US" dirty="0" err="1"/>
              <a:t>modifisere</a:t>
            </a:r>
            <a:r>
              <a:rPr lang="en-US" dirty="0"/>
              <a:t> </a:t>
            </a:r>
            <a:r>
              <a:rPr lang="en-US" dirty="0" err="1"/>
              <a:t>argumentene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med </a:t>
            </a:r>
            <a:r>
              <a:rPr lang="en-US" dirty="0" err="1"/>
              <a:t>mindre</a:t>
            </a:r>
            <a:r>
              <a:rPr lang="en-US" dirty="0"/>
              <a:t> det er </a:t>
            </a:r>
            <a:r>
              <a:rPr lang="en-US" dirty="0" err="1"/>
              <a:t>opplagt</a:t>
            </a:r>
            <a:r>
              <a:rPr lang="en-US" dirty="0"/>
              <a:t>.</a:t>
            </a:r>
          </a:p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MyLinkedList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simpelthen</a:t>
            </a:r>
            <a:r>
              <a:rPr lang="en-US" dirty="0"/>
              <a:t> </a:t>
            </a:r>
            <a:r>
              <a:rPr lang="en-US" dirty="0" err="1"/>
              <a:t>kopiere</a:t>
            </a:r>
            <a:r>
              <a:rPr lang="en-US" dirty="0"/>
              <a:t> over alle </a:t>
            </a:r>
            <a:r>
              <a:rPr lang="en-US" dirty="0" err="1"/>
              <a:t>verdiene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de to </a:t>
            </a:r>
            <a:r>
              <a:rPr lang="en-US" dirty="0" err="1"/>
              <a:t>listene</a:t>
            </a:r>
            <a:r>
              <a:rPr lang="en-US" dirty="0"/>
              <a:t> vi </a:t>
            </a:r>
            <a:r>
              <a:rPr lang="en-US" dirty="0" err="1"/>
              <a:t>får</a:t>
            </a:r>
            <a:r>
              <a:rPr lang="en-US" dirty="0"/>
              <a:t> inn,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returnere</a:t>
            </a:r>
            <a:r>
              <a:rPr lang="en-US" dirty="0"/>
              <a:t> </a:t>
            </a:r>
            <a:r>
              <a:rPr lang="en-US" dirty="0" err="1"/>
              <a:t>denne</a:t>
            </a:r>
            <a:endParaRPr lang="en-US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00A5E3B8-084A-46D8-BE05-281FA4C3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619" y="2047875"/>
            <a:ext cx="4312953" cy="22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8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7AB0D2-150F-49CD-9A17-5888FA8B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delitem</a:t>
            </a:r>
            <a:r>
              <a:rPr lang="en-US" dirty="0"/>
              <a:t>__(self, </a:t>
            </a:r>
            <a:r>
              <a:rPr lang="en-US" dirty="0" err="1"/>
              <a:t>idx</a:t>
            </a:r>
            <a:r>
              <a:rPr lang="en-US" dirty="0"/>
              <a:t>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AA0811-D52F-47F8-A357-A1CB1436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578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Litt</a:t>
            </a:r>
            <a:r>
              <a:rPr lang="en-US" dirty="0"/>
              <a:t> av det same </a:t>
            </a:r>
            <a:r>
              <a:rPr lang="en-US" dirty="0" err="1"/>
              <a:t>som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__, bare at her </a:t>
            </a:r>
            <a:r>
              <a:rPr lang="en-US" dirty="0" err="1"/>
              <a:t>skal</a:t>
            </a:r>
            <a:r>
              <a:rPr lang="en-US" dirty="0"/>
              <a:t> vi </a:t>
            </a:r>
            <a:r>
              <a:rPr lang="en-US" dirty="0" err="1"/>
              <a:t>fjerne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node</a:t>
            </a:r>
          </a:p>
          <a:p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sjekker</a:t>
            </a:r>
            <a:r>
              <a:rPr lang="en-US" dirty="0"/>
              <a:t> vi om </a:t>
            </a:r>
            <a:r>
              <a:rPr lang="en-US" dirty="0" err="1"/>
              <a:t>elementet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slettes</a:t>
            </a:r>
            <a:r>
              <a:rPr lang="en-US" dirty="0"/>
              <a:t> er first </a:t>
            </a:r>
            <a:r>
              <a:rPr lang="en-US" dirty="0" err="1"/>
              <a:t>eller</a:t>
            </a:r>
            <a:r>
              <a:rPr lang="en-US" dirty="0"/>
              <a:t> last,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disse</a:t>
            </a:r>
            <a:r>
              <a:rPr lang="en-US" dirty="0"/>
              <a:t> bare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peker</a:t>
            </a:r>
            <a:r>
              <a:rPr lang="en-US" dirty="0"/>
              <a:t> “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vei</a:t>
            </a:r>
            <a:r>
              <a:rPr lang="en-US" dirty="0"/>
              <a:t>”,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settes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i="1" dirty="0"/>
              <a:t>None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bruker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while-</a:t>
            </a:r>
            <a:r>
              <a:rPr lang="en-US" dirty="0" err="1"/>
              <a:t>løkke</a:t>
            </a:r>
            <a:r>
              <a:rPr lang="en-US" dirty="0"/>
              <a:t> for å </a:t>
            </a:r>
            <a:r>
              <a:rPr lang="en-US" dirty="0" err="1"/>
              <a:t>finne</a:t>
            </a:r>
            <a:r>
              <a:rPr lang="en-US" dirty="0"/>
              <a:t> </a:t>
            </a:r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slettes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tidligere</a:t>
            </a:r>
            <a:endParaRPr lang="en-US" dirty="0"/>
          </a:p>
          <a:p>
            <a:r>
              <a:rPr lang="en-US" dirty="0"/>
              <a:t>Vi “</a:t>
            </a:r>
            <a:r>
              <a:rPr lang="en-US" dirty="0" err="1"/>
              <a:t>bytter</a:t>
            </a:r>
            <a:r>
              <a:rPr lang="en-US" dirty="0"/>
              <a:t> om” </a:t>
            </a:r>
            <a:r>
              <a:rPr lang="en-US" dirty="0" err="1"/>
              <a:t>pekerne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i="1" dirty="0" err="1"/>
              <a:t>prev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i="1" dirty="0"/>
              <a:t>next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vi “hopper over” </a:t>
            </a:r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slettes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huske</a:t>
            </a:r>
            <a:r>
              <a:rPr lang="en-US" dirty="0"/>
              <a:t> å </a:t>
            </a:r>
            <a:r>
              <a:rPr lang="en-US" dirty="0" err="1"/>
              <a:t>oppdatere</a:t>
            </a:r>
            <a:r>
              <a:rPr lang="en-US" dirty="0"/>
              <a:t> </a:t>
            </a:r>
            <a:r>
              <a:rPr lang="en-US" i="1" dirty="0"/>
              <a:t>size</a:t>
            </a:r>
            <a:r>
              <a:rPr lang="en-US" dirty="0"/>
              <a:t> med -1</a:t>
            </a:r>
          </a:p>
          <a:p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slettet</a:t>
            </a:r>
            <a:r>
              <a:rPr lang="en-US" dirty="0"/>
              <a:t> av python sin garbage collector </a:t>
            </a:r>
            <a:r>
              <a:rPr lang="en-US" dirty="0" err="1"/>
              <a:t>siden</a:t>
            </a:r>
            <a:r>
              <a:rPr lang="en-US" dirty="0"/>
              <a:t>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peker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den </a:t>
            </a:r>
            <a:r>
              <a:rPr lang="en-US" dirty="0" err="1"/>
              <a:t>lengre</a:t>
            </a: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A3234A4-9A83-406E-9565-C6F12FFE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493" y="554490"/>
            <a:ext cx="5309507" cy="352938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A5DE0EF-1126-4B32-9155-706414D2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84" y="4273237"/>
            <a:ext cx="5027862" cy="24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9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1452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Løsningsforslag uke 3</vt:lpstr>
      <vt:lpstr>MyNode</vt:lpstr>
      <vt:lpstr>MyNode</vt:lpstr>
      <vt:lpstr>MyLinkedList</vt:lpstr>
      <vt:lpstr>__getitem__(self, idx)</vt:lpstr>
      <vt:lpstr>__setitem__(self, idx, item)</vt:lpstr>
      <vt:lpstr>__add__(self, list) (metode 1)</vt:lpstr>
      <vt:lpstr>__add__(self, list) (metode 2)</vt:lpstr>
      <vt:lpstr>__delitem__(self, idx)</vt:lpstr>
      <vt:lpstr>__eq__(self, liste)</vt:lpstr>
      <vt:lpstr>__iter__(self) &amp; __next__(self)</vt:lpstr>
      <vt:lpstr>__len__, __contains__ &amp; __str__</vt:lpstr>
      <vt:lpstr>append()</vt:lpstr>
      <vt:lpstr>insert()</vt:lpstr>
      <vt:lpstr>MyStack</vt:lpstr>
      <vt:lpstr>MyFIFO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Løsningsforslag uke 3</dc:title>
  <dc:creator>Andreas Dyrøy Jansson</dc:creator>
  <cp:lastModifiedBy>Andreas Dyrøy Jansson</cp:lastModifiedBy>
  <cp:revision>1</cp:revision>
  <dcterms:created xsi:type="dcterms:W3CDTF">2022-09-08T14:42:12Z</dcterms:created>
  <dcterms:modified xsi:type="dcterms:W3CDTF">2022-09-08T15:59:20Z</dcterms:modified>
</cp:coreProperties>
</file>