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Nimbus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Nimbus Sans"/>
              </a:rPr>
              <a:t>Click to edit the title text format</a:t>
            </a:r>
            <a:endParaRPr b="0" lang="fr-FR" sz="1800" spc="-1" strike="noStrike"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Nimbus Sans"/>
              </a:rPr>
              <a:t>Click to edit the outline text format</a:t>
            </a:r>
            <a:endParaRPr b="0" lang="fr-F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Nimbus Sans"/>
              </a:rPr>
              <a:t>Second Outline Level</a:t>
            </a:r>
            <a:endParaRPr b="0" lang="fr-F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Nimbus Sans"/>
              </a:rPr>
              <a:t>Third Outline Level</a:t>
            </a:r>
            <a:endParaRPr b="0" lang="fr-F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Nimbus Sans"/>
              </a:rPr>
              <a:t>Fourth Outline Level</a:t>
            </a:r>
            <a:endParaRPr b="0" lang="fr-F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Nimbus Sans"/>
              </a:rPr>
              <a:t>Fifth Outline Level</a:t>
            </a:r>
            <a:endParaRPr b="0" lang="fr-F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Nimbus Sans"/>
              </a:rPr>
              <a:t>Sixth Outline Level</a:t>
            </a:r>
            <a:endParaRPr b="0" lang="fr-F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Nimbus Sans"/>
              </a:rPr>
              <a:t>Seventh Outline Level</a:t>
            </a:r>
            <a:endParaRPr b="0" lang="fr-F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262160" y="-360"/>
            <a:ext cx="7559280" cy="566928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 txBox="1"/>
          <p:nvPr/>
        </p:nvSpPr>
        <p:spPr>
          <a:xfrm>
            <a:off x="9540000" y="5040000"/>
            <a:ext cx="360000" cy="39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2400" spc="-1" strike="noStrike">
                <a:latin typeface="Nimbus Sans"/>
              </a:rPr>
              <a:t>1</a:t>
            </a:r>
            <a:endParaRPr b="0" lang="fr-FR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 txBox="1"/>
          <p:nvPr/>
        </p:nvSpPr>
        <p:spPr>
          <a:xfrm>
            <a:off x="648720" y="3571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800" spc="-1" strike="noStrike">
                <a:latin typeface="Nimbus Sans"/>
              </a:rPr>
              <a:t>Source</a:t>
            </a:r>
            <a:endParaRPr b="0" lang="fr-FR" sz="4800" spc="-1" strike="noStrike">
              <a:latin typeface="Nimbus Sans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0" y="2880000"/>
            <a:ext cx="10080720" cy="39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2400" spc="-1" strike="noStrike">
                <a:latin typeface="Nimbus Sans"/>
              </a:rPr>
              <a:t>https://www.prisonpolicy.org/blog/2021/02/03/january-population-update/</a:t>
            </a:r>
            <a:endParaRPr b="0" lang="fr-FR" sz="2400" spc="-1" strike="noStrike">
              <a:latin typeface="Nimbus Sans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540000" y="5040000"/>
            <a:ext cx="360000" cy="39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2400" spc="-1" strike="noStrike">
                <a:latin typeface="Nimbus Sans"/>
              </a:rPr>
              <a:t>2</a:t>
            </a:r>
            <a:endParaRPr b="0" lang="fr-FR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2022-02-09T18:51:57Z</dcterms:created>
  <dc:creator/>
  <dc:description/>
  <dc:language>fr-FR</dc:language>
  <cp:lastModifiedBy/>
  <dcterms:modified xsi:type="dcterms:W3CDTF">2022-02-10T09:40:14Z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