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25" r:id="rId5"/>
    <p:sldId id="364" r:id="rId6"/>
    <p:sldId id="326" r:id="rId7"/>
    <p:sldId id="328" r:id="rId8"/>
    <p:sldId id="329" r:id="rId9"/>
    <p:sldId id="340" r:id="rId10"/>
    <p:sldId id="348" r:id="rId11"/>
    <p:sldId id="349" r:id="rId12"/>
    <p:sldId id="350" r:id="rId13"/>
    <p:sldId id="351" r:id="rId14"/>
    <p:sldId id="345" r:id="rId15"/>
    <p:sldId id="330" r:id="rId16"/>
    <p:sldId id="346" r:id="rId17"/>
    <p:sldId id="347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36" r:id="rId31"/>
    <p:sldId id="3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354"/>
            <a:ext cx="10515600" cy="2289356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br>
              <a:rPr lang="en-US" dirty="0"/>
            </a:br>
            <a:r>
              <a:rPr lang="en-US" dirty="0"/>
              <a:t>PRESENTASI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7B39D4-040C-4CAC-B5F2-4F43466C17EB}"/>
              </a:ext>
            </a:extLst>
          </p:cNvPr>
          <p:cNvSpPr/>
          <p:nvPr/>
        </p:nvSpPr>
        <p:spPr>
          <a:xfrm>
            <a:off x="830283" y="1410074"/>
            <a:ext cx="10515873" cy="384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3937B-DF18-479B-A414-B1CD072D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0851" y="-5266883"/>
            <a:ext cx="11164375" cy="1001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EEF45-1F02-4485-AE68-ADB4FF976784}"/>
              </a:ext>
            </a:extLst>
          </p:cNvPr>
          <p:cNvSpPr/>
          <p:nvPr/>
        </p:nvSpPr>
        <p:spPr>
          <a:xfrm>
            <a:off x="7039154" y="370936"/>
            <a:ext cx="5391509" cy="678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19880-8C58-451F-B3D6-F71F3B415727}"/>
              </a:ext>
            </a:extLst>
          </p:cNvPr>
          <p:cNvSpPr/>
          <p:nvPr/>
        </p:nvSpPr>
        <p:spPr>
          <a:xfrm>
            <a:off x="0" y="-345057"/>
            <a:ext cx="12192000" cy="20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FF5FD-376D-42F7-9993-4036B96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951" y="2082934"/>
            <a:ext cx="3602736" cy="336499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KELAS </a:t>
            </a:r>
            <a:r>
              <a:rPr lang="en-US" sz="2800" b="1" dirty="0" err="1"/>
              <a:t>mobil</a:t>
            </a:r>
            <a:r>
              <a:rPr lang="en-US" sz="2800" b="1" dirty="0"/>
              <a:t> cross road</a:t>
            </a:r>
          </a:p>
          <a:p>
            <a:pPr marL="0" indent="0"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cross road adalah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 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KendaraanDarat</a:t>
            </a:r>
            <a:r>
              <a:rPr lang="en-US" dirty="0"/>
              <a:t>),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tambahannya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 sunroof type dan shock breaker</a:t>
            </a:r>
          </a:p>
        </p:txBody>
      </p:sp>
    </p:spTree>
    <p:extLst>
      <p:ext uri="{BB962C8B-B14F-4D97-AF65-F5344CB8AC3E}">
        <p14:creationId xmlns:p14="http://schemas.microsoft.com/office/powerpoint/2010/main" val="242354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B9BD2-5B87-4A53-B640-86AE1AD2E635}"/>
              </a:ext>
            </a:extLst>
          </p:cNvPr>
          <p:cNvSpPr/>
          <p:nvPr/>
        </p:nvSpPr>
        <p:spPr>
          <a:xfrm>
            <a:off x="1356220" y="1602297"/>
            <a:ext cx="9479559" cy="346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</a:t>
            </a:r>
          </a:p>
        </p:txBody>
      </p:sp>
    </p:spTree>
    <p:extLst>
      <p:ext uri="{BB962C8B-B14F-4D97-AF65-F5344CB8AC3E}">
        <p14:creationId xmlns:p14="http://schemas.microsoft.com/office/powerpoint/2010/main" val="10916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6F15D-739C-4312-BD3F-EAB3778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1" t="23975" r="59129" b="64893"/>
          <a:stretch/>
        </p:blipFill>
        <p:spPr>
          <a:xfrm>
            <a:off x="2214693" y="2122414"/>
            <a:ext cx="7485932" cy="169457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74DA19-2C79-4FEE-9F82-BA2D5D30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93" y="4110605"/>
            <a:ext cx="8036654" cy="169457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Library yang </a:t>
            </a:r>
            <a:r>
              <a:rPr lang="en-US" sz="2800" b="1" dirty="0" err="1"/>
              <a:t>digunakan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program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time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bisa</a:t>
            </a:r>
            <a:r>
              <a:rPr lang="en-US" sz="2800" b="1" dirty="0"/>
              <a:t> </a:t>
            </a:r>
            <a:r>
              <a:rPr lang="en-US" sz="2800" b="1" dirty="0" err="1"/>
              <a:t>disebut</a:t>
            </a:r>
            <a:r>
              <a:rPr lang="en-US" sz="2800" b="1" dirty="0"/>
              <a:t> </a:t>
            </a:r>
            <a:r>
              <a:rPr lang="en-US" sz="2800" b="1" dirty="0" err="1"/>
              <a:t>waktu</a:t>
            </a:r>
            <a:r>
              <a:rPr lang="en-US" sz="2800" b="1" dirty="0"/>
              <a:t>. Library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digunakan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menghitung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KendaraanDarat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504B6-CD81-4E0C-A82F-0C4FE8F3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8" t="34496" r="31606" b="44587"/>
          <a:stretch/>
        </p:blipFill>
        <p:spPr>
          <a:xfrm>
            <a:off x="1188720" y="1994481"/>
            <a:ext cx="9919711" cy="20993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048B73-7F92-43B1-8302-AC58E428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6" y="4325225"/>
            <a:ext cx="8036654" cy="169457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/>
              <a:t>Beberapa</a:t>
            </a:r>
            <a:r>
              <a:rPr lang="en-US" sz="2800" b="1" dirty="0"/>
              <a:t> </a:t>
            </a:r>
            <a:r>
              <a:rPr lang="en-US" sz="2800" b="1" dirty="0" err="1"/>
              <a:t>atribut</a:t>
            </a:r>
            <a:r>
              <a:rPr lang="en-US" sz="2800" b="1" dirty="0"/>
              <a:t>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/>
              <a:t>diakses</a:t>
            </a:r>
            <a:r>
              <a:rPr lang="en-US" sz="2800" b="1" dirty="0"/>
              <a:t> oleh </a:t>
            </a:r>
            <a:r>
              <a:rPr lang="en-US" sz="2800" b="1" dirty="0" err="1"/>
              <a:t>kelas</a:t>
            </a:r>
            <a:r>
              <a:rPr lang="en-US" sz="2800" b="1" dirty="0"/>
              <a:t> </a:t>
            </a:r>
            <a:r>
              <a:rPr lang="en-US" sz="2800" b="1" dirty="0" err="1"/>
              <a:t>pewarisan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kelas</a:t>
            </a:r>
            <a:r>
              <a:rPr lang="en-US" sz="2800" b="1" dirty="0"/>
              <a:t> </a:t>
            </a:r>
            <a:r>
              <a:rPr lang="en-US" sz="2800" b="1" dirty="0" err="1"/>
              <a:t>anak</a:t>
            </a:r>
            <a:r>
              <a:rPr lang="en-US" sz="2800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Kereta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FF1C-979A-40FB-8D36-007CE0FED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9" t="30459" r="8899" b="50000"/>
          <a:stretch/>
        </p:blipFill>
        <p:spPr>
          <a:xfrm>
            <a:off x="1001116" y="2063691"/>
            <a:ext cx="10684748" cy="22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Kereta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FF1C-979A-40FB-8D36-007CE0FED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9" t="48975" r="52422" b="37339"/>
          <a:stretch/>
        </p:blipFill>
        <p:spPr>
          <a:xfrm>
            <a:off x="1596733" y="2265027"/>
            <a:ext cx="8729757" cy="2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Kereta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FCF33-9285-4800-B134-55AC13CE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6" t="22223" r="46812" b="21100"/>
          <a:stretch/>
        </p:blipFill>
        <p:spPr>
          <a:xfrm>
            <a:off x="5494788" y="1647330"/>
            <a:ext cx="5769401" cy="4569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DAAE7-9F29-4FB9-8BC5-D367508D2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3" t="10030" r="54862" b="22691"/>
          <a:stretch/>
        </p:blipFill>
        <p:spPr>
          <a:xfrm>
            <a:off x="1317071" y="1634454"/>
            <a:ext cx="3976382" cy="46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>
                <a:solidFill>
                  <a:schemeClr val="accent1">
                    <a:lumMod val="75000"/>
                  </a:schemeClr>
                </a:solidFill>
              </a:rPr>
              <a:t>Mobil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543B8-CF7E-4A4D-AB2A-A077E798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3" t="10276" r="34013" b="43241"/>
          <a:stretch/>
        </p:blipFill>
        <p:spPr>
          <a:xfrm>
            <a:off x="2379458" y="1675001"/>
            <a:ext cx="7433083" cy="36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6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>
                <a:solidFill>
                  <a:schemeClr val="accent1">
                    <a:lumMod val="75000"/>
                  </a:schemeClr>
                </a:solidFill>
              </a:rPr>
              <a:t>Mobil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1FE9B-D27E-4602-BE4E-2FEDBC2A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5" t="42691" r="47966" b="7401"/>
          <a:stretch/>
        </p:blipFill>
        <p:spPr>
          <a:xfrm>
            <a:off x="3016470" y="1707861"/>
            <a:ext cx="6174299" cy="43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6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MobilBalap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6F7FE-7BB3-4524-AC48-2C462B8F3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3" t="32783" r="14129" b="5076"/>
          <a:stretch/>
        </p:blipFill>
        <p:spPr>
          <a:xfrm>
            <a:off x="1560980" y="1942344"/>
            <a:ext cx="9085279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Kelompok</a:t>
            </a:r>
            <a:r>
              <a:rPr lang="en-US" dirty="0">
                <a:cs typeface="Calibri Light"/>
              </a:rPr>
              <a:t> 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 err="1">
                <a:effectLst/>
              </a:rPr>
              <a:t>Jofran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albhinata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2052" y="5596128"/>
            <a:ext cx="2137095" cy="347472"/>
          </a:xfrm>
        </p:spPr>
        <p:txBody>
          <a:bodyPr/>
          <a:lstStyle/>
          <a:p>
            <a:r>
              <a:rPr lang="en-US" sz="2000" b="1" cap="none" spc="600" dirty="0">
                <a:effectLst/>
              </a:rPr>
              <a:t>5220411214</a:t>
            </a:r>
            <a:endParaRPr lang="en-US" sz="2000" b="1" cap="none" spc="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Raphael Hasiando </a:t>
            </a:r>
            <a:r>
              <a:rPr lang="en-US" sz="1400" dirty="0" err="1">
                <a:effectLst/>
              </a:rPr>
              <a:t>sihotang</a:t>
            </a:r>
            <a:endParaRPr lang="en-US" sz="1400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3FB3B57E-90C8-4C8D-87DA-196DC0A46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7A71F5E9-78B6-49B8-AC3C-E5321DECEF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/>
      </p:pic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20E97CE-83F1-4C65-9582-6EF3B25DECE5}"/>
              </a:ext>
            </a:extLst>
          </p:cNvPr>
          <p:cNvSpPr txBox="1">
            <a:spLocks/>
          </p:cNvSpPr>
          <p:nvPr/>
        </p:nvSpPr>
        <p:spPr>
          <a:xfrm>
            <a:off x="6395305" y="5596128"/>
            <a:ext cx="2137095" cy="3474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600" dirty="0"/>
              <a:t>5220411221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2860E3-0BF0-43CB-AE1A-054CBEC1F508}"/>
              </a:ext>
            </a:extLst>
          </p:cNvPr>
          <p:cNvSpPr/>
          <p:nvPr/>
        </p:nvSpPr>
        <p:spPr>
          <a:xfrm>
            <a:off x="1770077" y="4370664"/>
            <a:ext cx="822121" cy="60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E3BED-FC37-4ECB-B2A5-25FE4BE8ABEF}"/>
              </a:ext>
            </a:extLst>
          </p:cNvPr>
          <p:cNvSpPr/>
          <p:nvPr/>
        </p:nvSpPr>
        <p:spPr>
          <a:xfrm>
            <a:off x="9599802" y="4455952"/>
            <a:ext cx="822121" cy="60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MobilBalap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745E-C4D1-4A67-91C3-DE10C8C66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9" t="34740" r="25757" b="20733"/>
          <a:stretch/>
        </p:blipFill>
        <p:spPr>
          <a:xfrm>
            <a:off x="1291351" y="1809924"/>
            <a:ext cx="9609298" cy="38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MobilCrossroad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10630-8306-45BC-B108-F87E63E2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4" t="15290" r="20183" b="48502"/>
          <a:stretch/>
        </p:blipFill>
        <p:spPr>
          <a:xfrm>
            <a:off x="1060097" y="1906398"/>
            <a:ext cx="10071806" cy="30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MobilCrossroad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10630-8306-45BC-B108-F87E63E2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4" t="51673" r="34852" b="4711"/>
          <a:stretch/>
        </p:blipFill>
        <p:spPr>
          <a:xfrm>
            <a:off x="1816385" y="1794837"/>
            <a:ext cx="8559229" cy="39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MobilCrossroad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33D5A-60A6-4C7A-B16C-1ACE25B6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4" t="28868" r="47569" b="57799"/>
          <a:stretch/>
        </p:blipFill>
        <p:spPr>
          <a:xfrm>
            <a:off x="1336208" y="2548156"/>
            <a:ext cx="9519583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u="sng" cap="none" dirty="0" err="1">
                <a:solidFill>
                  <a:schemeClr val="accent1">
                    <a:lumMod val="75000"/>
                  </a:schemeClr>
                </a:solidFill>
              </a:rPr>
              <a:t>MobilCrossroad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33D5A-60A6-4C7A-B16C-1ACE25B6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4" t="28868" r="47569" b="57799"/>
          <a:stretch/>
        </p:blipFill>
        <p:spPr>
          <a:xfrm>
            <a:off x="1336208" y="2548156"/>
            <a:ext cx="9519583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5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E436BD-3778-4C75-87FB-796122B6C2E7}"/>
              </a:ext>
            </a:extLst>
          </p:cNvPr>
          <p:cNvSpPr/>
          <p:nvPr/>
        </p:nvSpPr>
        <p:spPr>
          <a:xfrm>
            <a:off x="1173480" y="1409350"/>
            <a:ext cx="10134880" cy="4177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u="sng" cap="none" dirty="0">
                <a:solidFill>
                  <a:schemeClr val="accent1">
                    <a:lumMod val="75000"/>
                  </a:schemeClr>
                </a:solidFill>
              </a:rPr>
              <a:t>Mobil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33D5A-60A6-4C7A-B16C-1ACE25B6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4" t="28868" r="47569" b="57799"/>
          <a:stretch/>
        </p:blipFill>
        <p:spPr>
          <a:xfrm>
            <a:off x="1336208" y="2548156"/>
            <a:ext cx="9519583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B9BD2-5B87-4A53-B640-86AE1AD2E635}"/>
              </a:ext>
            </a:extLst>
          </p:cNvPr>
          <p:cNvSpPr/>
          <p:nvPr/>
        </p:nvSpPr>
        <p:spPr>
          <a:xfrm>
            <a:off x="1356220" y="1602297"/>
            <a:ext cx="9479559" cy="346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370379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9405904" cy="530352"/>
          </a:xfrm>
        </p:spPr>
        <p:txBody>
          <a:bodyPr/>
          <a:lstStyle/>
          <a:p>
            <a:r>
              <a:rPr lang="en-US" dirty="0"/>
              <a:t>Hasil running program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6DDB6CD-6045-42F0-A8CE-0014B92E6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0" t="29357" b="39449"/>
          <a:stretch/>
        </p:blipFill>
        <p:spPr>
          <a:xfrm>
            <a:off x="1055839" y="4338213"/>
            <a:ext cx="10715537" cy="2139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C53479-052F-4BA7-B232-30A749D43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0" t="20673" r="8900" b="48135"/>
          <a:stretch/>
        </p:blipFill>
        <p:spPr>
          <a:xfrm>
            <a:off x="1359017" y="1671689"/>
            <a:ext cx="9815118" cy="2180187"/>
          </a:xfrm>
          <a:prstGeom prst="rect">
            <a:avLst/>
          </a:prstGeo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400188D8-745C-4728-90A7-6FCB7E3E0164}"/>
              </a:ext>
            </a:extLst>
          </p:cNvPr>
          <p:cNvSpPr txBox="1">
            <a:spLocks/>
          </p:cNvSpPr>
          <p:nvPr/>
        </p:nvSpPr>
        <p:spPr>
          <a:xfrm>
            <a:off x="1055839" y="4030982"/>
            <a:ext cx="2407640" cy="30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342D3F9-73CA-499A-85C0-3D42C76F5D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7" b="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4862119" cy="548640"/>
          </a:xfrm>
        </p:spPr>
        <p:txBody>
          <a:bodyPr/>
          <a:lstStyle/>
          <a:p>
            <a:r>
              <a:rPr lang="en-US" dirty="0"/>
              <a:t>DAFTAR ISI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DAFTAR ISI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: CLASS DIAGRAM</a:t>
            </a:r>
          </a:p>
          <a:p>
            <a:r>
              <a:rPr lang="en-US" dirty="0"/>
              <a:t>Kode program</a:t>
            </a:r>
          </a:p>
          <a:p>
            <a:r>
              <a:rPr lang="en-US" dirty="0"/>
              <a:t>HASIL running program</a:t>
            </a:r>
          </a:p>
          <a:p>
            <a:r>
              <a:rPr lang="en-US" dirty="0" err="1"/>
              <a:t>Penutup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D8380EF-0C20-4879-909F-2BA6370BF4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4714" t="-42784" r="-32821" b="-43301"/>
          <a:stretch/>
        </p:blipFill>
        <p:spPr>
          <a:xfrm>
            <a:off x="4946904" y="-293615"/>
            <a:ext cx="6638544" cy="7390701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B9BD2-5B87-4A53-B640-86AE1AD2E635}"/>
              </a:ext>
            </a:extLst>
          </p:cNvPr>
          <p:cNvSpPr/>
          <p:nvPr/>
        </p:nvSpPr>
        <p:spPr>
          <a:xfrm>
            <a:off x="1356220" y="1602297"/>
            <a:ext cx="9479559" cy="346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(UNIFIED MODELING LANGUAGE)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74F0-C48C-46EF-B94D-D97E9071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1728700"/>
            <a:ext cx="5250585" cy="47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3937B-DF18-479B-A414-B1CD072D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813" y="2151835"/>
            <a:ext cx="11164375" cy="1001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EEF45-1F02-4485-AE68-ADB4FF976784}"/>
              </a:ext>
            </a:extLst>
          </p:cNvPr>
          <p:cNvSpPr/>
          <p:nvPr/>
        </p:nvSpPr>
        <p:spPr>
          <a:xfrm>
            <a:off x="7039154" y="370936"/>
            <a:ext cx="5391509" cy="678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19880-8C58-451F-B3D6-F71F3B415727}"/>
              </a:ext>
            </a:extLst>
          </p:cNvPr>
          <p:cNvSpPr/>
          <p:nvPr/>
        </p:nvSpPr>
        <p:spPr>
          <a:xfrm>
            <a:off x="0" y="-345057"/>
            <a:ext cx="12192000" cy="20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FF5FD-376D-42F7-9993-4036B96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951" y="2082934"/>
            <a:ext cx="3602736" cy="385204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KELAS </a:t>
            </a:r>
            <a:r>
              <a:rPr lang="en-US" sz="2800" b="1" dirty="0" err="1"/>
              <a:t>KendaraanDarat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Kelas </a:t>
            </a:r>
            <a:r>
              <a:rPr lang="en-US" dirty="0" err="1"/>
              <a:t>KendaraanDarat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dan Mobil.</a:t>
            </a:r>
          </a:p>
          <a:p>
            <a:pPr marL="0" indent="0">
              <a:buNone/>
            </a:pPr>
            <a:r>
              <a:rPr lang="en-US" dirty="0"/>
              <a:t>Kelas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, dan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45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3937B-DF18-479B-A414-B1CD072D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52" y="-2065849"/>
            <a:ext cx="11164375" cy="1001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EEF45-1F02-4485-AE68-ADB4FF976784}"/>
              </a:ext>
            </a:extLst>
          </p:cNvPr>
          <p:cNvSpPr/>
          <p:nvPr/>
        </p:nvSpPr>
        <p:spPr>
          <a:xfrm>
            <a:off x="7039154" y="370936"/>
            <a:ext cx="5391509" cy="678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19880-8C58-451F-B3D6-F71F3B415727}"/>
              </a:ext>
            </a:extLst>
          </p:cNvPr>
          <p:cNvSpPr/>
          <p:nvPr/>
        </p:nvSpPr>
        <p:spPr>
          <a:xfrm>
            <a:off x="0" y="-345057"/>
            <a:ext cx="12192000" cy="20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618BEA-31F9-4F16-BFC5-18AAE9EC1C70}"/>
              </a:ext>
            </a:extLst>
          </p:cNvPr>
          <p:cNvSpPr txBox="1">
            <a:spLocks/>
          </p:cNvSpPr>
          <p:nvPr/>
        </p:nvSpPr>
        <p:spPr>
          <a:xfrm>
            <a:off x="7702951" y="2082934"/>
            <a:ext cx="3602736" cy="3852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KELAS </a:t>
            </a:r>
            <a:r>
              <a:rPr lang="en-US" sz="2800" b="1" dirty="0" err="1"/>
              <a:t>Kereta</a:t>
            </a:r>
            <a:endParaRPr lang="en-US" sz="2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adalah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. Kelas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.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gerbong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5614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3937B-DF18-479B-A414-B1CD072D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0837" y="-1815683"/>
            <a:ext cx="11164375" cy="1001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EEF45-1F02-4485-AE68-ADB4FF976784}"/>
              </a:ext>
            </a:extLst>
          </p:cNvPr>
          <p:cNvSpPr/>
          <p:nvPr/>
        </p:nvSpPr>
        <p:spPr>
          <a:xfrm>
            <a:off x="7039154" y="370936"/>
            <a:ext cx="5391509" cy="678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19880-8C58-451F-B3D6-F71F3B415727}"/>
              </a:ext>
            </a:extLst>
          </p:cNvPr>
          <p:cNvSpPr/>
          <p:nvPr/>
        </p:nvSpPr>
        <p:spPr>
          <a:xfrm>
            <a:off x="0" y="-345057"/>
            <a:ext cx="12192000" cy="20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FF5FD-376D-42F7-9993-4036B96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951" y="2082934"/>
            <a:ext cx="3602736" cy="336499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KELAS Mobil</a:t>
            </a:r>
          </a:p>
          <a:p>
            <a:pPr marL="0" indent="0"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adalah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 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KendaraanDarat</a:t>
            </a:r>
            <a:r>
              <a:rPr lang="en-US" dirty="0"/>
              <a:t>),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tambahannya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dirty="0" err="1"/>
              <a:t>jenis</a:t>
            </a:r>
            <a:r>
              <a:rPr lang="en-US" dirty="0"/>
              <a:t> </a:t>
            </a:r>
            <a:r>
              <a:rPr lang="en-US" dirty="0" err="1"/>
              <a:t>mobil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Dan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kelas</a:t>
            </a:r>
            <a:r>
              <a:rPr lang="en-US" dirty="0"/>
              <a:t> yang di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kelaas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balap</a:t>
            </a:r>
            <a:r>
              <a:rPr lang="en-US" dirty="0"/>
              <a:t> dan crossroad</a:t>
            </a:r>
          </a:p>
        </p:txBody>
      </p:sp>
    </p:spTree>
    <p:extLst>
      <p:ext uri="{BB962C8B-B14F-4D97-AF65-F5344CB8AC3E}">
        <p14:creationId xmlns:p14="http://schemas.microsoft.com/office/powerpoint/2010/main" val="334804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3937B-DF18-479B-A414-B1CD072D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4" y="-5353147"/>
            <a:ext cx="11164375" cy="1001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EEF45-1F02-4485-AE68-ADB4FF976784}"/>
              </a:ext>
            </a:extLst>
          </p:cNvPr>
          <p:cNvSpPr/>
          <p:nvPr/>
        </p:nvSpPr>
        <p:spPr>
          <a:xfrm>
            <a:off x="7039154" y="370936"/>
            <a:ext cx="5391509" cy="678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19880-8C58-451F-B3D6-F71F3B415727}"/>
              </a:ext>
            </a:extLst>
          </p:cNvPr>
          <p:cNvSpPr/>
          <p:nvPr/>
        </p:nvSpPr>
        <p:spPr>
          <a:xfrm>
            <a:off x="0" y="-345057"/>
            <a:ext cx="12192000" cy="20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| CLASS DIAGRAM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FF5FD-376D-42F7-9993-4036B96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951" y="2082934"/>
            <a:ext cx="3602736" cy="336499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KELAS Mobil </a:t>
            </a:r>
            <a:r>
              <a:rPr lang="en-US" sz="2800" b="1" dirty="0" err="1"/>
              <a:t>Balap</a:t>
            </a:r>
            <a:endParaRPr lang="en-US" sz="2800" b="1" dirty="0"/>
          </a:p>
          <a:p>
            <a:pPr marL="0" indent="0">
              <a:buNone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balap</a:t>
            </a:r>
            <a:r>
              <a:rPr lang="en-US" dirty="0"/>
              <a:t> adalah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 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KendaraanDarat</a:t>
            </a:r>
            <a:r>
              <a:rPr lang="en-US" dirty="0"/>
              <a:t>),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tambahannya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 front wing dan rear wing</a:t>
            </a:r>
          </a:p>
        </p:txBody>
      </p:sp>
    </p:spTree>
    <p:extLst>
      <p:ext uri="{BB962C8B-B14F-4D97-AF65-F5344CB8AC3E}">
        <p14:creationId xmlns:p14="http://schemas.microsoft.com/office/powerpoint/2010/main" val="289421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{D0A3B138-555C-4E6E-B54B-4DE87EC4A473}tf67061901_win32</Template>
  <TotalTime>216</TotalTime>
  <Words>347</Words>
  <Application>Microsoft Office PowerPoint</Application>
  <PresentationFormat>Widescreen</PresentationFormat>
  <Paragraphs>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Daytona Condensed Light</vt:lpstr>
      <vt:lpstr>Posterama</vt:lpstr>
      <vt:lpstr>Office Theme</vt:lpstr>
      <vt:lpstr>Tugas kelompok PRESENTASI</vt:lpstr>
      <vt:lpstr>Kelompok 4</vt:lpstr>
      <vt:lpstr>DAFTAR ISI</vt:lpstr>
      <vt:lpstr>UML (UNIFIED MODELING LANGUAGE)</vt:lpstr>
      <vt:lpstr>UML | CLASS DIAGRAM</vt:lpstr>
      <vt:lpstr>UML | CLASS DIAGRAM</vt:lpstr>
      <vt:lpstr>UML | CLASS DIAGRAM</vt:lpstr>
      <vt:lpstr>UML | CLASS DIAGRAM</vt:lpstr>
      <vt:lpstr>UML | CLASS DIAGRAM</vt:lpstr>
      <vt:lpstr>UML | CLASS DIAGRAM</vt:lpstr>
      <vt:lpstr>Kode program</vt:lpstr>
      <vt:lpstr>import</vt:lpstr>
      <vt:lpstr>Kelas KendaraanDarat</vt:lpstr>
      <vt:lpstr>Kelas Kereta</vt:lpstr>
      <vt:lpstr>Kelas Kereta</vt:lpstr>
      <vt:lpstr>Kelas Kereta</vt:lpstr>
      <vt:lpstr>Kelas Mobil</vt:lpstr>
      <vt:lpstr>Kelas Mobil</vt:lpstr>
      <vt:lpstr>Kelas MobilBalap</vt:lpstr>
      <vt:lpstr>Kelas MobilBalap</vt:lpstr>
      <vt:lpstr>Kelas MobilCrossroad</vt:lpstr>
      <vt:lpstr>Kelas MobilCrossroad</vt:lpstr>
      <vt:lpstr>Kelas MobilCrossroad</vt:lpstr>
      <vt:lpstr>Kelas MobilCrossroad</vt:lpstr>
      <vt:lpstr>object Mobil</vt:lpstr>
      <vt:lpstr>Hasil running program</vt:lpstr>
      <vt:lpstr>Hasil running program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STUDI KASUS</dc:title>
  <dc:creator>Raphael Hasiando</dc:creator>
  <cp:lastModifiedBy>jofran albhinata</cp:lastModifiedBy>
  <cp:revision>17</cp:revision>
  <dcterms:created xsi:type="dcterms:W3CDTF">2023-12-13T20:29:12Z</dcterms:created>
  <dcterms:modified xsi:type="dcterms:W3CDTF">2023-12-14T15:12:28Z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