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27F75-FD1A-4E6E-BE54-45D5278AA99D}" v="406" dt="2022-11-22T22:47:31.761"/>
    <p1510:client id="{2F71D2E8-BA11-4E21-762E-FE3EB29E51CF}" v="4" dt="2022-11-26T17:19:49.693"/>
    <p1510:client id="{8214F05B-AC03-5C92-D7E3-7ABCCE819BF6}" v="324" dt="2022-11-26T17:18:32.981"/>
    <p1510:client id="{F5E4EA68-D129-5A58-8E1B-0CBC3E8AB3E9}" v="23" dt="2022-11-22T23:28:3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sitting on a bench&#10;&#10;Description automatically generated">
            <a:extLst>
              <a:ext uri="{FF2B5EF4-FFF2-40B4-BE49-F238E27FC236}">
                <a16:creationId xmlns:a16="http://schemas.microsoft.com/office/drawing/2014/main" id="{67A4DC69-806E-16CC-FC76-A1DCCCC37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 dirty="0" err="1">
                <a:cs typeface="Calibri Light"/>
              </a:rPr>
              <a:t>Projeto</a:t>
            </a:r>
            <a:r>
              <a:rPr lang="en-US" sz="8000" dirty="0">
                <a:cs typeface="Calibri Light"/>
              </a:rPr>
              <a:t> 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Forrest Gump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23A72-9BFA-2DBD-B7AC-B4C70B4448C0}"/>
              </a:ext>
            </a:extLst>
          </p:cNvPr>
          <p:cNvSpPr txBox="1"/>
          <p:nvPr/>
        </p:nvSpPr>
        <p:spPr>
          <a:xfrm>
            <a:off x="250901" y="5761463"/>
            <a:ext cx="37728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Aluno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Jonatas Fernandes. 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RA: </a:t>
            </a:r>
            <a:r>
              <a:rPr lang="en-US" dirty="0">
                <a:cs typeface="Calibri"/>
              </a:rPr>
              <a:t>01222001.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Turma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1ADSB.</a:t>
            </a: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2130D19-7C40-7D6B-999A-571CE0BD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378" y="-127821"/>
            <a:ext cx="1799248" cy="13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F7FF9-C771-76C3-3E73-EA186E522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B56AB-BD78-5368-5691-A7A6A5C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cs typeface="Calibri Light"/>
              </a:rPr>
              <a:t> </a:t>
            </a:r>
            <a:r>
              <a:rPr lang="en-US" sz="4000" dirty="0" err="1">
                <a:cs typeface="Calibri Light"/>
              </a:rPr>
              <a:t>Em</a:t>
            </a:r>
            <a:r>
              <a:rPr lang="en-US" sz="4000" dirty="0">
                <a:cs typeface="Calibri Light"/>
              </a:rPr>
              <a:t>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2018 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D514C-8F7E-F4E1-3CF6-7B5C608DAF7F}"/>
              </a:ext>
            </a:extLst>
          </p:cNvPr>
          <p:cNvSpPr txBox="1"/>
          <p:nvPr/>
        </p:nvSpPr>
        <p:spPr>
          <a:xfrm>
            <a:off x="320841" y="2957763"/>
            <a:ext cx="64373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O Interesse </a:t>
            </a:r>
            <a:r>
              <a:rPr lang="en-US" sz="3200" dirty="0" err="1">
                <a:cs typeface="Calibri"/>
              </a:rPr>
              <a:t>por</a:t>
            </a:r>
            <a:r>
              <a:rPr lang="en-US" sz="3200" dirty="0">
                <a:cs typeface="Calibri"/>
              </a:rPr>
              <a:t> Forrest </a:t>
            </a:r>
            <a:r>
              <a:rPr lang="en-US" sz="3200" dirty="0" err="1">
                <a:cs typeface="Calibri"/>
              </a:rPr>
              <a:t>despertou</a:t>
            </a:r>
            <a:r>
              <a:rPr lang="en-US" sz="3200" dirty="0">
                <a:cs typeface="Calibri"/>
              </a:rPr>
              <a:t>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799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A932301-7AA2-CA70-6272-553023FE7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7" r="15524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116FA-F31C-FC5D-45E7-10748B38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tema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minha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trajetória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.</a:t>
            </a:r>
            <a:endParaRPr lang="en-US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F0CB78-68A8-5B87-865C-7557EFC5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en-US" sz="3200" dirty="0" err="1">
                <a:cs typeface="Calibri"/>
              </a:rPr>
              <a:t>Motivacional</a:t>
            </a: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Honestidade</a:t>
            </a:r>
            <a:endParaRPr lang="en-US" sz="320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0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81288-7EFF-3320-9B68-4373C13C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O</a:t>
            </a:r>
            <a:r>
              <a:rPr lang="en-US" sz="4800" dirty="0"/>
              <a:t> s</a:t>
            </a:r>
            <a:r>
              <a:rPr lang="en-US" dirty="0"/>
              <a:t>ite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A person eating ice cream&#10;&#10;Description automatically generated">
            <a:extLst>
              <a:ext uri="{FF2B5EF4-FFF2-40B4-BE49-F238E27FC236}">
                <a16:creationId xmlns:a16="http://schemas.microsoft.com/office/drawing/2014/main" id="{227CD9E7-1E1F-9698-3FB7-A88135D7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r="16031" b="-1"/>
          <a:stretch/>
        </p:blipFill>
        <p:spPr>
          <a:xfrm>
            <a:off x="1938867" y="1266742"/>
            <a:ext cx="4320017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6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outdoor, dark, silhouette, mountain&#10;&#10;Description automatically generated">
            <a:extLst>
              <a:ext uri="{FF2B5EF4-FFF2-40B4-BE49-F238E27FC236}">
                <a16:creationId xmlns:a16="http://schemas.microsoft.com/office/drawing/2014/main" id="{AF8A2A2F-92BD-0C98-E80B-E7C410258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" r="23863" b="508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15E58-F142-41B6-F4BF-290B202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Desafios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 Light"/>
              </a:rPr>
              <a:t>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BA6860E4-1854-14C0-2F0A-0136BE75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dirty="0" err="1">
                <a:cs typeface="Calibri"/>
              </a:rPr>
              <a:t>Criatividade</a:t>
            </a:r>
          </a:p>
          <a:p>
            <a:r>
              <a:rPr lang="en-US" dirty="0">
                <a:cs typeface="Calibri"/>
              </a:rPr>
              <a:t>Por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começar</a:t>
            </a:r>
          </a:p>
          <a:p>
            <a:r>
              <a:rPr lang="en-US" dirty="0" err="1">
                <a:cs typeface="Calibri"/>
              </a:rPr>
              <a:t>Inserção</a:t>
            </a:r>
            <a:r>
              <a:rPr lang="en-US" dirty="0">
                <a:cs typeface="Calibri"/>
              </a:rPr>
              <a:t> da API</a:t>
            </a:r>
          </a:p>
        </p:txBody>
      </p:sp>
    </p:spTree>
    <p:extLst>
      <p:ext uri="{BB962C8B-B14F-4D97-AF65-F5344CB8AC3E}">
        <p14:creationId xmlns:p14="http://schemas.microsoft.com/office/powerpoint/2010/main" val="288420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CB473-8ED7-97CA-7E9F-269447EB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DB7A4-1B56-F014-7ED6-CDCD1559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Superação</a:t>
            </a:r>
            <a:endParaRPr lang="en-US" sz="4000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7B977F-2C34-457B-794C-A043D553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r>
              <a:rPr lang="en-US" sz="3200" dirty="0" err="1">
                <a:solidFill>
                  <a:srgbClr val="FFFFFF"/>
                </a:solidFill>
                <a:cs typeface="Calibri"/>
              </a:rPr>
              <a:t>Fiz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 o meu </a:t>
            </a:r>
            <a:r>
              <a:rPr lang="en-US" sz="3200" dirty="0" err="1">
                <a:solidFill>
                  <a:srgbClr val="FFFFFF"/>
                </a:solidFill>
                <a:cs typeface="Calibri"/>
              </a:rPr>
              <a:t>melhor</a:t>
            </a:r>
            <a:endParaRPr lang="en-US" sz="3200" dirty="0">
              <a:solidFill>
                <a:srgbClr val="FFFFFF"/>
              </a:solidFill>
              <a:cs typeface="Calibri"/>
            </a:endParaRPr>
          </a:p>
          <a:p>
            <a:r>
              <a:rPr lang="en-US" sz="3200" dirty="0" err="1">
                <a:solidFill>
                  <a:srgbClr val="FFFFFF"/>
                </a:solidFill>
                <a:cs typeface="Calibri"/>
              </a:rPr>
              <a:t>Consegui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rgbClr val="FFFFFF"/>
                </a:solidFill>
                <a:cs typeface="Calibri"/>
              </a:rPr>
              <a:t>criar</a:t>
            </a:r>
          </a:p>
          <a:p>
            <a:endParaRPr lang="en-US" sz="32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51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5FE2552-02FB-6D5F-230E-04E3B473C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49" b="1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8B1B2-F27D-A290-6452-BC1BD503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"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Só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vive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propósito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,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quem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suporta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processo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."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179654-5BB4-4DB7-CCE5-552E44D47FAE}"/>
              </a:ext>
            </a:extLst>
          </p:cNvPr>
          <p:cNvSpPr txBox="1"/>
          <p:nvPr/>
        </p:nvSpPr>
        <p:spPr>
          <a:xfrm>
            <a:off x="2398887" y="141111"/>
            <a:ext cx="68884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cs typeface="Calibri"/>
              </a:rPr>
              <a:t>MEU MAIOR APRENDIZADO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1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nut, close&#10;&#10;Description automatically generated">
            <a:extLst>
              <a:ext uri="{FF2B5EF4-FFF2-40B4-BE49-F238E27FC236}">
                <a16:creationId xmlns:a16="http://schemas.microsoft.com/office/drawing/2014/main" id="{516099C4-10D4-99BD-0E77-4270FE9B6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5" r="16766" b="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863FD-D62B-8346-3EA4-CF77BB76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Gratidão</a:t>
            </a:r>
            <a:r>
              <a:rPr lang="en-US" dirty="0"/>
              <a:t> 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mãe</a:t>
            </a:r>
            <a:r>
              <a:rPr lang="en-US" dirty="0"/>
              <a:t>!</a:t>
            </a:r>
            <a:endParaRPr lang="en-US" kern="1200" dirty="0" err="1">
              <a:latin typeface="+mj-lt"/>
              <a:cs typeface="Calibri Light"/>
            </a:endParaRPr>
          </a:p>
        </p:txBody>
      </p:sp>
      <p:pic>
        <p:nvPicPr>
          <p:cNvPr id="6" name="Picture 7" descr="A picture containing person, person, food, indoor&#10;&#10;Description automatically generated">
            <a:extLst>
              <a:ext uri="{FF2B5EF4-FFF2-40B4-BE49-F238E27FC236}">
                <a16:creationId xmlns:a16="http://schemas.microsoft.com/office/drawing/2014/main" id="{49952BEC-B38C-4A7B-A1E1-2BA900D0B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0" r="5229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73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93200-64DB-AE9D-74AF-FD36F7A3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Muito obrigado pela atenção!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ree, outdoor, ground&#10;&#10;Description automatically generated">
            <a:extLst>
              <a:ext uri="{FF2B5EF4-FFF2-40B4-BE49-F238E27FC236}">
                <a16:creationId xmlns:a16="http://schemas.microsoft.com/office/drawing/2014/main" id="{7D756BDD-A2C1-0DEA-7E81-136455A1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2" b="3030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16A347-8F65-7AB5-25D7-7045DDD51B1C}"/>
              </a:ext>
            </a:extLst>
          </p:cNvPr>
          <p:cNvSpPr txBox="1"/>
          <p:nvPr/>
        </p:nvSpPr>
        <p:spPr>
          <a:xfrm>
            <a:off x="531395" y="5614736"/>
            <a:ext cx="49630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"</a:t>
            </a:r>
            <a:r>
              <a:rPr lang="en-US" sz="2800" dirty="0">
                <a:ea typeface="+mn-lt"/>
                <a:cs typeface="+mn-lt"/>
              </a:rPr>
              <a:t>Por </a:t>
            </a:r>
            <a:r>
              <a:rPr lang="en-US" sz="2800" dirty="0" err="1">
                <a:ea typeface="+mn-lt"/>
                <a:cs typeface="+mn-lt"/>
              </a:rPr>
              <a:t>mais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difícil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possa</a:t>
            </a:r>
            <a:r>
              <a:rPr lang="en-US" sz="2800" dirty="0">
                <a:ea typeface="+mn-lt"/>
                <a:cs typeface="+mn-lt"/>
              </a:rPr>
              <a:t> ser,</a:t>
            </a:r>
          </a:p>
          <a:p>
            <a:r>
              <a:rPr lang="en-US" sz="2800" dirty="0" err="1">
                <a:ea typeface="+mn-lt"/>
                <a:cs typeface="+mn-lt"/>
              </a:rPr>
              <a:t>siga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em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frente</a:t>
            </a:r>
            <a:r>
              <a:rPr lang="en-US" sz="2800" dirty="0">
                <a:ea typeface="+mn-lt"/>
                <a:cs typeface="+mn-lt"/>
              </a:rPr>
              <a:t>." 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5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Projeto </vt:lpstr>
      <vt:lpstr> Em 2018  </vt:lpstr>
      <vt:lpstr>O tema em minha trajetória.</vt:lpstr>
      <vt:lpstr>O site</vt:lpstr>
      <vt:lpstr>Desafios:</vt:lpstr>
      <vt:lpstr>Superação</vt:lpstr>
      <vt:lpstr>"Só vive o propósito, quem suporta o processo."</vt:lpstr>
      <vt:lpstr>Gratidão a minha mãe!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290</cp:revision>
  <dcterms:created xsi:type="dcterms:W3CDTF">2022-11-22T21:11:30Z</dcterms:created>
  <dcterms:modified xsi:type="dcterms:W3CDTF">2022-11-26T17:21:10Z</dcterms:modified>
</cp:coreProperties>
</file>