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5" r:id="rId6"/>
    <p:sldId id="259" r:id="rId7"/>
    <p:sldId id="260" r:id="rId8"/>
    <p:sldId id="264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5F6CF8-468D-F586-B6D0-73E0B18D79A7}" v="120" dt="2022-11-27T23:21:19.342"/>
    <p1510:client id="{1FE27F75-FD1A-4E6E-BE54-45D5278AA99D}" v="406" dt="2022-11-22T22:47:31.761"/>
    <p1510:client id="{2F71D2E8-BA11-4E21-762E-FE3EB29E51CF}" v="4" dt="2022-11-26T17:19:49.693"/>
    <p1510:client id="{8214F05B-AC03-5C92-D7E3-7ABCCE819BF6}" v="324" dt="2022-11-26T17:18:32.981"/>
    <p1510:client id="{F32B0ACE-F8F9-FE6D-5135-2AA7BD94BAD7}" v="167" dt="2022-11-27T23:39:08.045"/>
    <p1510:client id="{F5E4EA68-D129-5A58-8E1B-0CBC3E8AB3E9}" v="23" dt="2022-11-22T23:28:39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erson sitting on a bench&#10;&#10;Description automatically generated">
            <a:extLst>
              <a:ext uri="{FF2B5EF4-FFF2-40B4-BE49-F238E27FC236}">
                <a16:creationId xmlns:a16="http://schemas.microsoft.com/office/drawing/2014/main" id="{67A4DC69-806E-16CC-FC76-A1DCCCC378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9532" y="1695576"/>
            <a:ext cx="8652938" cy="2857191"/>
          </a:xfrm>
        </p:spPr>
        <p:txBody>
          <a:bodyPr anchor="ctr">
            <a:normAutofit/>
          </a:bodyPr>
          <a:lstStyle/>
          <a:p>
            <a:r>
              <a:rPr lang="en-US" sz="8000" dirty="0" err="1">
                <a:cs typeface="Calibri Light"/>
              </a:rPr>
              <a:t>Projeto</a:t>
            </a:r>
            <a:r>
              <a:rPr lang="en-US" sz="8000" dirty="0">
                <a:cs typeface="Calibri Light"/>
              </a:rPr>
              <a:t> 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Forrest Gump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23A72-9BFA-2DBD-B7AC-B4C70B4448C0}"/>
              </a:ext>
            </a:extLst>
          </p:cNvPr>
          <p:cNvSpPr txBox="1"/>
          <p:nvPr/>
        </p:nvSpPr>
        <p:spPr>
          <a:xfrm>
            <a:off x="250901" y="5761463"/>
            <a:ext cx="377282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Aluno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:</a:t>
            </a:r>
            <a:r>
              <a:rPr lang="en-US" dirty="0">
                <a:cs typeface="Calibri"/>
              </a:rPr>
              <a:t> Jonatas Fernandes. 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RA: </a:t>
            </a:r>
            <a:r>
              <a:rPr lang="en-US" dirty="0">
                <a:cs typeface="Calibri"/>
              </a:rPr>
              <a:t>01222001.</a:t>
            </a:r>
          </a:p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Turma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"/>
              </a:rPr>
              <a:t>:</a:t>
            </a:r>
            <a:r>
              <a:rPr lang="en-US" dirty="0">
                <a:cs typeface="Calibri"/>
              </a:rPr>
              <a:t> 1ADSB.</a:t>
            </a:r>
          </a:p>
        </p:txBody>
      </p:sp>
      <p:pic>
        <p:nvPicPr>
          <p:cNvPr id="6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A2130D19-7C40-7D6B-999A-571CE0BD1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378" y="-127821"/>
            <a:ext cx="1799248" cy="133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93200-64DB-AE9D-74AF-FD36F7A3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Muito obrigado pela atenção!</a:t>
            </a:r>
          </a:p>
        </p:txBody>
      </p:sp>
      <p:sp>
        <p:nvSpPr>
          <p:cNvPr id="3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6A347-8F65-7AB5-25D7-7045DDD51B1C}"/>
              </a:ext>
            </a:extLst>
          </p:cNvPr>
          <p:cNvSpPr txBox="1"/>
          <p:nvPr/>
        </p:nvSpPr>
        <p:spPr>
          <a:xfrm>
            <a:off x="407762" y="5214655"/>
            <a:ext cx="4968418" cy="88598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"Por </a:t>
            </a:r>
            <a:r>
              <a:rPr lang="en-US" sz="2800" dirty="0" err="1"/>
              <a:t>mais</a:t>
            </a:r>
            <a:r>
              <a:rPr lang="en-US" sz="2800" dirty="0"/>
              <a:t> </a:t>
            </a:r>
            <a:r>
              <a:rPr lang="en-US" sz="2800" dirty="0" err="1"/>
              <a:t>difícil</a:t>
            </a:r>
            <a:r>
              <a:rPr lang="en-US" sz="2800" dirty="0"/>
              <a:t> que </a:t>
            </a:r>
            <a:r>
              <a:rPr lang="en-US" sz="2800" dirty="0" err="1"/>
              <a:t>possa</a:t>
            </a:r>
            <a:r>
              <a:rPr lang="en-US" sz="2800" dirty="0"/>
              <a:t> ser,</a:t>
            </a:r>
            <a:endParaRPr lang="en-US" sz="2800" dirty="0"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err="1"/>
              <a:t>siga</a:t>
            </a:r>
            <a:r>
              <a:rPr lang="en-US" sz="2800" dirty="0"/>
              <a:t> </a:t>
            </a:r>
            <a:r>
              <a:rPr lang="en-US" sz="2800" dirty="0" err="1"/>
              <a:t>em</a:t>
            </a:r>
            <a:r>
              <a:rPr lang="en-US" sz="2800" dirty="0"/>
              <a:t> </a:t>
            </a:r>
            <a:r>
              <a:rPr lang="en-US" sz="2800" dirty="0" err="1"/>
              <a:t>frente</a:t>
            </a:r>
            <a:r>
              <a:rPr lang="en-US" sz="2800" dirty="0"/>
              <a:t>." </a:t>
            </a:r>
            <a:endParaRPr lang="en-US" sz="2800" dirty="0">
              <a:cs typeface="Calibri" panose="020F0502020204030204"/>
            </a:endParaRPr>
          </a:p>
        </p:txBody>
      </p:sp>
      <p:pic>
        <p:nvPicPr>
          <p:cNvPr id="4" name="Picture 4" descr="A picture containing tree, outdoor, ground&#10;&#10;Description automatically generated">
            <a:extLst>
              <a:ext uri="{FF2B5EF4-FFF2-40B4-BE49-F238E27FC236}">
                <a16:creationId xmlns:a16="http://schemas.microsoft.com/office/drawing/2014/main" id="{7D756BDD-A2C1-0DEA-7E81-136455A1BE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02" b="3030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3053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47F7FF9-C771-76C3-3E73-EA186E5220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89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B56AB-BD78-5368-5691-A7A6A5C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3200" dirty="0">
                <a:cs typeface="Calibri Light"/>
              </a:rPr>
              <a:t> </a:t>
            </a:r>
            <a:r>
              <a:rPr lang="en-US" sz="4000" dirty="0" err="1">
                <a:cs typeface="Calibri Light"/>
              </a:rPr>
              <a:t>Em</a:t>
            </a:r>
            <a:r>
              <a:rPr lang="en-US" sz="4000" dirty="0">
                <a:cs typeface="Calibri Light"/>
              </a:rPr>
              <a:t> </a:t>
            </a:r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  <a:cs typeface="Calibri Light"/>
              </a:rPr>
              <a:t>2018 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DD514C-8F7E-F4E1-3CF6-7B5C608DAF7F}"/>
              </a:ext>
            </a:extLst>
          </p:cNvPr>
          <p:cNvSpPr txBox="1"/>
          <p:nvPr/>
        </p:nvSpPr>
        <p:spPr>
          <a:xfrm>
            <a:off x="320841" y="2957763"/>
            <a:ext cx="643739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cs typeface="Calibri"/>
              </a:rPr>
              <a:t>O Interesse </a:t>
            </a:r>
            <a:r>
              <a:rPr lang="en-US" sz="3200" dirty="0" err="1">
                <a:cs typeface="Calibri"/>
              </a:rPr>
              <a:t>por</a:t>
            </a:r>
            <a:r>
              <a:rPr lang="en-US" sz="3200" dirty="0">
                <a:cs typeface="Calibri"/>
              </a:rPr>
              <a:t> Forrest </a:t>
            </a:r>
            <a:r>
              <a:rPr lang="en-US" sz="3200" dirty="0" err="1">
                <a:cs typeface="Calibri"/>
              </a:rPr>
              <a:t>despertou</a:t>
            </a:r>
            <a:r>
              <a:rPr lang="en-US" sz="3200" dirty="0">
                <a:cs typeface="Calibri"/>
              </a:rPr>
              <a:t>. 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17799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A932301-7AA2-CA70-6272-553023FE77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37" r="15524"/>
          <a:stretch/>
        </p:blipFill>
        <p:spPr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116FA-F31C-FC5D-45E7-10748B387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36" y="1396289"/>
            <a:ext cx="481995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cs typeface="Calibri Light"/>
              </a:rPr>
              <a:t>O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alibri Light"/>
              </a:rPr>
              <a:t>tema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cs typeface="Calibri Light"/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alibri Light"/>
              </a:rPr>
              <a:t>em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cs typeface="Calibri Light"/>
              </a:rPr>
              <a:t> 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alibri Light"/>
              </a:rPr>
              <a:t>minha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cs typeface="Calibri Light"/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alibri Light"/>
              </a:rPr>
              <a:t>trajetória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cs typeface="Calibri Light"/>
              </a:rPr>
              <a:t>.</a:t>
            </a:r>
            <a:endParaRPr lang="en-US" dirty="0" err="1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F0CB78-68A8-5B87-865C-7557EFC5B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5874" y="3150763"/>
            <a:ext cx="4819951" cy="1165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3200" dirty="0">
              <a:cs typeface="Calibri"/>
            </a:endParaRPr>
          </a:p>
          <a:p>
            <a:r>
              <a:rPr lang="en-US" sz="3200" dirty="0" err="1">
                <a:cs typeface="Calibri"/>
              </a:rPr>
              <a:t>Superação</a:t>
            </a:r>
            <a:endParaRPr lang="en-US" sz="3200">
              <a:cs typeface="Calibri"/>
            </a:endParaRPr>
          </a:p>
          <a:p>
            <a:pPr marL="0" indent="0">
              <a:buNone/>
            </a:pPr>
            <a:endParaRPr lang="en-US" sz="3200" dirty="0">
              <a:cs typeface="Calibri"/>
            </a:endParaRPr>
          </a:p>
          <a:p>
            <a:endParaRPr lang="en-US" sz="1800" dirty="0">
              <a:cs typeface="Calibri"/>
            </a:endParaRP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5D11B858-895F-622F-0EBC-23C358014EA9}"/>
              </a:ext>
            </a:extLst>
          </p:cNvPr>
          <p:cNvSpPr txBox="1">
            <a:spLocks/>
          </p:cNvSpPr>
          <p:nvPr/>
        </p:nvSpPr>
        <p:spPr>
          <a:xfrm>
            <a:off x="6953835" y="3024382"/>
            <a:ext cx="4819951" cy="1165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>
                <a:cs typeface="Calibri"/>
              </a:rPr>
              <a:t>Motivação</a:t>
            </a:r>
            <a:endParaRPr lang="en-US" sz="3200">
              <a:cs typeface="Calibri"/>
            </a:endParaRPr>
          </a:p>
          <a:p>
            <a:pPr marL="0" indent="0">
              <a:buNone/>
            </a:pPr>
            <a:endParaRPr lang="en-US" sz="3200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103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20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ight Triangle 2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B81288-7EFF-3320-9B68-4373C13C2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293" y="806364"/>
            <a:ext cx="3354636" cy="28474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latin typeface="+mj-lt"/>
                <a:ea typeface="+mj-ea"/>
                <a:cs typeface="+mj-cs"/>
              </a:rPr>
              <a:t>O</a:t>
            </a:r>
            <a:r>
              <a:rPr lang="en-US" sz="4800" dirty="0"/>
              <a:t> s</a:t>
            </a:r>
            <a:r>
              <a:rPr lang="en-US" dirty="0"/>
              <a:t>ite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5" descr="A person eating ice cream&#10;&#10;Description automatically generated">
            <a:extLst>
              <a:ext uri="{FF2B5EF4-FFF2-40B4-BE49-F238E27FC236}">
                <a16:creationId xmlns:a16="http://schemas.microsoft.com/office/drawing/2014/main" id="{227CD9E7-1E1F-9698-3FB7-A88135D78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81" r="16031" b="-1"/>
          <a:stretch/>
        </p:blipFill>
        <p:spPr>
          <a:xfrm>
            <a:off x="1938867" y="1266742"/>
            <a:ext cx="4320017" cy="430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36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F29F3-0E7D-1B4B-B481-93F82643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-3763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Modelagem</a:t>
            </a:r>
            <a:endParaRPr lang="en-US" sz="6600" dirty="0" err="1">
              <a:solidFill>
                <a:schemeClr val="accent1">
                  <a:lumMod val="60000"/>
                  <a:lumOff val="40000"/>
                </a:schemeClr>
              </a:solidFill>
              <a:cs typeface="Calibri Ligh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82DC082-AD83-3EC5-AF31-46EED31F7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23582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/>
              <a:t>Banco de dados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11E9FBEA-5AAF-F69A-0286-41D733D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7" y="93797"/>
            <a:ext cx="1531602" cy="641279"/>
          </a:xfrm>
          <a:prstGeom prst="rect">
            <a:avLst/>
          </a:prstGeo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1AB6D68E-B795-8C2B-3C93-5F3EFB7C1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474" y="1928195"/>
            <a:ext cx="9121422" cy="47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outdoor, dark, silhouette, mountain&#10;&#10;Description automatically generated">
            <a:extLst>
              <a:ext uri="{FF2B5EF4-FFF2-40B4-BE49-F238E27FC236}">
                <a16:creationId xmlns:a16="http://schemas.microsoft.com/office/drawing/2014/main" id="{AF8A2A2F-92BD-0C98-E80B-E7C4102582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07" r="23863" b="5084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15E58-F142-41B6-F4BF-290B202A5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alibri Light"/>
              </a:rPr>
              <a:t>Desafios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cs typeface="Calibri Light"/>
              </a:rPr>
              <a:t>: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ontent Placeholder 7">
            <a:extLst>
              <a:ext uri="{FF2B5EF4-FFF2-40B4-BE49-F238E27FC236}">
                <a16:creationId xmlns:a16="http://schemas.microsoft.com/office/drawing/2014/main" id="{BA6860E4-1854-14C0-2F0A-0136BE75C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64247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 - </a:t>
            </a:r>
            <a:r>
              <a:rPr lang="en-US" dirty="0" err="1">
                <a:cs typeface="Calibri"/>
              </a:rPr>
              <a:t>Criatividade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79F85-4C38-A1D7-DE2E-939A01FC4E4E}"/>
              </a:ext>
            </a:extLst>
          </p:cNvPr>
          <p:cNvSpPr txBox="1"/>
          <p:nvPr/>
        </p:nvSpPr>
        <p:spPr>
          <a:xfrm>
            <a:off x="37171" y="3168805"/>
            <a:ext cx="348475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Calibri"/>
              </a:rPr>
              <a:t>     - </a:t>
            </a:r>
            <a:r>
              <a:rPr lang="en-US" sz="2800" dirty="0" err="1">
                <a:cs typeface="Calibri"/>
              </a:rPr>
              <a:t>Inserção</a:t>
            </a:r>
            <a:r>
              <a:rPr lang="en-US" sz="2800" dirty="0">
                <a:cs typeface="Calibri"/>
              </a:rPr>
              <a:t> da API</a:t>
            </a:r>
            <a:endParaRPr lang="en-US">
              <a:cs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4DDCDF-E62B-E848-43BB-4F6E71E4B8E0}"/>
              </a:ext>
            </a:extLst>
          </p:cNvPr>
          <p:cNvSpPr txBox="1"/>
          <p:nvPr/>
        </p:nvSpPr>
        <p:spPr>
          <a:xfrm>
            <a:off x="37171" y="3614854"/>
            <a:ext cx="348475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Calibri" panose="020F0502020204030204"/>
              </a:rPr>
              <a:t>     - Tomar </a:t>
            </a:r>
            <a:r>
              <a:rPr lang="en-US" sz="2800" dirty="0" err="1">
                <a:cs typeface="Calibri" panose="020F0502020204030204"/>
              </a:rPr>
              <a:t>decisão</a:t>
            </a:r>
          </a:p>
        </p:txBody>
      </p:sp>
    </p:spTree>
    <p:extLst>
      <p:ext uri="{BB962C8B-B14F-4D97-AF65-F5344CB8AC3E}">
        <p14:creationId xmlns:p14="http://schemas.microsoft.com/office/powerpoint/2010/main" val="2884203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BACB473-8ED7-97CA-7E9F-269447EBE6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75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0DB7A4-1B56-F014-7ED6-CDCD15591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 dirty="0" err="1">
                <a:solidFill>
                  <a:schemeClr val="accent1">
                    <a:lumMod val="40000"/>
                    <a:lumOff val="60000"/>
                  </a:schemeClr>
                </a:solidFill>
                <a:cs typeface="Calibri Light"/>
              </a:rPr>
              <a:t>Superação</a:t>
            </a:r>
            <a:endParaRPr lang="en-US" sz="4000" dirty="0" err="1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7B977F-2C34-457B-794C-A043D5534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3009" y="1592677"/>
            <a:ext cx="574468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3200" dirty="0">
              <a:solidFill>
                <a:srgbClr val="FFFFFF"/>
              </a:solidFill>
              <a:cs typeface="Calibri"/>
            </a:endParaRPr>
          </a:p>
          <a:p>
            <a:r>
              <a:rPr lang="en-US" sz="3200" dirty="0" err="1">
                <a:solidFill>
                  <a:srgbClr val="FFFFFF"/>
                </a:solidFill>
                <a:cs typeface="Calibri"/>
              </a:rPr>
              <a:t>Desenvolvimento</a:t>
            </a:r>
            <a:r>
              <a:rPr lang="en-US" sz="3200" dirty="0">
                <a:solidFill>
                  <a:srgbClr val="FFFFFF"/>
                </a:solidFill>
                <a:cs typeface="Calibri"/>
              </a:rPr>
              <a:t> </a:t>
            </a:r>
            <a:r>
              <a:rPr lang="en-US" sz="3200" dirty="0" err="1">
                <a:solidFill>
                  <a:srgbClr val="FFFFFF"/>
                </a:solidFill>
                <a:cs typeface="Calibri"/>
              </a:rPr>
              <a:t>técnico</a:t>
            </a:r>
            <a:r>
              <a:rPr lang="en-US" sz="3200" dirty="0">
                <a:solidFill>
                  <a:srgbClr val="FFFFFF"/>
                </a:solidFill>
                <a:cs typeface="Calibri"/>
              </a:rPr>
              <a:t> e </a:t>
            </a:r>
            <a:r>
              <a:rPr lang="en-US" sz="3200" dirty="0" err="1">
                <a:solidFill>
                  <a:srgbClr val="FFFFFF"/>
                </a:solidFill>
                <a:cs typeface="Calibri"/>
              </a:rPr>
              <a:t>pessoal</a:t>
            </a:r>
          </a:p>
          <a:p>
            <a:endParaRPr lang="en-US" sz="3200" dirty="0">
              <a:solidFill>
                <a:srgbClr val="FFFFFF"/>
              </a:solidFill>
              <a:cs typeface="Calibri"/>
            </a:endParaRPr>
          </a:p>
          <a:p>
            <a:endParaRPr lang="en-US" sz="3200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1518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D5FE2552-02FB-6D5F-230E-04E3B473C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049" b="16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8B1B2-F27D-A290-6452-BC1BD5033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"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Só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vive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 o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propósito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,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quem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suporta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 o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processo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."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E179654-5BB4-4DB7-CCE5-552E44D47FAE}"/>
              </a:ext>
            </a:extLst>
          </p:cNvPr>
          <p:cNvSpPr txBox="1"/>
          <p:nvPr/>
        </p:nvSpPr>
        <p:spPr>
          <a:xfrm>
            <a:off x="2398887" y="141111"/>
            <a:ext cx="688845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cs typeface="Calibri"/>
              </a:rPr>
              <a:t>MEU MAIOR APRENDIZADO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71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A69AAE0-49D5-4C8B-8BA2-55898C00E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 descr="A picture containing nut, close&#10;&#10;Description automatically generated">
            <a:extLst>
              <a:ext uri="{FF2B5EF4-FFF2-40B4-BE49-F238E27FC236}">
                <a16:creationId xmlns:a16="http://schemas.microsoft.com/office/drawing/2014/main" id="{516099C4-10D4-99BD-0E77-4270FE9B60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65" r="16766" b="1"/>
          <a:stretch/>
        </p:blipFill>
        <p:spPr>
          <a:xfrm>
            <a:off x="-4" y="-4"/>
            <a:ext cx="7534640" cy="6857984"/>
          </a:xfrm>
          <a:custGeom>
            <a:avLst/>
            <a:gdLst/>
            <a:ahLst/>
            <a:cxnLst/>
            <a:rect l="l" t="t" r="r" b="b"/>
            <a:pathLst>
              <a:path w="7534640" h="6857984">
                <a:moveTo>
                  <a:pt x="0" y="0"/>
                </a:moveTo>
                <a:lnTo>
                  <a:pt x="7534640" y="0"/>
                </a:lnTo>
                <a:lnTo>
                  <a:pt x="7534640" y="3832811"/>
                </a:lnTo>
                <a:lnTo>
                  <a:pt x="7344853" y="3826712"/>
                </a:lnTo>
                <a:cubicBezTo>
                  <a:pt x="7344853" y="3826712"/>
                  <a:pt x="7341511" y="3826712"/>
                  <a:pt x="7341511" y="3826712"/>
                </a:cubicBezTo>
                <a:cubicBezTo>
                  <a:pt x="7274667" y="3823370"/>
                  <a:pt x="7211169" y="3823370"/>
                  <a:pt x="7144324" y="3820027"/>
                </a:cubicBezTo>
                <a:cubicBezTo>
                  <a:pt x="6913719" y="3820027"/>
                  <a:pt x="6683113" y="3820027"/>
                  <a:pt x="6455848" y="3820027"/>
                </a:cubicBezTo>
                <a:cubicBezTo>
                  <a:pt x="6231926" y="3910265"/>
                  <a:pt x="5987951" y="3833396"/>
                  <a:pt x="5767372" y="3903581"/>
                </a:cubicBezTo>
                <a:cubicBezTo>
                  <a:pt x="5533423" y="3900239"/>
                  <a:pt x="5312845" y="3970423"/>
                  <a:pt x="5082238" y="4000503"/>
                </a:cubicBezTo>
                <a:cubicBezTo>
                  <a:pt x="4908446" y="4013871"/>
                  <a:pt x="4731314" y="3997160"/>
                  <a:pt x="4570892" y="4067345"/>
                </a:cubicBezTo>
                <a:cubicBezTo>
                  <a:pt x="4447233" y="4124161"/>
                  <a:pt x="4350312" y="4197688"/>
                  <a:pt x="4483996" y="4348083"/>
                </a:cubicBezTo>
                <a:cubicBezTo>
                  <a:pt x="4644419" y="4344742"/>
                  <a:pt x="4627708" y="4598742"/>
                  <a:pt x="4788129" y="4561979"/>
                </a:cubicBezTo>
                <a:cubicBezTo>
                  <a:pt x="4754709" y="4678954"/>
                  <a:pt x="4641076" y="4618795"/>
                  <a:pt x="4600971" y="4705690"/>
                </a:cubicBezTo>
                <a:cubicBezTo>
                  <a:pt x="4684524" y="4779217"/>
                  <a:pt x="4844945" y="4725744"/>
                  <a:pt x="4871683" y="4879480"/>
                </a:cubicBezTo>
                <a:cubicBezTo>
                  <a:pt x="4838262" y="5039902"/>
                  <a:pt x="4945210" y="5019849"/>
                  <a:pt x="5032105" y="5029876"/>
                </a:cubicBezTo>
                <a:cubicBezTo>
                  <a:pt x="5239317" y="5049930"/>
                  <a:pt x="5439843" y="5063297"/>
                  <a:pt x="5643713" y="5096719"/>
                </a:cubicBezTo>
                <a:cubicBezTo>
                  <a:pt x="5693844" y="5106745"/>
                  <a:pt x="5810819" y="5083350"/>
                  <a:pt x="5800794" y="5186956"/>
                </a:cubicBezTo>
                <a:cubicBezTo>
                  <a:pt x="5790767" y="5270508"/>
                  <a:pt x="5700529" y="5240431"/>
                  <a:pt x="5643713" y="5243772"/>
                </a:cubicBezTo>
                <a:cubicBezTo>
                  <a:pt x="5329553" y="5283879"/>
                  <a:pt x="5012052" y="5220378"/>
                  <a:pt x="4701235" y="5223719"/>
                </a:cubicBezTo>
                <a:cubicBezTo>
                  <a:pt x="4664472" y="5223719"/>
                  <a:pt x="4657787" y="5334009"/>
                  <a:pt x="4577576" y="5297246"/>
                </a:cubicBezTo>
                <a:cubicBezTo>
                  <a:pt x="4788129" y="5397510"/>
                  <a:pt x="5767372" y="5424248"/>
                  <a:pt x="6094900" y="5477721"/>
                </a:cubicBezTo>
                <a:cubicBezTo>
                  <a:pt x="5754004" y="5858724"/>
                  <a:pt x="5429817" y="5628117"/>
                  <a:pt x="5159105" y="5842012"/>
                </a:cubicBezTo>
                <a:cubicBezTo>
                  <a:pt x="5159105" y="5842012"/>
                  <a:pt x="5212580" y="5842012"/>
                  <a:pt x="5443187" y="5912197"/>
                </a:cubicBezTo>
                <a:cubicBezTo>
                  <a:pt x="5627002" y="5969012"/>
                  <a:pt x="5536765" y="6049223"/>
                  <a:pt x="6001321" y="6202962"/>
                </a:cubicBezTo>
                <a:cubicBezTo>
                  <a:pt x="5824188" y="6253093"/>
                  <a:pt x="5593581" y="6156172"/>
                  <a:pt x="5506685" y="6416857"/>
                </a:cubicBezTo>
                <a:cubicBezTo>
                  <a:pt x="5643713" y="6463648"/>
                  <a:pt x="5807477" y="6420200"/>
                  <a:pt x="5904398" y="6543858"/>
                </a:cubicBezTo>
                <a:cubicBezTo>
                  <a:pt x="5934478" y="6580622"/>
                  <a:pt x="5964557" y="6604017"/>
                  <a:pt x="6001321" y="6624068"/>
                </a:cubicBezTo>
                <a:cubicBezTo>
                  <a:pt x="5984612" y="6630754"/>
                  <a:pt x="5964557" y="6637437"/>
                  <a:pt x="5951188" y="6644121"/>
                </a:cubicBezTo>
                <a:cubicBezTo>
                  <a:pt x="5977925" y="6667518"/>
                  <a:pt x="6663060" y="6794517"/>
                  <a:pt x="6836850" y="6797860"/>
                </a:cubicBezTo>
                <a:cubicBezTo>
                  <a:pt x="6761652" y="6822926"/>
                  <a:pt x="6636845" y="6844075"/>
                  <a:pt x="6553814" y="6856412"/>
                </a:cubicBezTo>
                <a:lnTo>
                  <a:pt x="6542822" y="6857984"/>
                </a:lnTo>
                <a:lnTo>
                  <a:pt x="0" y="685798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3863FD-D62B-8346-3EA4-CF77BB76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943" y="3878766"/>
            <a:ext cx="5505814" cy="16904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 err="1">
                <a:latin typeface="+mj-lt"/>
                <a:ea typeface="+mj-ea"/>
                <a:cs typeface="+mj-cs"/>
              </a:rPr>
              <a:t>Gratidão</a:t>
            </a:r>
            <a:r>
              <a:rPr lang="en-US" dirty="0"/>
              <a:t> a </a:t>
            </a:r>
            <a:r>
              <a:rPr lang="en-US" dirty="0" err="1"/>
              <a:t>minha</a:t>
            </a:r>
            <a:r>
              <a:rPr lang="en-US" dirty="0"/>
              <a:t> </a:t>
            </a:r>
            <a:r>
              <a:rPr lang="en-US" dirty="0" err="1"/>
              <a:t>mãe</a:t>
            </a:r>
            <a:r>
              <a:rPr lang="en-US" dirty="0"/>
              <a:t>!</a:t>
            </a:r>
            <a:endParaRPr lang="en-US" kern="1200" dirty="0" err="1">
              <a:latin typeface="+mj-lt"/>
              <a:cs typeface="Calibri Light"/>
            </a:endParaRPr>
          </a:p>
        </p:txBody>
      </p:sp>
      <p:pic>
        <p:nvPicPr>
          <p:cNvPr id="6" name="Picture 7" descr="A picture containing person, person, food, indoor&#10;&#10;Description automatically generated">
            <a:extLst>
              <a:ext uri="{FF2B5EF4-FFF2-40B4-BE49-F238E27FC236}">
                <a16:creationId xmlns:a16="http://schemas.microsoft.com/office/drawing/2014/main" id="{49952BEC-B38C-4A7B-A1E1-2BA900D0BB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80" r="5229" b="-1"/>
          <a:stretch/>
        </p:blipFill>
        <p:spPr>
          <a:xfrm>
            <a:off x="7653541" y="6"/>
            <a:ext cx="4538463" cy="3877247"/>
          </a:xfrm>
          <a:custGeom>
            <a:avLst/>
            <a:gdLst/>
            <a:ahLst/>
            <a:cxnLst/>
            <a:rect l="l" t="t" r="r" b="b"/>
            <a:pathLst>
              <a:path w="4538463" h="3877247">
                <a:moveTo>
                  <a:pt x="0" y="0"/>
                </a:moveTo>
                <a:lnTo>
                  <a:pt x="4538463" y="0"/>
                </a:lnTo>
                <a:lnTo>
                  <a:pt x="4538463" y="3437173"/>
                </a:lnTo>
                <a:lnTo>
                  <a:pt x="4530710" y="3429000"/>
                </a:lnTo>
                <a:cubicBezTo>
                  <a:pt x="4370289" y="3495842"/>
                  <a:pt x="4239946" y="3686344"/>
                  <a:pt x="4056129" y="3636211"/>
                </a:cubicBezTo>
                <a:cubicBezTo>
                  <a:pt x="3872313" y="3589422"/>
                  <a:pt x="3788760" y="3830055"/>
                  <a:pt x="3618310" y="3756528"/>
                </a:cubicBezTo>
                <a:cubicBezTo>
                  <a:pt x="3394389" y="3823371"/>
                  <a:pt x="3163783" y="3823371"/>
                  <a:pt x="2933176" y="3810002"/>
                </a:cubicBezTo>
                <a:cubicBezTo>
                  <a:pt x="2702570" y="3840081"/>
                  <a:pt x="2471962" y="3873503"/>
                  <a:pt x="2238015" y="3850107"/>
                </a:cubicBezTo>
                <a:cubicBezTo>
                  <a:pt x="2007408" y="3870161"/>
                  <a:pt x="1783486" y="3883529"/>
                  <a:pt x="1552880" y="3863476"/>
                </a:cubicBezTo>
                <a:cubicBezTo>
                  <a:pt x="1322274" y="3886870"/>
                  <a:pt x="1091667" y="3876844"/>
                  <a:pt x="864402" y="3860134"/>
                </a:cubicBezTo>
                <a:cubicBezTo>
                  <a:pt x="757455" y="3860134"/>
                  <a:pt x="653849" y="3856792"/>
                  <a:pt x="546902" y="3856792"/>
                </a:cubicBezTo>
                <a:cubicBezTo>
                  <a:pt x="404861" y="3850108"/>
                  <a:pt x="262821" y="3845095"/>
                  <a:pt x="120363" y="3840499"/>
                </a:cubicBezTo>
                <a:lnTo>
                  <a:pt x="0" y="383663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3730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Projeto </vt:lpstr>
      <vt:lpstr> Em 2018  </vt:lpstr>
      <vt:lpstr>O tema em minha trajetória.</vt:lpstr>
      <vt:lpstr>O site</vt:lpstr>
      <vt:lpstr>Modelagem</vt:lpstr>
      <vt:lpstr>Desafios:</vt:lpstr>
      <vt:lpstr>Superação</vt:lpstr>
      <vt:lpstr>"Só vive o propósito, quem suporta o processo."</vt:lpstr>
      <vt:lpstr>Gratidão a minha mãe!</vt:lpstr>
      <vt:lpstr>Muito 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403</cp:revision>
  <dcterms:created xsi:type="dcterms:W3CDTF">2022-11-22T21:11:30Z</dcterms:created>
  <dcterms:modified xsi:type="dcterms:W3CDTF">2022-11-27T23:42:49Z</dcterms:modified>
</cp:coreProperties>
</file>