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Diagonalización y Potencia de Matrices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Conceptos y Ejemplo en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Concepto de Diagonalización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 diagonalización permite simplificar la elevación de una matriz a potencias altas. Para una matriz cuadrada A:</a:t>
            </a:r>
          </a:p>
          <a:p/>
          <a:p>
            <a:r>
              <a:t>- Calcular los valores propios y vectores propios.</a:t>
            </a:r>
          </a:p>
          <a:p>
            <a:r>
              <a:t>- Formar la matriz de vectores propios P y la matriz diagonal D.</a:t>
            </a:r>
          </a:p>
          <a:p>
            <a:r>
              <a:t>- Usar la relación: A^n = PDP^{-1} * D^n * 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Ejemplo de Diagonalización y Potencia de Matriz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Consideramos la matriz:</a:t>
            </a:r>
          </a:p>
          <a:p/>
          <a:p>
            <a:r>
              <a:t>A = [[4, 1],</a:t>
            </a:r>
          </a:p>
          <a:p>
            <a:r>
              <a:t>      [2, 3]]</a:t>
            </a:r>
          </a:p>
          <a:p/>
          <a:p>
            <a:r>
              <a:t>Queremos calcular A^5 usando diagonalización.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Implementación en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 diagonalize_and_power(matrix, power):</a:t>
            </a:r>
          </a:p>
          <a:p>
            <a:r>
              <a:t>    eigenvalues, eigenvectors = np.linalg.eig(matrix)</a:t>
            </a:r>
          </a:p>
          <a:p>
            <a:r>
              <a:t>    D = np.diag(eigenvalues)</a:t>
            </a:r>
          </a:p>
          <a:p>
            <a:r>
              <a:t>    P = eigenvectors</a:t>
            </a:r>
          </a:p>
          <a:p>
            <a:r>
              <a:t>    P_inv = np.linalg.inv(P)</a:t>
            </a:r>
          </a:p>
          <a:p>
            <a:r>
              <a:t>    D_power = np.linalg.matrix_power(D, power)</a:t>
            </a:r>
          </a:p>
          <a:p>
            <a:r>
              <a:t>    matrix_power = P @ D_power @ P_inv</a:t>
            </a:r>
          </a:p>
          <a:p/>
          <a:p>
            <a:r>
              <a:t>    return {'eigenvalues': eigenvalues, 'matrix_power': matrix_power}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del Código en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Para la matriz A y potencia 5, obtenemos:</a:t>
            </a:r>
          </a:p>
          <a:p/>
          <a:p>
            <a:r>
              <a:t>- Valores Propios: 5, 2</a:t>
            </a:r>
          </a:p>
          <a:p>
            <a:r>
              <a:t>- Matriz Diagonal:</a:t>
            </a:r>
          </a:p>
          <a:p>
            <a:r>
              <a:t>  [[5, 0], [0, 2]]</a:t>
            </a:r>
          </a:p>
          <a:p>
            <a:r>
              <a:t>- A^5:</a:t>
            </a:r>
          </a:p>
          <a:p>
            <a:r>
              <a:t>  [[2094, 1031], [2062, 1063]]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