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</p:sldMasterIdLst>
  <p:notesMasterIdLst>
    <p:notesMasterId r:id="rId32"/>
  </p:notesMasterIdLst>
  <p:sldIdLst>
    <p:sldId id="257" r:id="rId2"/>
    <p:sldId id="259" r:id="rId3"/>
    <p:sldId id="256" r:id="rId4"/>
    <p:sldId id="260" r:id="rId5"/>
    <p:sldId id="264" r:id="rId6"/>
    <p:sldId id="276" r:id="rId7"/>
    <p:sldId id="266" r:id="rId8"/>
    <p:sldId id="265" r:id="rId9"/>
    <p:sldId id="261" r:id="rId10"/>
    <p:sldId id="268" r:id="rId11"/>
    <p:sldId id="269" r:id="rId12"/>
    <p:sldId id="267" r:id="rId13"/>
    <p:sldId id="279" r:id="rId14"/>
    <p:sldId id="280" r:id="rId15"/>
    <p:sldId id="281" r:id="rId16"/>
    <p:sldId id="282" r:id="rId17"/>
    <p:sldId id="270" r:id="rId18"/>
    <p:sldId id="271" r:id="rId19"/>
    <p:sldId id="283" r:id="rId20"/>
    <p:sldId id="284" r:id="rId21"/>
    <p:sldId id="285" r:id="rId22"/>
    <p:sldId id="287" r:id="rId23"/>
    <p:sldId id="286" r:id="rId24"/>
    <p:sldId id="262" r:id="rId25"/>
    <p:sldId id="272" r:id="rId26"/>
    <p:sldId id="273" r:id="rId27"/>
    <p:sldId id="263" r:id="rId28"/>
    <p:sldId id="274" r:id="rId29"/>
    <p:sldId id="275" r:id="rId30"/>
    <p:sldId id="277" r:id="rId3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a Ramos Ospina" initials="MRO" lastIdx="1" clrIdx="0">
    <p:extLst>
      <p:ext uri="{19B8F6BF-5375-455C-9EA6-DF929625EA0E}">
        <p15:presenceInfo xmlns:p15="http://schemas.microsoft.com/office/powerpoint/2012/main" userId="S::mramoso@eafit.edu.co::b2fec698-f496-48dd-8fb3-76c085d46a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4EE"/>
    <a:srgbClr val="B482DA"/>
    <a:srgbClr val="DAE1C9"/>
    <a:srgbClr val="BBC79C"/>
    <a:srgbClr val="9AAB6C"/>
    <a:srgbClr val="FFFFFF"/>
    <a:srgbClr val="E9D6D1"/>
    <a:srgbClr val="F1ECEB"/>
    <a:srgbClr val="EAAE8C"/>
    <a:srgbClr val="0C8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E5D80-3C4D-4667-93F6-3427AADEBC9D}" v="1212" dt="2024-06-16T05:59:52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a Ramos Ospina" userId="b2fec698-f496-48dd-8fb3-76c085d46a17" providerId="ADAL" clId="{AA8E5D80-3C4D-4667-93F6-3427AADEBC9D}"/>
    <pc:docChg chg="undo redo custSel addSld delSld modSld sldOrd modMainMaster">
      <pc:chgData name="Manuela Ramos Ospina" userId="b2fec698-f496-48dd-8fb3-76c085d46a17" providerId="ADAL" clId="{AA8E5D80-3C4D-4667-93F6-3427AADEBC9D}" dt="2024-06-16T05:59:53.281" v="7380" actId="20577"/>
      <pc:docMkLst>
        <pc:docMk/>
      </pc:docMkLst>
      <pc:sldChg chg="addSp delSp modSp new mod modClrScheme chgLayout">
        <pc:chgData name="Manuela Ramos Ospina" userId="b2fec698-f496-48dd-8fb3-76c085d46a17" providerId="ADAL" clId="{AA8E5D80-3C4D-4667-93F6-3427AADEBC9D}" dt="2024-06-14T15:06:27.981" v="1385" actId="207"/>
        <pc:sldMkLst>
          <pc:docMk/>
          <pc:sldMk cId="3974368544" sldId="256"/>
        </pc:sldMkLst>
        <pc:spChg chg="del mod ord">
          <ac:chgData name="Manuela Ramos Ospina" userId="b2fec698-f496-48dd-8fb3-76c085d46a17" providerId="ADAL" clId="{AA8E5D80-3C4D-4667-93F6-3427AADEBC9D}" dt="2024-06-14T00:58:34.832" v="318" actId="700"/>
          <ac:spMkLst>
            <pc:docMk/>
            <pc:sldMk cId="3974368544" sldId="256"/>
            <ac:spMk id="2" creationId="{0E815008-3FAC-4A43-8761-39F86B351B6A}"/>
          </ac:spMkLst>
        </pc:spChg>
        <pc:spChg chg="del mod ord">
          <ac:chgData name="Manuela Ramos Ospina" userId="b2fec698-f496-48dd-8fb3-76c085d46a17" providerId="ADAL" clId="{AA8E5D80-3C4D-4667-93F6-3427AADEBC9D}" dt="2024-06-14T00:58:34.832" v="318" actId="700"/>
          <ac:spMkLst>
            <pc:docMk/>
            <pc:sldMk cId="3974368544" sldId="256"/>
            <ac:spMk id="3" creationId="{E348870F-2584-4E8E-B3BC-1FE0A4FC5CFB}"/>
          </ac:spMkLst>
        </pc:spChg>
        <pc:spChg chg="add del mod ord">
          <ac:chgData name="Manuela Ramos Ospina" userId="b2fec698-f496-48dd-8fb3-76c085d46a17" providerId="ADAL" clId="{AA8E5D80-3C4D-4667-93F6-3427AADEBC9D}" dt="2024-06-14T00:58:47.105" v="319" actId="700"/>
          <ac:spMkLst>
            <pc:docMk/>
            <pc:sldMk cId="3974368544" sldId="256"/>
            <ac:spMk id="4" creationId="{B69DBC47-C6B4-44B1-9FD0-05B767857793}"/>
          </ac:spMkLst>
        </pc:spChg>
        <pc:spChg chg="add del mod ord">
          <ac:chgData name="Manuela Ramos Ospina" userId="b2fec698-f496-48dd-8fb3-76c085d46a17" providerId="ADAL" clId="{AA8E5D80-3C4D-4667-93F6-3427AADEBC9D}" dt="2024-06-14T00:58:47.105" v="319" actId="700"/>
          <ac:spMkLst>
            <pc:docMk/>
            <pc:sldMk cId="3974368544" sldId="256"/>
            <ac:spMk id="5" creationId="{6CABE36E-7260-4E6D-86EF-8664855E88C1}"/>
          </ac:spMkLst>
        </pc:spChg>
        <pc:spChg chg="add del mod ord">
          <ac:chgData name="Manuela Ramos Ospina" userId="b2fec698-f496-48dd-8fb3-76c085d46a17" providerId="ADAL" clId="{AA8E5D80-3C4D-4667-93F6-3427AADEBC9D}" dt="2024-06-14T00:58:47.105" v="319" actId="700"/>
          <ac:spMkLst>
            <pc:docMk/>
            <pc:sldMk cId="3974368544" sldId="256"/>
            <ac:spMk id="6" creationId="{ED1B0371-60D4-404F-A0F5-B216D6195A18}"/>
          </ac:spMkLst>
        </pc:spChg>
        <pc:spChg chg="add mod ord">
          <ac:chgData name="Manuela Ramos Ospina" userId="b2fec698-f496-48dd-8fb3-76c085d46a17" providerId="ADAL" clId="{AA8E5D80-3C4D-4667-93F6-3427AADEBC9D}" dt="2024-06-14T00:59:59.028" v="329" actId="20577"/>
          <ac:spMkLst>
            <pc:docMk/>
            <pc:sldMk cId="3974368544" sldId="256"/>
            <ac:spMk id="7" creationId="{2C56DCE5-8D8F-4120-87AF-E475B59F02D8}"/>
          </ac:spMkLst>
        </pc:spChg>
        <pc:spChg chg="add mod ord">
          <ac:chgData name="Manuela Ramos Ospina" userId="b2fec698-f496-48dd-8fb3-76c085d46a17" providerId="ADAL" clId="{AA8E5D80-3C4D-4667-93F6-3427AADEBC9D}" dt="2024-06-14T14:09:56.083" v="519" actId="1076"/>
          <ac:spMkLst>
            <pc:docMk/>
            <pc:sldMk cId="3974368544" sldId="256"/>
            <ac:spMk id="8" creationId="{3696936B-9F9C-4502-8CA5-6D7C7943D7CB}"/>
          </ac:spMkLst>
        </pc:spChg>
        <pc:spChg chg="add mod ord">
          <ac:chgData name="Manuela Ramos Ospina" userId="b2fec698-f496-48dd-8fb3-76c085d46a17" providerId="ADAL" clId="{AA8E5D80-3C4D-4667-93F6-3427AADEBC9D}" dt="2024-06-14T15:05:47.972" v="1381" actId="207"/>
          <ac:spMkLst>
            <pc:docMk/>
            <pc:sldMk cId="3974368544" sldId="256"/>
            <ac:spMk id="9" creationId="{E383B2CB-A471-470B-99A3-5BA0C758673E}"/>
          </ac:spMkLst>
        </pc:spChg>
        <pc:spChg chg="add mod ord">
          <ac:chgData name="Manuela Ramos Ospina" userId="b2fec698-f496-48dd-8fb3-76c085d46a17" providerId="ADAL" clId="{AA8E5D80-3C4D-4667-93F6-3427AADEBC9D}" dt="2024-06-14T15:06:08.737" v="1383" actId="207"/>
          <ac:spMkLst>
            <pc:docMk/>
            <pc:sldMk cId="3974368544" sldId="256"/>
            <ac:spMk id="10" creationId="{0A6B14F8-4772-4F33-9F03-3D82B11DBBB3}"/>
          </ac:spMkLst>
        </pc:spChg>
        <pc:spChg chg="add mod ord">
          <ac:chgData name="Manuela Ramos Ospina" userId="b2fec698-f496-48dd-8fb3-76c085d46a17" providerId="ADAL" clId="{AA8E5D80-3C4D-4667-93F6-3427AADEBC9D}" dt="2024-06-14T15:05:54.054" v="1382" actId="3626"/>
          <ac:spMkLst>
            <pc:docMk/>
            <pc:sldMk cId="3974368544" sldId="256"/>
            <ac:spMk id="11" creationId="{FCF71F18-F093-4A7E-8813-55B83EA8A5FC}"/>
          </ac:spMkLst>
        </pc:spChg>
        <pc:spChg chg="add mod ord">
          <ac:chgData name="Manuela Ramos Ospina" userId="b2fec698-f496-48dd-8fb3-76c085d46a17" providerId="ADAL" clId="{AA8E5D80-3C4D-4667-93F6-3427AADEBC9D}" dt="2024-06-14T15:06:18.864" v="1384" actId="207"/>
          <ac:spMkLst>
            <pc:docMk/>
            <pc:sldMk cId="3974368544" sldId="256"/>
            <ac:spMk id="12" creationId="{FBD73C15-35CE-4C57-A30F-F81F8FADB34A}"/>
          </ac:spMkLst>
        </pc:spChg>
        <pc:spChg chg="add mod ord">
          <ac:chgData name="Manuela Ramos Ospina" userId="b2fec698-f496-48dd-8fb3-76c085d46a17" providerId="ADAL" clId="{AA8E5D80-3C4D-4667-93F6-3427AADEBC9D}" dt="2024-06-14T14:08:06.750" v="473" actId="1076"/>
          <ac:spMkLst>
            <pc:docMk/>
            <pc:sldMk cId="3974368544" sldId="256"/>
            <ac:spMk id="13" creationId="{BB6596FF-4DE3-4A43-89B5-590441DFCD98}"/>
          </ac:spMkLst>
        </pc:spChg>
        <pc:spChg chg="add mod ord">
          <ac:chgData name="Manuela Ramos Ospina" userId="b2fec698-f496-48dd-8fb3-76c085d46a17" providerId="ADAL" clId="{AA8E5D80-3C4D-4667-93F6-3427AADEBC9D}" dt="2024-06-14T15:06:27.981" v="1385" actId="207"/>
          <ac:spMkLst>
            <pc:docMk/>
            <pc:sldMk cId="3974368544" sldId="256"/>
            <ac:spMk id="14" creationId="{E7D5E0D2-1FFB-4EFA-8C11-FDB3A23876AA}"/>
          </ac:spMkLst>
        </pc:spChg>
        <pc:spChg chg="add mod ord">
          <ac:chgData name="Manuela Ramos Ospina" userId="b2fec698-f496-48dd-8fb3-76c085d46a17" providerId="ADAL" clId="{AA8E5D80-3C4D-4667-93F6-3427AADEBC9D}" dt="2024-06-14T14:08:11.272" v="475" actId="1076"/>
          <ac:spMkLst>
            <pc:docMk/>
            <pc:sldMk cId="3974368544" sldId="256"/>
            <ac:spMk id="15" creationId="{2992A6B5-E4C0-4D7C-B663-4980CFB1C8DD}"/>
          </ac:spMkLst>
        </pc:spChg>
      </pc:sldChg>
      <pc:sldChg chg="addSp delSp modSp add mod ord addCm">
        <pc:chgData name="Manuela Ramos Ospina" userId="b2fec698-f496-48dd-8fb3-76c085d46a17" providerId="ADAL" clId="{AA8E5D80-3C4D-4667-93F6-3427AADEBC9D}" dt="2024-06-16T03:24:52.661" v="4578" actId="1589"/>
        <pc:sldMkLst>
          <pc:docMk/>
          <pc:sldMk cId="557043196" sldId="257"/>
        </pc:sldMkLst>
        <pc:picChg chg="add del mod">
          <ac:chgData name="Manuela Ramos Ospina" userId="b2fec698-f496-48dd-8fb3-76c085d46a17" providerId="ADAL" clId="{AA8E5D80-3C4D-4667-93F6-3427AADEBC9D}" dt="2024-06-15T14:35:04.065" v="3951" actId="478"/>
          <ac:picMkLst>
            <pc:docMk/>
            <pc:sldMk cId="557043196" sldId="257"/>
            <ac:picMk id="2" creationId="{0E753A6C-E3AC-4FC6-871F-F0D820662314}"/>
          </ac:picMkLst>
        </pc:picChg>
      </pc:sldChg>
      <pc:sldChg chg="addSp modSp new del mod chgLayout">
        <pc:chgData name="Manuela Ramos Ospina" userId="b2fec698-f496-48dd-8fb3-76c085d46a17" providerId="ADAL" clId="{AA8E5D80-3C4D-4667-93F6-3427AADEBC9D}" dt="2024-06-14T00:57:30.719" v="317" actId="47"/>
        <pc:sldMkLst>
          <pc:docMk/>
          <pc:sldMk cId="1859725269" sldId="258"/>
        </pc:sldMkLst>
        <pc:spChg chg="add mod">
          <ac:chgData name="Manuela Ramos Ospina" userId="b2fec698-f496-48dd-8fb3-76c085d46a17" providerId="ADAL" clId="{AA8E5D80-3C4D-4667-93F6-3427AADEBC9D}" dt="2024-06-14T00:46:04.823" v="167" actId="700"/>
          <ac:spMkLst>
            <pc:docMk/>
            <pc:sldMk cId="1859725269" sldId="258"/>
            <ac:spMk id="2" creationId="{E56A023B-7850-4216-B79A-58B5B620ADDE}"/>
          </ac:spMkLst>
        </pc:spChg>
        <pc:spChg chg="add mod">
          <ac:chgData name="Manuela Ramos Ospina" userId="b2fec698-f496-48dd-8fb3-76c085d46a17" providerId="ADAL" clId="{AA8E5D80-3C4D-4667-93F6-3427AADEBC9D}" dt="2024-06-14T00:46:04.823" v="167" actId="700"/>
          <ac:spMkLst>
            <pc:docMk/>
            <pc:sldMk cId="1859725269" sldId="258"/>
            <ac:spMk id="3" creationId="{85DCD1CB-907E-40E1-8503-66A358DCA86D}"/>
          </ac:spMkLst>
        </pc:spChg>
        <pc:spChg chg="add mod">
          <ac:chgData name="Manuela Ramos Ospina" userId="b2fec698-f496-48dd-8fb3-76c085d46a17" providerId="ADAL" clId="{AA8E5D80-3C4D-4667-93F6-3427AADEBC9D}" dt="2024-06-14T00:46:04.823" v="167" actId="700"/>
          <ac:spMkLst>
            <pc:docMk/>
            <pc:sldMk cId="1859725269" sldId="258"/>
            <ac:spMk id="4" creationId="{372C89E6-4562-42FF-8F9B-A2FBFF08FC1E}"/>
          </ac:spMkLst>
        </pc:spChg>
        <pc:spChg chg="add mod">
          <ac:chgData name="Manuela Ramos Ospina" userId="b2fec698-f496-48dd-8fb3-76c085d46a17" providerId="ADAL" clId="{AA8E5D80-3C4D-4667-93F6-3427AADEBC9D}" dt="2024-06-14T00:46:04.823" v="167" actId="700"/>
          <ac:spMkLst>
            <pc:docMk/>
            <pc:sldMk cId="1859725269" sldId="258"/>
            <ac:spMk id="5" creationId="{FAC5A33C-DAD7-45AB-80B8-2763FE8DADA3}"/>
          </ac:spMkLst>
        </pc:spChg>
        <pc:spChg chg="add mod">
          <ac:chgData name="Manuela Ramos Ospina" userId="b2fec698-f496-48dd-8fb3-76c085d46a17" providerId="ADAL" clId="{AA8E5D80-3C4D-4667-93F6-3427AADEBC9D}" dt="2024-06-14T00:51:24.897" v="204" actId="14100"/>
          <ac:spMkLst>
            <pc:docMk/>
            <pc:sldMk cId="1859725269" sldId="258"/>
            <ac:spMk id="6" creationId="{8CABA6EE-196D-4C3C-9CFB-7D439565AA54}"/>
          </ac:spMkLst>
        </pc:spChg>
        <pc:spChg chg="add mod">
          <ac:chgData name="Manuela Ramos Ospina" userId="b2fec698-f496-48dd-8fb3-76c085d46a17" providerId="ADAL" clId="{AA8E5D80-3C4D-4667-93F6-3427AADEBC9D}" dt="2024-06-14T00:52:00.511" v="213" actId="20577"/>
          <ac:spMkLst>
            <pc:docMk/>
            <pc:sldMk cId="1859725269" sldId="258"/>
            <ac:spMk id="7" creationId="{08770594-5742-4901-AE83-2C779B8C321C}"/>
          </ac:spMkLst>
        </pc:spChg>
        <pc:spChg chg="add mod">
          <ac:chgData name="Manuela Ramos Ospina" userId="b2fec698-f496-48dd-8fb3-76c085d46a17" providerId="ADAL" clId="{AA8E5D80-3C4D-4667-93F6-3427AADEBC9D}" dt="2024-06-14T00:52:22.723" v="244" actId="1076"/>
          <ac:spMkLst>
            <pc:docMk/>
            <pc:sldMk cId="1859725269" sldId="258"/>
            <ac:spMk id="8" creationId="{AC25A956-4308-4D21-A9BA-855AF5CA8C6C}"/>
          </ac:spMkLst>
        </pc:spChg>
        <pc:spChg chg="add mod">
          <ac:chgData name="Manuela Ramos Ospina" userId="b2fec698-f496-48dd-8fb3-76c085d46a17" providerId="ADAL" clId="{AA8E5D80-3C4D-4667-93F6-3427AADEBC9D}" dt="2024-06-14T00:52:22.723" v="244" actId="1076"/>
          <ac:spMkLst>
            <pc:docMk/>
            <pc:sldMk cId="1859725269" sldId="258"/>
            <ac:spMk id="9" creationId="{967BC0FB-69CC-445F-A84F-A9C887252CE8}"/>
          </ac:spMkLst>
        </pc:spChg>
        <pc:spChg chg="add mod">
          <ac:chgData name="Manuela Ramos Ospina" userId="b2fec698-f496-48dd-8fb3-76c085d46a17" providerId="ADAL" clId="{AA8E5D80-3C4D-4667-93F6-3427AADEBC9D}" dt="2024-06-14T00:52:26.029" v="245" actId="1076"/>
          <ac:spMkLst>
            <pc:docMk/>
            <pc:sldMk cId="1859725269" sldId="258"/>
            <ac:spMk id="10" creationId="{7E87A9C3-F006-4C5B-9ACB-8AB54B89F328}"/>
          </ac:spMkLst>
        </pc:spChg>
        <pc:spChg chg="add mod">
          <ac:chgData name="Manuela Ramos Ospina" userId="b2fec698-f496-48dd-8fb3-76c085d46a17" providerId="ADAL" clId="{AA8E5D80-3C4D-4667-93F6-3427AADEBC9D}" dt="2024-06-14T00:52:26.029" v="245" actId="1076"/>
          <ac:spMkLst>
            <pc:docMk/>
            <pc:sldMk cId="1859725269" sldId="258"/>
            <ac:spMk id="11" creationId="{96B7E86C-F53F-4246-9DF7-248D0C978459}"/>
          </ac:spMkLst>
        </pc:spChg>
        <pc:spChg chg="add mod">
          <ac:chgData name="Manuela Ramos Ospina" userId="b2fec698-f496-48dd-8fb3-76c085d46a17" providerId="ADAL" clId="{AA8E5D80-3C4D-4667-93F6-3427AADEBC9D}" dt="2024-06-14T00:52:36.620" v="248"/>
          <ac:spMkLst>
            <pc:docMk/>
            <pc:sldMk cId="1859725269" sldId="258"/>
            <ac:spMk id="12" creationId="{3CDA8B4C-CE98-46DD-AD7F-B0920A34C930}"/>
          </ac:spMkLst>
        </pc:spChg>
        <pc:spChg chg="add mod">
          <ac:chgData name="Manuela Ramos Ospina" userId="b2fec698-f496-48dd-8fb3-76c085d46a17" providerId="ADAL" clId="{AA8E5D80-3C4D-4667-93F6-3427AADEBC9D}" dt="2024-06-14T00:53:06.210" v="256" actId="14100"/>
          <ac:spMkLst>
            <pc:docMk/>
            <pc:sldMk cId="1859725269" sldId="258"/>
            <ac:spMk id="13" creationId="{E4393973-EB79-48E1-B895-D8D47103F828}"/>
          </ac:spMkLst>
        </pc:spChg>
      </pc:sldChg>
      <pc:sldChg chg="addSp delSp modSp new mod modClrScheme chgLayout">
        <pc:chgData name="Manuela Ramos Ospina" userId="b2fec698-f496-48dd-8fb3-76c085d46a17" providerId="ADAL" clId="{AA8E5D80-3C4D-4667-93F6-3427AADEBC9D}" dt="2024-06-16T03:11:33.189" v="4514" actId="20577"/>
        <pc:sldMkLst>
          <pc:docMk/>
          <pc:sldMk cId="1940485584" sldId="259"/>
        </pc:sldMkLst>
        <pc:spChg chg="add del mod ord">
          <ac:chgData name="Manuela Ramos Ospina" userId="b2fec698-f496-48dd-8fb3-76c085d46a17" providerId="ADAL" clId="{AA8E5D80-3C4D-4667-93F6-3427AADEBC9D}" dt="2024-06-14T00:47:18.606" v="171" actId="700"/>
          <ac:spMkLst>
            <pc:docMk/>
            <pc:sldMk cId="1940485584" sldId="259"/>
            <ac:spMk id="2" creationId="{13F77F57-1F7C-4897-A8FC-1E31D2496826}"/>
          </ac:spMkLst>
        </pc:spChg>
        <pc:spChg chg="add mod ord">
          <ac:chgData name="Manuela Ramos Ospina" userId="b2fec698-f496-48dd-8fb3-76c085d46a17" providerId="ADAL" clId="{AA8E5D80-3C4D-4667-93F6-3427AADEBC9D}" dt="2024-06-14T00:57:15.854" v="316" actId="1076"/>
          <ac:spMkLst>
            <pc:docMk/>
            <pc:sldMk cId="1940485584" sldId="259"/>
            <ac:spMk id="3" creationId="{7FCE685F-E65D-4488-90C6-564A3F0832F7}"/>
          </ac:spMkLst>
        </pc:spChg>
        <pc:spChg chg="add del mod ord">
          <ac:chgData name="Manuela Ramos Ospina" userId="b2fec698-f496-48dd-8fb3-76c085d46a17" providerId="ADAL" clId="{AA8E5D80-3C4D-4667-93F6-3427AADEBC9D}" dt="2024-06-14T00:53:28.421" v="261" actId="478"/>
          <ac:spMkLst>
            <pc:docMk/>
            <pc:sldMk cId="1940485584" sldId="259"/>
            <ac:spMk id="4" creationId="{AE473543-FCB8-4EAC-B078-25F5CEC87062}"/>
          </ac:spMkLst>
        </pc:spChg>
        <pc:spChg chg="add mod">
          <ac:chgData name="Manuela Ramos Ospina" userId="b2fec698-f496-48dd-8fb3-76c085d46a17" providerId="ADAL" clId="{AA8E5D80-3C4D-4667-93F6-3427AADEBC9D}" dt="2024-06-14T14:05:53.423" v="429" actId="1038"/>
          <ac:spMkLst>
            <pc:docMk/>
            <pc:sldMk cId="1940485584" sldId="259"/>
            <ac:spMk id="5" creationId="{19C54586-C1D3-4438-AC2C-392A0FB54FFA}"/>
          </ac:spMkLst>
        </pc:spChg>
        <pc:spChg chg="add mod">
          <ac:chgData name="Manuela Ramos Ospina" userId="b2fec698-f496-48dd-8fb3-76c085d46a17" providerId="ADAL" clId="{AA8E5D80-3C4D-4667-93F6-3427AADEBC9D}" dt="2024-06-14T14:05:53.423" v="429" actId="1038"/>
          <ac:spMkLst>
            <pc:docMk/>
            <pc:sldMk cId="1940485584" sldId="259"/>
            <ac:spMk id="6" creationId="{971AD548-230D-46C5-85C4-4D228C86ED4B}"/>
          </ac:spMkLst>
        </pc:spChg>
        <pc:spChg chg="add mod">
          <ac:chgData name="Manuela Ramos Ospina" userId="b2fec698-f496-48dd-8fb3-76c085d46a17" providerId="ADAL" clId="{AA8E5D80-3C4D-4667-93F6-3427AADEBC9D}" dt="2024-06-14T14:05:53.423" v="429" actId="1038"/>
          <ac:spMkLst>
            <pc:docMk/>
            <pc:sldMk cId="1940485584" sldId="259"/>
            <ac:spMk id="7" creationId="{199CF525-8FB3-4D99-895C-7DC6942F9F99}"/>
          </ac:spMkLst>
        </pc:spChg>
        <pc:spChg chg="add mod">
          <ac:chgData name="Manuela Ramos Ospina" userId="b2fec698-f496-48dd-8fb3-76c085d46a17" providerId="ADAL" clId="{AA8E5D80-3C4D-4667-93F6-3427AADEBC9D}" dt="2024-06-16T03:11:33.189" v="4514" actId="20577"/>
          <ac:spMkLst>
            <pc:docMk/>
            <pc:sldMk cId="1940485584" sldId="259"/>
            <ac:spMk id="8" creationId="{6406B722-D4C4-4320-AB07-BA25A5B3E2DD}"/>
          </ac:spMkLst>
        </pc:spChg>
        <pc:spChg chg="add mod">
          <ac:chgData name="Manuela Ramos Ospina" userId="b2fec698-f496-48dd-8fb3-76c085d46a17" providerId="ADAL" clId="{AA8E5D80-3C4D-4667-93F6-3427AADEBC9D}" dt="2024-06-14T14:05:53.423" v="429" actId="1038"/>
          <ac:spMkLst>
            <pc:docMk/>
            <pc:sldMk cId="1940485584" sldId="259"/>
            <ac:spMk id="9" creationId="{7B993566-B12B-4203-9C40-681F84C4FD21}"/>
          </ac:spMkLst>
        </pc:spChg>
        <pc:spChg chg="add mod">
          <ac:chgData name="Manuela Ramos Ospina" userId="b2fec698-f496-48dd-8fb3-76c085d46a17" providerId="ADAL" clId="{AA8E5D80-3C4D-4667-93F6-3427AADEBC9D}" dt="2024-06-15T00:38:47.246" v="3038" actId="14100"/>
          <ac:spMkLst>
            <pc:docMk/>
            <pc:sldMk cId="1940485584" sldId="259"/>
            <ac:spMk id="10" creationId="{5A3D3C43-1D8D-4C90-AAE3-FDA156FF0707}"/>
          </ac:spMkLst>
        </pc:spChg>
        <pc:spChg chg="add mod">
          <ac:chgData name="Manuela Ramos Ospina" userId="b2fec698-f496-48dd-8fb3-76c085d46a17" providerId="ADAL" clId="{AA8E5D80-3C4D-4667-93F6-3427AADEBC9D}" dt="2024-06-14T14:05:53.423" v="429" actId="1038"/>
          <ac:spMkLst>
            <pc:docMk/>
            <pc:sldMk cId="1940485584" sldId="259"/>
            <ac:spMk id="11" creationId="{F6257946-8699-4601-9A11-B67DD59E29BA}"/>
          </ac:spMkLst>
        </pc:spChg>
        <pc:spChg chg="add mod">
          <ac:chgData name="Manuela Ramos Ospina" userId="b2fec698-f496-48dd-8fb3-76c085d46a17" providerId="ADAL" clId="{AA8E5D80-3C4D-4667-93F6-3427AADEBC9D}" dt="2024-06-14T14:05:53.423" v="429" actId="1038"/>
          <ac:spMkLst>
            <pc:docMk/>
            <pc:sldMk cId="1940485584" sldId="259"/>
            <ac:spMk id="12" creationId="{F03B53D9-4F79-4D99-BEC0-1A86D100626A}"/>
          </ac:spMkLst>
        </pc:spChg>
        <pc:spChg chg="add mod">
          <ac:chgData name="Manuela Ramos Ospina" userId="b2fec698-f496-48dd-8fb3-76c085d46a17" providerId="ADAL" clId="{AA8E5D80-3C4D-4667-93F6-3427AADEBC9D}" dt="2024-06-14T14:07:16.056" v="443" actId="208"/>
          <ac:spMkLst>
            <pc:docMk/>
            <pc:sldMk cId="1940485584" sldId="259"/>
            <ac:spMk id="13" creationId="{DDC825A4-21DE-47E7-92D0-1F6E75C3D00C}"/>
          </ac:spMkLst>
        </pc:spChg>
        <pc:spChg chg="add mod">
          <ac:chgData name="Manuela Ramos Ospina" userId="b2fec698-f496-48dd-8fb3-76c085d46a17" providerId="ADAL" clId="{AA8E5D80-3C4D-4667-93F6-3427AADEBC9D}" dt="2024-06-14T00:56:59.803" v="314" actId="14100"/>
          <ac:spMkLst>
            <pc:docMk/>
            <pc:sldMk cId="1940485584" sldId="259"/>
            <ac:spMk id="14" creationId="{2FD8AAE3-00FA-443E-A606-036B7B5EC166}"/>
          </ac:spMkLst>
        </pc:spChg>
      </pc:sldChg>
      <pc:sldChg chg="addSp delSp modSp new add del mod modClrScheme chgLayout">
        <pc:chgData name="Manuela Ramos Ospina" userId="b2fec698-f496-48dd-8fb3-76c085d46a17" providerId="ADAL" clId="{AA8E5D80-3C4D-4667-93F6-3427AADEBC9D}" dt="2024-06-14T14:11:49.681" v="586" actId="2696"/>
        <pc:sldMkLst>
          <pc:docMk/>
          <pc:sldMk cId="1521457277" sldId="260"/>
        </pc:sldMkLst>
        <pc:spChg chg="del">
          <ac:chgData name="Manuela Ramos Ospina" userId="b2fec698-f496-48dd-8fb3-76c085d46a17" providerId="ADAL" clId="{AA8E5D80-3C4D-4667-93F6-3427AADEBC9D}" dt="2024-06-14T01:00:29.388" v="331" actId="700"/>
          <ac:spMkLst>
            <pc:docMk/>
            <pc:sldMk cId="1521457277" sldId="260"/>
            <ac:spMk id="2" creationId="{23DE5A52-D6F5-4759-8A10-633ADD8D01DB}"/>
          </ac:spMkLst>
        </pc:spChg>
        <pc:spChg chg="del mod ord">
          <ac:chgData name="Manuela Ramos Ospina" userId="b2fec698-f496-48dd-8fb3-76c085d46a17" providerId="ADAL" clId="{AA8E5D80-3C4D-4667-93F6-3427AADEBC9D}" dt="2024-06-14T01:00:29.388" v="331" actId="700"/>
          <ac:spMkLst>
            <pc:docMk/>
            <pc:sldMk cId="1521457277" sldId="260"/>
            <ac:spMk id="3" creationId="{5C0AD732-AFD9-4E5B-92F3-63A497067AB0}"/>
          </ac:spMkLst>
        </pc:spChg>
        <pc:spChg chg="del mod ord">
          <ac:chgData name="Manuela Ramos Ospina" userId="b2fec698-f496-48dd-8fb3-76c085d46a17" providerId="ADAL" clId="{AA8E5D80-3C4D-4667-93F6-3427AADEBC9D}" dt="2024-06-14T01:00:29.388" v="331" actId="700"/>
          <ac:spMkLst>
            <pc:docMk/>
            <pc:sldMk cId="1521457277" sldId="260"/>
            <ac:spMk id="4" creationId="{2FDDA3FA-29FC-4835-BC7C-81CB581FF9A5}"/>
          </ac:spMkLst>
        </pc:spChg>
        <pc:spChg chg="del">
          <ac:chgData name="Manuela Ramos Ospina" userId="b2fec698-f496-48dd-8fb3-76c085d46a17" providerId="ADAL" clId="{AA8E5D80-3C4D-4667-93F6-3427AADEBC9D}" dt="2024-06-14T01:00:29.388" v="331" actId="700"/>
          <ac:spMkLst>
            <pc:docMk/>
            <pc:sldMk cId="1521457277" sldId="260"/>
            <ac:spMk id="5" creationId="{8D3115F4-7108-4063-9F2D-B216B790912F}"/>
          </ac:spMkLst>
        </pc:spChg>
        <pc:spChg chg="del">
          <ac:chgData name="Manuela Ramos Ospina" userId="b2fec698-f496-48dd-8fb3-76c085d46a17" providerId="ADAL" clId="{AA8E5D80-3C4D-4667-93F6-3427AADEBC9D}" dt="2024-06-14T01:00:29.388" v="331" actId="700"/>
          <ac:spMkLst>
            <pc:docMk/>
            <pc:sldMk cId="1521457277" sldId="260"/>
            <ac:spMk id="6" creationId="{780F3487-2B59-4606-B379-4ABE5C23280B}"/>
          </ac:spMkLst>
        </pc:spChg>
        <pc:spChg chg="del">
          <ac:chgData name="Manuela Ramos Ospina" userId="b2fec698-f496-48dd-8fb3-76c085d46a17" providerId="ADAL" clId="{AA8E5D80-3C4D-4667-93F6-3427AADEBC9D}" dt="2024-06-14T01:00:29.388" v="331" actId="700"/>
          <ac:spMkLst>
            <pc:docMk/>
            <pc:sldMk cId="1521457277" sldId="260"/>
            <ac:spMk id="7" creationId="{5768C074-0488-4D1A-BCBF-17E3557F498C}"/>
          </ac:spMkLst>
        </pc:spChg>
        <pc:spChg chg="del">
          <ac:chgData name="Manuela Ramos Ospina" userId="b2fec698-f496-48dd-8fb3-76c085d46a17" providerId="ADAL" clId="{AA8E5D80-3C4D-4667-93F6-3427AADEBC9D}" dt="2024-06-14T01:00:29.388" v="331" actId="700"/>
          <ac:spMkLst>
            <pc:docMk/>
            <pc:sldMk cId="1521457277" sldId="260"/>
            <ac:spMk id="8" creationId="{08CDCF48-5502-484D-AA57-4637B6722E12}"/>
          </ac:spMkLst>
        </pc:spChg>
        <pc:spChg chg="del">
          <ac:chgData name="Manuela Ramos Ospina" userId="b2fec698-f496-48dd-8fb3-76c085d46a17" providerId="ADAL" clId="{AA8E5D80-3C4D-4667-93F6-3427AADEBC9D}" dt="2024-06-14T01:00:29.388" v="331" actId="700"/>
          <ac:spMkLst>
            <pc:docMk/>
            <pc:sldMk cId="1521457277" sldId="260"/>
            <ac:spMk id="9" creationId="{D4B06290-3EE0-4696-B550-8B40F73F5D91}"/>
          </ac:spMkLst>
        </pc:spChg>
        <pc:spChg chg="del">
          <ac:chgData name="Manuela Ramos Ospina" userId="b2fec698-f496-48dd-8fb3-76c085d46a17" providerId="ADAL" clId="{AA8E5D80-3C4D-4667-93F6-3427AADEBC9D}" dt="2024-06-14T01:00:29.388" v="331" actId="700"/>
          <ac:spMkLst>
            <pc:docMk/>
            <pc:sldMk cId="1521457277" sldId="260"/>
            <ac:spMk id="10" creationId="{E735077E-CA19-407A-B15D-8C8AC52CD867}"/>
          </ac:spMkLst>
        </pc:spChg>
        <pc:spChg chg="add mod ord">
          <ac:chgData name="Manuela Ramos Ospina" userId="b2fec698-f496-48dd-8fb3-76c085d46a17" providerId="ADAL" clId="{AA8E5D80-3C4D-4667-93F6-3427AADEBC9D}" dt="2024-06-14T14:10:50.729" v="562" actId="1076"/>
          <ac:spMkLst>
            <pc:docMk/>
            <pc:sldMk cId="1521457277" sldId="260"/>
            <ac:spMk id="11" creationId="{0D5212CA-754F-40CA-BFA2-A622B75C114C}"/>
          </ac:spMkLst>
        </pc:spChg>
        <pc:spChg chg="add mod ord">
          <ac:chgData name="Manuela Ramos Ospina" userId="b2fec698-f496-48dd-8fb3-76c085d46a17" providerId="ADAL" clId="{AA8E5D80-3C4D-4667-93F6-3427AADEBC9D}" dt="2024-06-14T14:10:56.651" v="563" actId="1076"/>
          <ac:spMkLst>
            <pc:docMk/>
            <pc:sldMk cId="1521457277" sldId="260"/>
            <ac:spMk id="12" creationId="{F5B3FF1F-2F5D-4086-A18B-6140B556B638}"/>
          </ac:spMkLst>
        </pc:spChg>
      </pc:sldChg>
      <pc:sldChg chg="addSp delSp modSp add mod">
        <pc:chgData name="Manuela Ramos Ospina" userId="b2fec698-f496-48dd-8fb3-76c085d46a17" providerId="ADAL" clId="{AA8E5D80-3C4D-4667-93F6-3427AADEBC9D}" dt="2024-06-14T14:57:52.053" v="1305"/>
        <pc:sldMkLst>
          <pc:docMk/>
          <pc:sldMk cId="2237366147" sldId="261"/>
        </pc:sldMkLst>
        <pc:spChg chg="add del mod">
          <ac:chgData name="Manuela Ramos Ospina" userId="b2fec698-f496-48dd-8fb3-76c085d46a17" providerId="ADAL" clId="{AA8E5D80-3C4D-4667-93F6-3427AADEBC9D}" dt="2024-06-14T14:26:21.431" v="792" actId="21"/>
          <ac:spMkLst>
            <pc:docMk/>
            <pc:sldMk cId="2237366147" sldId="261"/>
            <ac:spMk id="2" creationId="{F8695531-D401-4F01-94D2-290B2AA03CBC}"/>
          </ac:spMkLst>
        </pc:spChg>
        <pc:spChg chg="add mod">
          <ac:chgData name="Manuela Ramos Ospina" userId="b2fec698-f496-48dd-8fb3-76c085d46a17" providerId="ADAL" clId="{AA8E5D80-3C4D-4667-93F6-3427AADEBC9D}" dt="2024-06-14T14:34:39.774" v="913"/>
          <ac:spMkLst>
            <pc:docMk/>
            <pc:sldMk cId="2237366147" sldId="261"/>
            <ac:spMk id="3" creationId="{5A673111-2CCC-406D-91D0-E449085033FF}"/>
          </ac:spMkLst>
        </pc:spChg>
        <pc:spChg chg="add mod">
          <ac:chgData name="Manuela Ramos Ospina" userId="b2fec698-f496-48dd-8fb3-76c085d46a17" providerId="ADAL" clId="{AA8E5D80-3C4D-4667-93F6-3427AADEBC9D}" dt="2024-06-14T14:33:00.695" v="879" actId="1035"/>
          <ac:spMkLst>
            <pc:docMk/>
            <pc:sldMk cId="2237366147" sldId="261"/>
            <ac:spMk id="7" creationId="{417B2B45-9520-49EB-A5A8-38BEA97DD482}"/>
          </ac:spMkLst>
        </pc:spChg>
        <pc:spChg chg="add del mod">
          <ac:chgData name="Manuela Ramos Ospina" userId="b2fec698-f496-48dd-8fb3-76c085d46a17" providerId="ADAL" clId="{AA8E5D80-3C4D-4667-93F6-3427AADEBC9D}" dt="2024-06-14T14:32:41.584" v="859"/>
          <ac:spMkLst>
            <pc:docMk/>
            <pc:sldMk cId="2237366147" sldId="261"/>
            <ac:spMk id="8" creationId="{27580BB6-C4D4-4304-89A3-9147B08664EF}"/>
          </ac:spMkLst>
        </pc:spChg>
        <pc:spChg chg="add del mod">
          <ac:chgData name="Manuela Ramos Ospina" userId="b2fec698-f496-48dd-8fb3-76c085d46a17" providerId="ADAL" clId="{AA8E5D80-3C4D-4667-93F6-3427AADEBC9D}" dt="2024-06-14T14:32:41.584" v="859"/>
          <ac:spMkLst>
            <pc:docMk/>
            <pc:sldMk cId="2237366147" sldId="261"/>
            <ac:spMk id="9" creationId="{06FC2783-EA6C-4A1C-930F-F516CBA01190}"/>
          </ac:spMkLst>
        </pc:spChg>
        <pc:spChg chg="add mod">
          <ac:chgData name="Manuela Ramos Ospina" userId="b2fec698-f496-48dd-8fb3-76c085d46a17" providerId="ADAL" clId="{AA8E5D80-3C4D-4667-93F6-3427AADEBC9D}" dt="2024-06-14T14:57:32.688" v="1304"/>
          <ac:spMkLst>
            <pc:docMk/>
            <pc:sldMk cId="2237366147" sldId="261"/>
            <ac:spMk id="10" creationId="{3822584D-4F20-4559-87CF-9CA34D9DE6D4}"/>
          </ac:spMkLst>
        </pc:spChg>
        <pc:spChg chg="mod">
          <ac:chgData name="Manuela Ramos Ospina" userId="b2fec698-f496-48dd-8fb3-76c085d46a17" providerId="ADAL" clId="{AA8E5D80-3C4D-4667-93F6-3427AADEBC9D}" dt="2024-06-14T14:11:15.635" v="569" actId="20577"/>
          <ac:spMkLst>
            <pc:docMk/>
            <pc:sldMk cId="2237366147" sldId="261"/>
            <ac:spMk id="11" creationId="{0D5212CA-754F-40CA-BFA2-A622B75C114C}"/>
          </ac:spMkLst>
        </pc:spChg>
        <pc:spChg chg="mod">
          <ac:chgData name="Manuela Ramos Ospina" userId="b2fec698-f496-48dd-8fb3-76c085d46a17" providerId="ADAL" clId="{AA8E5D80-3C4D-4667-93F6-3427AADEBC9D}" dt="2024-06-14T14:11:28.781" v="572" actId="27636"/>
          <ac:spMkLst>
            <pc:docMk/>
            <pc:sldMk cId="2237366147" sldId="261"/>
            <ac:spMk id="12" creationId="{F5B3FF1F-2F5D-4086-A18B-6140B556B638}"/>
          </ac:spMkLst>
        </pc:spChg>
        <pc:spChg chg="add mod">
          <ac:chgData name="Manuela Ramos Ospina" userId="b2fec698-f496-48dd-8fb3-76c085d46a17" providerId="ADAL" clId="{AA8E5D80-3C4D-4667-93F6-3427AADEBC9D}" dt="2024-06-14T14:33:36.886" v="886" actId="20577"/>
          <ac:spMkLst>
            <pc:docMk/>
            <pc:sldMk cId="2237366147" sldId="261"/>
            <ac:spMk id="13" creationId="{A3AB81D1-6C88-4337-A5E3-BE2A957F050E}"/>
          </ac:spMkLst>
        </pc:spChg>
        <pc:spChg chg="add mod">
          <ac:chgData name="Manuela Ramos Ospina" userId="b2fec698-f496-48dd-8fb3-76c085d46a17" providerId="ADAL" clId="{AA8E5D80-3C4D-4667-93F6-3427AADEBC9D}" dt="2024-06-14T14:57:52.053" v="1305"/>
          <ac:spMkLst>
            <pc:docMk/>
            <pc:sldMk cId="2237366147" sldId="261"/>
            <ac:spMk id="14" creationId="{0FEEE762-60FC-4A61-B6D0-ABFAA86F444B}"/>
          </ac:spMkLst>
        </pc:spChg>
        <pc:spChg chg="add mod">
          <ac:chgData name="Manuela Ramos Ospina" userId="b2fec698-f496-48dd-8fb3-76c085d46a17" providerId="ADAL" clId="{AA8E5D80-3C4D-4667-93F6-3427AADEBC9D}" dt="2024-06-14T14:33:39.132" v="888" actId="20577"/>
          <ac:spMkLst>
            <pc:docMk/>
            <pc:sldMk cId="2237366147" sldId="261"/>
            <ac:spMk id="15" creationId="{6D7D42A0-F269-4011-AB56-E6D035C21D09}"/>
          </ac:spMkLst>
        </pc:spChg>
      </pc:sldChg>
      <pc:sldChg chg="modSp add mod ord">
        <pc:chgData name="Manuela Ramos Ospina" userId="b2fec698-f496-48dd-8fb3-76c085d46a17" providerId="ADAL" clId="{AA8E5D80-3C4D-4667-93F6-3427AADEBC9D}" dt="2024-06-14T14:11:59.056" v="600" actId="20577"/>
        <pc:sldMkLst>
          <pc:docMk/>
          <pc:sldMk cId="1403630073" sldId="262"/>
        </pc:sldMkLst>
        <pc:spChg chg="mod">
          <ac:chgData name="Manuela Ramos Ospina" userId="b2fec698-f496-48dd-8fb3-76c085d46a17" providerId="ADAL" clId="{AA8E5D80-3C4D-4667-93F6-3427AADEBC9D}" dt="2024-06-14T14:11:59.056" v="600" actId="20577"/>
          <ac:spMkLst>
            <pc:docMk/>
            <pc:sldMk cId="1403630073" sldId="262"/>
            <ac:spMk id="11" creationId="{0D5212CA-754F-40CA-BFA2-A622B75C114C}"/>
          </ac:spMkLst>
        </pc:spChg>
        <pc:spChg chg="mod">
          <ac:chgData name="Manuela Ramos Ospina" userId="b2fec698-f496-48dd-8fb3-76c085d46a17" providerId="ADAL" clId="{AA8E5D80-3C4D-4667-93F6-3427AADEBC9D}" dt="2024-06-14T14:11:56.439" v="599" actId="20577"/>
          <ac:spMkLst>
            <pc:docMk/>
            <pc:sldMk cId="1403630073" sldId="262"/>
            <ac:spMk id="12" creationId="{F5B3FF1F-2F5D-4086-A18B-6140B556B638}"/>
          </ac:spMkLst>
        </pc:spChg>
      </pc:sldChg>
      <pc:sldChg chg="modSp add del mod">
        <pc:chgData name="Manuela Ramos Ospina" userId="b2fec698-f496-48dd-8fb3-76c085d46a17" providerId="ADAL" clId="{AA8E5D80-3C4D-4667-93F6-3427AADEBC9D}" dt="2024-06-14T14:11:45.797" v="584" actId="2696"/>
        <pc:sldMkLst>
          <pc:docMk/>
          <pc:sldMk cId="3193348506" sldId="262"/>
        </pc:sldMkLst>
        <pc:spChg chg="mod">
          <ac:chgData name="Manuela Ramos Ospina" userId="b2fec698-f496-48dd-8fb3-76c085d46a17" providerId="ADAL" clId="{AA8E5D80-3C4D-4667-93F6-3427AADEBC9D}" dt="2024-06-14T14:11:41.412" v="583" actId="20577"/>
          <ac:spMkLst>
            <pc:docMk/>
            <pc:sldMk cId="3193348506" sldId="262"/>
            <ac:spMk id="12" creationId="{F5B3FF1F-2F5D-4086-A18B-6140B556B638}"/>
          </ac:spMkLst>
        </pc:spChg>
      </pc:sldChg>
      <pc:sldChg chg="modSp add mod">
        <pc:chgData name="Manuela Ramos Ospina" userId="b2fec698-f496-48dd-8fb3-76c085d46a17" providerId="ADAL" clId="{AA8E5D80-3C4D-4667-93F6-3427AADEBC9D}" dt="2024-06-14T14:12:10.659" v="616" actId="20577"/>
        <pc:sldMkLst>
          <pc:docMk/>
          <pc:sldMk cId="3163850131" sldId="263"/>
        </pc:sldMkLst>
        <pc:spChg chg="mod">
          <ac:chgData name="Manuela Ramos Ospina" userId="b2fec698-f496-48dd-8fb3-76c085d46a17" providerId="ADAL" clId="{AA8E5D80-3C4D-4667-93F6-3427AADEBC9D}" dt="2024-06-14T14:12:06.395" v="602" actId="20577"/>
          <ac:spMkLst>
            <pc:docMk/>
            <pc:sldMk cId="3163850131" sldId="263"/>
            <ac:spMk id="11" creationId="{0D5212CA-754F-40CA-BFA2-A622B75C114C}"/>
          </ac:spMkLst>
        </pc:spChg>
        <pc:spChg chg="mod">
          <ac:chgData name="Manuela Ramos Ospina" userId="b2fec698-f496-48dd-8fb3-76c085d46a17" providerId="ADAL" clId="{AA8E5D80-3C4D-4667-93F6-3427AADEBC9D}" dt="2024-06-14T14:12:10.659" v="616" actId="20577"/>
          <ac:spMkLst>
            <pc:docMk/>
            <pc:sldMk cId="3163850131" sldId="263"/>
            <ac:spMk id="12" creationId="{F5B3FF1F-2F5D-4086-A18B-6140B556B638}"/>
          </ac:spMkLst>
        </pc:spChg>
      </pc:sldChg>
      <pc:sldChg chg="addSp delSp modSp new mod modClrScheme delAnim modAnim chgLayout">
        <pc:chgData name="Manuela Ramos Ospina" userId="b2fec698-f496-48dd-8fb3-76c085d46a17" providerId="ADAL" clId="{AA8E5D80-3C4D-4667-93F6-3427AADEBC9D}" dt="2024-06-14T20:44:33.136" v="2975" actId="1076"/>
        <pc:sldMkLst>
          <pc:docMk/>
          <pc:sldMk cId="2467191303" sldId="264"/>
        </pc:sldMkLst>
        <pc:spChg chg="del mod ord">
          <ac:chgData name="Manuela Ramos Ospina" userId="b2fec698-f496-48dd-8fb3-76c085d46a17" providerId="ADAL" clId="{AA8E5D80-3C4D-4667-93F6-3427AADEBC9D}" dt="2024-06-14T14:12:24.055" v="618" actId="700"/>
          <ac:spMkLst>
            <pc:docMk/>
            <pc:sldMk cId="2467191303" sldId="264"/>
            <ac:spMk id="2" creationId="{31AC87B1-7DE9-496B-BFE4-477FA6078574}"/>
          </ac:spMkLst>
        </pc:spChg>
        <pc:spChg chg="del mod ord">
          <ac:chgData name="Manuela Ramos Ospina" userId="b2fec698-f496-48dd-8fb3-76c085d46a17" providerId="ADAL" clId="{AA8E5D80-3C4D-4667-93F6-3427AADEBC9D}" dt="2024-06-14T14:12:24.055" v="618" actId="700"/>
          <ac:spMkLst>
            <pc:docMk/>
            <pc:sldMk cId="2467191303" sldId="264"/>
            <ac:spMk id="3" creationId="{1A10EE16-7E0B-4C80-ADC4-92D87B0E1F6A}"/>
          </ac:spMkLst>
        </pc:spChg>
        <pc:spChg chg="add mod ord">
          <ac:chgData name="Manuela Ramos Ospina" userId="b2fec698-f496-48dd-8fb3-76c085d46a17" providerId="ADAL" clId="{AA8E5D80-3C4D-4667-93F6-3427AADEBC9D}" dt="2024-06-14T14:13:00.345" v="650" actId="14100"/>
          <ac:spMkLst>
            <pc:docMk/>
            <pc:sldMk cId="2467191303" sldId="264"/>
            <ac:spMk id="4" creationId="{670B3952-614E-48FB-B8AC-15D6390EB973}"/>
          </ac:spMkLst>
        </pc:spChg>
        <pc:spChg chg="add mod ord">
          <ac:chgData name="Manuela Ramos Ospina" userId="b2fec698-f496-48dd-8fb3-76c085d46a17" providerId="ADAL" clId="{AA8E5D80-3C4D-4667-93F6-3427AADEBC9D}" dt="2024-06-14T15:00:25.316" v="1314" actId="14100"/>
          <ac:spMkLst>
            <pc:docMk/>
            <pc:sldMk cId="2467191303" sldId="264"/>
            <ac:spMk id="5" creationId="{B89DEE25-3F83-4A3D-B993-E653AA142D44}"/>
          </ac:spMkLst>
        </pc:spChg>
        <pc:spChg chg="add mod topLvl">
          <ac:chgData name="Manuela Ramos Ospina" userId="b2fec698-f496-48dd-8fb3-76c085d46a17" providerId="ADAL" clId="{AA8E5D80-3C4D-4667-93F6-3427AADEBC9D}" dt="2024-06-14T16:33:25.349" v="1651" actId="164"/>
          <ac:spMkLst>
            <pc:docMk/>
            <pc:sldMk cId="2467191303" sldId="264"/>
            <ac:spMk id="6" creationId="{0210ED06-16D1-43AB-B21C-00BCA06A8451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8" creationId="{72531877-8906-48F4-8093-74461180ED69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9" creationId="{7A773216-A267-4EEA-B76F-56CD35284753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10" creationId="{F0E31943-B084-4B8F-AB90-A77FE10CEE44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11" creationId="{937D8C6A-89F9-44D3-A717-73A3E61477DC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12" creationId="{F2103289-5129-4633-A8D8-CBFE3DF6E1C9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13" creationId="{35BB69D2-C58E-46A9-8B34-F79EED68C284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14" creationId="{96F06DB7-E906-466F-A061-F3F7A28212FA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15" creationId="{969E3165-F8AE-4348-A623-F796CFFE94B4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16" creationId="{D96F5E8B-4A0D-47F1-8E1C-182505C70683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17" creationId="{8A373C56-43AF-4AA8-A4CE-F367BEDC6154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18" creationId="{2082C299-F502-4889-8D51-FCBA7A32692C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19" creationId="{6578BBEF-05FF-4101-A588-C7A723197C05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20" creationId="{3EF95DE8-A2A0-44A8-A267-C52E9D79FD84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21" creationId="{C3F8D7EF-8D4D-4BB7-A8C1-6B13A3175298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22" creationId="{C6F65401-A5D5-47F4-8460-FE79D1B68ACA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23" creationId="{124FED46-9169-45E3-88BB-2852E4147320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24" creationId="{34F8E16D-A17B-4711-9C55-B003AEDFBFA2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25" creationId="{B393914F-8215-4340-A1AC-413119CA20B6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26" creationId="{3A7D4D7E-2FDC-42D0-867B-FB638D20C470}"/>
          </ac:spMkLst>
        </pc:spChg>
        <pc:spChg chg="mod">
          <ac:chgData name="Manuela Ramos Ospina" userId="b2fec698-f496-48dd-8fb3-76c085d46a17" providerId="ADAL" clId="{AA8E5D80-3C4D-4667-93F6-3427AADEBC9D}" dt="2024-06-14T16:33:16.126" v="1649" actId="165"/>
          <ac:spMkLst>
            <pc:docMk/>
            <pc:sldMk cId="2467191303" sldId="264"/>
            <ac:spMk id="27" creationId="{E2C1F252-E587-40B0-B680-3480ACCF71EC}"/>
          </ac:spMkLst>
        </pc:spChg>
        <pc:spChg chg="mod">
          <ac:chgData name="Manuela Ramos Ospina" userId="b2fec698-f496-48dd-8fb3-76c085d46a17" providerId="ADAL" clId="{AA8E5D80-3C4D-4667-93F6-3427AADEBC9D}" dt="2024-06-14T15:51:47.950" v="1386"/>
          <ac:spMkLst>
            <pc:docMk/>
            <pc:sldMk cId="2467191303" sldId="264"/>
            <ac:spMk id="29" creationId="{8A3FB511-1FD5-44F6-9572-591070484B93}"/>
          </ac:spMkLst>
        </pc:spChg>
        <pc:spChg chg="mod">
          <ac:chgData name="Manuela Ramos Ospina" userId="b2fec698-f496-48dd-8fb3-76c085d46a17" providerId="ADAL" clId="{AA8E5D80-3C4D-4667-93F6-3427AADEBC9D}" dt="2024-06-14T15:51:47.950" v="1386"/>
          <ac:spMkLst>
            <pc:docMk/>
            <pc:sldMk cId="2467191303" sldId="264"/>
            <ac:spMk id="30" creationId="{22A07481-284C-4FBC-B59A-9582C696F613}"/>
          </ac:spMkLst>
        </pc:spChg>
        <pc:spChg chg="mod">
          <ac:chgData name="Manuela Ramos Ospina" userId="b2fec698-f496-48dd-8fb3-76c085d46a17" providerId="ADAL" clId="{AA8E5D80-3C4D-4667-93F6-3427AADEBC9D}" dt="2024-06-14T17:08:34.057" v="1782" actId="20577"/>
          <ac:spMkLst>
            <pc:docMk/>
            <pc:sldMk cId="2467191303" sldId="264"/>
            <ac:spMk id="31" creationId="{C572ED17-81C1-4483-88F2-B423FC8980EF}"/>
          </ac:spMkLst>
        </pc:spChg>
        <pc:spChg chg="mod">
          <ac:chgData name="Manuela Ramos Ospina" userId="b2fec698-f496-48dd-8fb3-76c085d46a17" providerId="ADAL" clId="{AA8E5D80-3C4D-4667-93F6-3427AADEBC9D}" dt="2024-06-14T15:51:47.950" v="1386"/>
          <ac:spMkLst>
            <pc:docMk/>
            <pc:sldMk cId="2467191303" sldId="264"/>
            <ac:spMk id="32" creationId="{3B5F2203-FB96-4BCB-B4AB-8DCBD9BEE8B9}"/>
          </ac:spMkLst>
        </pc:spChg>
        <pc:spChg chg="mod">
          <ac:chgData name="Manuela Ramos Ospina" userId="b2fec698-f496-48dd-8fb3-76c085d46a17" providerId="ADAL" clId="{AA8E5D80-3C4D-4667-93F6-3427AADEBC9D}" dt="2024-06-14T15:51:47.950" v="1386"/>
          <ac:spMkLst>
            <pc:docMk/>
            <pc:sldMk cId="2467191303" sldId="264"/>
            <ac:spMk id="33" creationId="{225A1C53-424C-4844-B918-C1797B7F635F}"/>
          </ac:spMkLst>
        </pc:spChg>
        <pc:spChg chg="mod">
          <ac:chgData name="Manuela Ramos Ospina" userId="b2fec698-f496-48dd-8fb3-76c085d46a17" providerId="ADAL" clId="{AA8E5D80-3C4D-4667-93F6-3427AADEBC9D}" dt="2024-06-14T16:04:36.982" v="1601" actId="14100"/>
          <ac:spMkLst>
            <pc:docMk/>
            <pc:sldMk cId="2467191303" sldId="264"/>
            <ac:spMk id="35" creationId="{BAA96290-FF6F-4D7A-929D-845B2669C853}"/>
          </ac:spMkLst>
        </pc:spChg>
        <pc:spChg chg="mod">
          <ac:chgData name="Manuela Ramos Ospina" userId="b2fec698-f496-48dd-8fb3-76c085d46a17" providerId="ADAL" clId="{AA8E5D80-3C4D-4667-93F6-3427AADEBC9D}" dt="2024-06-14T16:03:00.084" v="1597" actId="20577"/>
          <ac:spMkLst>
            <pc:docMk/>
            <pc:sldMk cId="2467191303" sldId="264"/>
            <ac:spMk id="36" creationId="{EFE7C5F8-65AD-4399-B26D-6C0672EBA678}"/>
          </ac:spMkLst>
        </pc:spChg>
        <pc:spChg chg="mod">
          <ac:chgData name="Manuela Ramos Ospina" userId="b2fec698-f496-48dd-8fb3-76c085d46a17" providerId="ADAL" clId="{AA8E5D80-3C4D-4667-93F6-3427AADEBC9D}" dt="2024-06-14T16:04:38.770" v="1602" actId="1076"/>
          <ac:spMkLst>
            <pc:docMk/>
            <pc:sldMk cId="2467191303" sldId="264"/>
            <ac:spMk id="37" creationId="{B57E28D8-DB1E-43A8-9EF3-11B4DBB08EE0}"/>
          </ac:spMkLst>
        </pc:spChg>
        <pc:spChg chg="del mod">
          <ac:chgData name="Manuela Ramos Ospina" userId="b2fec698-f496-48dd-8fb3-76c085d46a17" providerId="ADAL" clId="{AA8E5D80-3C4D-4667-93F6-3427AADEBC9D}" dt="2024-06-14T15:57:58.822" v="1529" actId="478"/>
          <ac:spMkLst>
            <pc:docMk/>
            <pc:sldMk cId="2467191303" sldId="264"/>
            <ac:spMk id="39" creationId="{2E248C01-2884-4A6B-9C56-ACBF3C8C0D2C}"/>
          </ac:spMkLst>
        </pc:spChg>
        <pc:spChg chg="del mod">
          <ac:chgData name="Manuela Ramos Ospina" userId="b2fec698-f496-48dd-8fb3-76c085d46a17" providerId="ADAL" clId="{AA8E5D80-3C4D-4667-93F6-3427AADEBC9D}" dt="2024-06-14T16:04:31.847" v="1600" actId="478"/>
          <ac:spMkLst>
            <pc:docMk/>
            <pc:sldMk cId="2467191303" sldId="264"/>
            <ac:spMk id="40" creationId="{4C43E819-73BC-430B-8711-4D34ACC53441}"/>
          </ac:spMkLst>
        </pc:spChg>
        <pc:spChg chg="mod">
          <ac:chgData name="Manuela Ramos Ospina" userId="b2fec698-f496-48dd-8fb3-76c085d46a17" providerId="ADAL" clId="{AA8E5D80-3C4D-4667-93F6-3427AADEBC9D}" dt="2024-06-14T15:53:23.711" v="1406" actId="208"/>
          <ac:spMkLst>
            <pc:docMk/>
            <pc:sldMk cId="2467191303" sldId="264"/>
            <ac:spMk id="41" creationId="{1880DAA6-3912-417F-88A8-5AF5A5573C58}"/>
          </ac:spMkLst>
        </pc:spChg>
        <pc:spChg chg="mod">
          <ac:chgData name="Manuela Ramos Ospina" userId="b2fec698-f496-48dd-8fb3-76c085d46a17" providerId="ADAL" clId="{AA8E5D80-3C4D-4667-93F6-3427AADEBC9D}" dt="2024-06-14T15:57:29.318" v="1520" actId="20577"/>
          <ac:spMkLst>
            <pc:docMk/>
            <pc:sldMk cId="2467191303" sldId="264"/>
            <ac:spMk id="42" creationId="{36DD70F7-10AE-48FD-BC1B-5102CF22419C}"/>
          </ac:spMkLst>
        </pc:spChg>
        <pc:spChg chg="mod">
          <ac:chgData name="Manuela Ramos Ospina" userId="b2fec698-f496-48dd-8fb3-76c085d46a17" providerId="ADAL" clId="{AA8E5D80-3C4D-4667-93F6-3427AADEBC9D}" dt="2024-06-14T15:53:23.711" v="1406" actId="208"/>
          <ac:spMkLst>
            <pc:docMk/>
            <pc:sldMk cId="2467191303" sldId="264"/>
            <ac:spMk id="43" creationId="{B93F16D5-AD39-40A5-BB36-CE768224295F}"/>
          </ac:spMkLst>
        </pc:spChg>
        <pc:spChg chg="del mod">
          <ac:chgData name="Manuela Ramos Ospina" userId="b2fec698-f496-48dd-8fb3-76c085d46a17" providerId="ADAL" clId="{AA8E5D80-3C4D-4667-93F6-3427AADEBC9D}" dt="2024-06-14T16:04:26.201" v="1598" actId="478"/>
          <ac:spMkLst>
            <pc:docMk/>
            <pc:sldMk cId="2467191303" sldId="264"/>
            <ac:spMk id="44" creationId="{A8AE58EA-2EED-4191-BB5A-2DC152F2306B}"/>
          </ac:spMkLst>
        </pc:spChg>
        <pc:spChg chg="mod">
          <ac:chgData name="Manuela Ramos Ospina" userId="b2fec698-f496-48dd-8fb3-76c085d46a17" providerId="ADAL" clId="{AA8E5D80-3C4D-4667-93F6-3427AADEBC9D}" dt="2024-06-14T15:53:23.711" v="1406" actId="208"/>
          <ac:spMkLst>
            <pc:docMk/>
            <pc:sldMk cId="2467191303" sldId="264"/>
            <ac:spMk id="46" creationId="{E26506C8-FA31-4499-8EC0-7950D4170A57}"/>
          </ac:spMkLst>
        </pc:spChg>
        <pc:spChg chg="mod">
          <ac:chgData name="Manuela Ramos Ospina" userId="b2fec698-f496-48dd-8fb3-76c085d46a17" providerId="ADAL" clId="{AA8E5D80-3C4D-4667-93F6-3427AADEBC9D}" dt="2024-06-14T15:53:23.711" v="1406" actId="208"/>
          <ac:spMkLst>
            <pc:docMk/>
            <pc:sldMk cId="2467191303" sldId="264"/>
            <ac:spMk id="47" creationId="{602AD6CC-95B5-4965-A021-3566AD0F1B1F}"/>
          </ac:spMkLst>
        </pc:spChg>
        <pc:spChg chg="mod">
          <ac:chgData name="Manuela Ramos Ospina" userId="b2fec698-f496-48dd-8fb3-76c085d46a17" providerId="ADAL" clId="{AA8E5D80-3C4D-4667-93F6-3427AADEBC9D}" dt="2024-06-14T15:56:40.444" v="1458" actId="313"/>
          <ac:spMkLst>
            <pc:docMk/>
            <pc:sldMk cId="2467191303" sldId="264"/>
            <ac:spMk id="48" creationId="{0CFC0FD2-1C0B-4F00-8C19-63FE44CB6108}"/>
          </ac:spMkLst>
        </pc:spChg>
        <pc:spChg chg="mod">
          <ac:chgData name="Manuela Ramos Ospina" userId="b2fec698-f496-48dd-8fb3-76c085d46a17" providerId="ADAL" clId="{AA8E5D80-3C4D-4667-93F6-3427AADEBC9D}" dt="2024-06-14T15:53:23.711" v="1406" actId="208"/>
          <ac:spMkLst>
            <pc:docMk/>
            <pc:sldMk cId="2467191303" sldId="264"/>
            <ac:spMk id="49" creationId="{E7B3A3E6-78CB-423C-9EB1-03DEFBCEB1A3}"/>
          </ac:spMkLst>
        </pc:spChg>
        <pc:spChg chg="mod">
          <ac:chgData name="Manuela Ramos Ospina" userId="b2fec698-f496-48dd-8fb3-76c085d46a17" providerId="ADAL" clId="{AA8E5D80-3C4D-4667-93F6-3427AADEBC9D}" dt="2024-06-14T15:53:23.711" v="1406" actId="208"/>
          <ac:spMkLst>
            <pc:docMk/>
            <pc:sldMk cId="2467191303" sldId="264"/>
            <ac:spMk id="50" creationId="{F2848D71-553E-40BF-AD55-942533B54746}"/>
          </ac:spMkLst>
        </pc:spChg>
        <pc:spChg chg="mod">
          <ac:chgData name="Manuela Ramos Ospina" userId="b2fec698-f496-48dd-8fb3-76c085d46a17" providerId="ADAL" clId="{AA8E5D80-3C4D-4667-93F6-3427AADEBC9D}" dt="2024-06-14T15:53:23.711" v="1406" actId="208"/>
          <ac:spMkLst>
            <pc:docMk/>
            <pc:sldMk cId="2467191303" sldId="264"/>
            <ac:spMk id="52" creationId="{88FB7486-44A0-4AB7-B572-B3E89AD5BA91}"/>
          </ac:spMkLst>
        </pc:spChg>
        <pc:spChg chg="mod">
          <ac:chgData name="Manuela Ramos Ospina" userId="b2fec698-f496-48dd-8fb3-76c085d46a17" providerId="ADAL" clId="{AA8E5D80-3C4D-4667-93F6-3427AADEBC9D}" dt="2024-06-14T15:53:23.711" v="1406" actId="208"/>
          <ac:spMkLst>
            <pc:docMk/>
            <pc:sldMk cId="2467191303" sldId="264"/>
            <ac:spMk id="53" creationId="{25DEB0C2-488F-40C8-80FA-8A191816E9C9}"/>
          </ac:spMkLst>
        </pc:spChg>
        <pc:spChg chg="mod">
          <ac:chgData name="Manuela Ramos Ospina" userId="b2fec698-f496-48dd-8fb3-76c085d46a17" providerId="ADAL" clId="{AA8E5D80-3C4D-4667-93F6-3427AADEBC9D}" dt="2024-06-14T15:57:14.538" v="1498" actId="20577"/>
          <ac:spMkLst>
            <pc:docMk/>
            <pc:sldMk cId="2467191303" sldId="264"/>
            <ac:spMk id="54" creationId="{2B37B7DB-333E-4467-B367-B42F19DBE095}"/>
          </ac:spMkLst>
        </pc:spChg>
        <pc:spChg chg="mod">
          <ac:chgData name="Manuela Ramos Ospina" userId="b2fec698-f496-48dd-8fb3-76c085d46a17" providerId="ADAL" clId="{AA8E5D80-3C4D-4667-93F6-3427AADEBC9D}" dt="2024-06-14T15:53:23.711" v="1406" actId="208"/>
          <ac:spMkLst>
            <pc:docMk/>
            <pc:sldMk cId="2467191303" sldId="264"/>
            <ac:spMk id="55" creationId="{C72247E8-76A9-4587-9EA8-FD04175D7127}"/>
          </ac:spMkLst>
        </pc:spChg>
        <pc:spChg chg="mod">
          <ac:chgData name="Manuela Ramos Ospina" userId="b2fec698-f496-48dd-8fb3-76c085d46a17" providerId="ADAL" clId="{AA8E5D80-3C4D-4667-93F6-3427AADEBC9D}" dt="2024-06-14T15:53:23.711" v="1406" actId="208"/>
          <ac:spMkLst>
            <pc:docMk/>
            <pc:sldMk cId="2467191303" sldId="264"/>
            <ac:spMk id="56" creationId="{6F0008CC-0432-43E9-B8FF-012301BCA67E}"/>
          </ac:spMkLst>
        </pc:spChg>
        <pc:spChg chg="mod">
          <ac:chgData name="Manuela Ramos Ospina" userId="b2fec698-f496-48dd-8fb3-76c085d46a17" providerId="ADAL" clId="{AA8E5D80-3C4D-4667-93F6-3427AADEBC9D}" dt="2024-06-14T15:51:47.950" v="1386"/>
          <ac:spMkLst>
            <pc:docMk/>
            <pc:sldMk cId="2467191303" sldId="264"/>
            <ac:spMk id="58" creationId="{972F0359-F3FD-4F56-985A-5E7089A3102B}"/>
          </ac:spMkLst>
        </pc:spChg>
        <pc:spChg chg="mod">
          <ac:chgData name="Manuela Ramos Ospina" userId="b2fec698-f496-48dd-8fb3-76c085d46a17" providerId="ADAL" clId="{AA8E5D80-3C4D-4667-93F6-3427AADEBC9D}" dt="2024-06-14T15:51:47.950" v="1386"/>
          <ac:spMkLst>
            <pc:docMk/>
            <pc:sldMk cId="2467191303" sldId="264"/>
            <ac:spMk id="59" creationId="{3C44A6AB-9486-4429-B0C2-3F337F6B3D96}"/>
          </ac:spMkLst>
        </pc:spChg>
        <pc:spChg chg="mod">
          <ac:chgData name="Manuela Ramos Ospina" userId="b2fec698-f496-48dd-8fb3-76c085d46a17" providerId="ADAL" clId="{AA8E5D80-3C4D-4667-93F6-3427AADEBC9D}" dt="2024-06-14T20:41:05.976" v="2946" actId="14100"/>
          <ac:spMkLst>
            <pc:docMk/>
            <pc:sldMk cId="2467191303" sldId="264"/>
            <ac:spMk id="60" creationId="{29C6E805-00D6-4566-9720-8B556D0BBE3F}"/>
          </ac:spMkLst>
        </pc:spChg>
        <pc:spChg chg="mod">
          <ac:chgData name="Manuela Ramos Ospina" userId="b2fec698-f496-48dd-8fb3-76c085d46a17" providerId="ADAL" clId="{AA8E5D80-3C4D-4667-93F6-3427AADEBC9D}" dt="2024-06-14T15:51:47.950" v="1386"/>
          <ac:spMkLst>
            <pc:docMk/>
            <pc:sldMk cId="2467191303" sldId="264"/>
            <ac:spMk id="61" creationId="{2E7C0DE3-1048-4743-A03B-34DCDDD34AA3}"/>
          </ac:spMkLst>
        </pc:spChg>
        <pc:spChg chg="mod">
          <ac:chgData name="Manuela Ramos Ospina" userId="b2fec698-f496-48dd-8fb3-76c085d46a17" providerId="ADAL" clId="{AA8E5D80-3C4D-4667-93F6-3427AADEBC9D}" dt="2024-06-14T15:51:47.950" v="1386"/>
          <ac:spMkLst>
            <pc:docMk/>
            <pc:sldMk cId="2467191303" sldId="264"/>
            <ac:spMk id="62" creationId="{B3DE6F2F-EF77-4F74-B255-5AECEDFF991D}"/>
          </ac:spMkLst>
        </pc:spChg>
        <pc:spChg chg="mod topLvl">
          <ac:chgData name="Manuela Ramos Ospina" userId="b2fec698-f496-48dd-8fb3-76c085d46a17" providerId="ADAL" clId="{AA8E5D80-3C4D-4667-93F6-3427AADEBC9D}" dt="2024-06-14T17:19:23.719" v="2014" actId="165"/>
          <ac:spMkLst>
            <pc:docMk/>
            <pc:sldMk cId="2467191303" sldId="264"/>
            <ac:spMk id="64" creationId="{A8610E17-C009-49A9-A583-B9C5D8843AC0}"/>
          </ac:spMkLst>
        </pc:spChg>
        <pc:spChg chg="mod topLvl">
          <ac:chgData name="Manuela Ramos Ospina" userId="b2fec698-f496-48dd-8fb3-76c085d46a17" providerId="ADAL" clId="{AA8E5D80-3C4D-4667-93F6-3427AADEBC9D}" dt="2024-06-14T17:19:23.719" v="2014" actId="165"/>
          <ac:spMkLst>
            <pc:docMk/>
            <pc:sldMk cId="2467191303" sldId="264"/>
            <ac:spMk id="65" creationId="{CE29AED2-72A0-41B7-9C3E-384F29E77BBD}"/>
          </ac:spMkLst>
        </pc:spChg>
        <pc:spChg chg="mod topLvl">
          <ac:chgData name="Manuela Ramos Ospina" userId="b2fec698-f496-48dd-8fb3-76c085d46a17" providerId="ADAL" clId="{AA8E5D80-3C4D-4667-93F6-3427AADEBC9D}" dt="2024-06-14T17:19:23.719" v="2014" actId="165"/>
          <ac:spMkLst>
            <pc:docMk/>
            <pc:sldMk cId="2467191303" sldId="264"/>
            <ac:spMk id="66" creationId="{3F2434C0-4E4F-4BC4-A6B9-6709BD619572}"/>
          </ac:spMkLst>
        </pc:spChg>
        <pc:spChg chg="mod topLvl">
          <ac:chgData name="Manuela Ramos Ospina" userId="b2fec698-f496-48dd-8fb3-76c085d46a17" providerId="ADAL" clId="{AA8E5D80-3C4D-4667-93F6-3427AADEBC9D}" dt="2024-06-14T20:41:22.618" v="2956" actId="404"/>
          <ac:spMkLst>
            <pc:docMk/>
            <pc:sldMk cId="2467191303" sldId="264"/>
            <ac:spMk id="67" creationId="{179B1510-07A5-42F4-B82D-E38ED1B8D1A1}"/>
          </ac:spMkLst>
        </pc:spChg>
        <pc:spChg chg="mod topLvl">
          <ac:chgData name="Manuela Ramos Ospina" userId="b2fec698-f496-48dd-8fb3-76c085d46a17" providerId="ADAL" clId="{AA8E5D80-3C4D-4667-93F6-3427AADEBC9D}" dt="2024-06-14T17:19:23.719" v="2014" actId="165"/>
          <ac:spMkLst>
            <pc:docMk/>
            <pc:sldMk cId="2467191303" sldId="264"/>
            <ac:spMk id="68" creationId="{C9C4C275-13F9-48FE-81A6-B6046BD53D38}"/>
          </ac:spMkLst>
        </pc:spChg>
        <pc:spChg chg="mod topLvl">
          <ac:chgData name="Manuela Ramos Ospina" userId="b2fec698-f496-48dd-8fb3-76c085d46a17" providerId="ADAL" clId="{AA8E5D80-3C4D-4667-93F6-3427AADEBC9D}" dt="2024-06-14T17:19:23.719" v="2014" actId="165"/>
          <ac:spMkLst>
            <pc:docMk/>
            <pc:sldMk cId="2467191303" sldId="264"/>
            <ac:spMk id="69" creationId="{5E9A60DB-B61E-48BB-B6AE-3042153437FE}"/>
          </ac:spMkLst>
        </pc:spChg>
        <pc:spChg chg="mod">
          <ac:chgData name="Manuela Ramos Ospina" userId="b2fec698-f496-48dd-8fb3-76c085d46a17" providerId="ADAL" clId="{AA8E5D80-3C4D-4667-93F6-3427AADEBC9D}" dt="2024-06-14T15:51:47.950" v="1386"/>
          <ac:spMkLst>
            <pc:docMk/>
            <pc:sldMk cId="2467191303" sldId="264"/>
            <ac:spMk id="71" creationId="{30EC8552-65C9-4B09-A23D-CE07E6696C73}"/>
          </ac:spMkLst>
        </pc:spChg>
        <pc:spChg chg="mod">
          <ac:chgData name="Manuela Ramos Ospina" userId="b2fec698-f496-48dd-8fb3-76c085d46a17" providerId="ADAL" clId="{AA8E5D80-3C4D-4667-93F6-3427AADEBC9D}" dt="2024-06-14T17:08:45.894" v="1803" actId="313"/>
          <ac:spMkLst>
            <pc:docMk/>
            <pc:sldMk cId="2467191303" sldId="264"/>
            <ac:spMk id="72" creationId="{34DF7BAF-C02D-4ED7-AC9F-7B8A3D825F78}"/>
          </ac:spMkLst>
        </pc:spChg>
        <pc:spChg chg="mod">
          <ac:chgData name="Manuela Ramos Ospina" userId="b2fec698-f496-48dd-8fb3-76c085d46a17" providerId="ADAL" clId="{AA8E5D80-3C4D-4667-93F6-3427AADEBC9D}" dt="2024-06-14T15:51:47.950" v="1386"/>
          <ac:spMkLst>
            <pc:docMk/>
            <pc:sldMk cId="2467191303" sldId="264"/>
            <ac:spMk id="73" creationId="{BC73A565-4843-4232-B1DE-E18F3A800D1A}"/>
          </ac:spMkLst>
        </pc:spChg>
        <pc:spChg chg="add mod topLvl">
          <ac:chgData name="Manuela Ramos Ospina" userId="b2fec698-f496-48dd-8fb3-76c085d46a17" providerId="ADAL" clId="{AA8E5D80-3C4D-4667-93F6-3427AADEBC9D}" dt="2024-06-14T16:33:25.349" v="1651" actId="164"/>
          <ac:spMkLst>
            <pc:docMk/>
            <pc:sldMk cId="2467191303" sldId="264"/>
            <ac:spMk id="74" creationId="{0B4F25CE-034D-42C5-BAF5-97393FD06835}"/>
          </ac:spMkLst>
        </pc:spChg>
        <pc:spChg chg="add mod topLvl">
          <ac:chgData name="Manuela Ramos Ospina" userId="b2fec698-f496-48dd-8fb3-76c085d46a17" providerId="ADAL" clId="{AA8E5D80-3C4D-4667-93F6-3427AADEBC9D}" dt="2024-06-14T16:33:25.349" v="1651" actId="164"/>
          <ac:spMkLst>
            <pc:docMk/>
            <pc:sldMk cId="2467191303" sldId="264"/>
            <ac:spMk id="75" creationId="{CD0502E0-5F93-47C8-8390-EFDE8217A0F6}"/>
          </ac:spMkLst>
        </pc:spChg>
        <pc:spChg chg="add del mod">
          <ac:chgData name="Manuela Ramos Ospina" userId="b2fec698-f496-48dd-8fb3-76c085d46a17" providerId="ADAL" clId="{AA8E5D80-3C4D-4667-93F6-3427AADEBC9D}" dt="2024-06-14T17:07:44.180" v="1727" actId="478"/>
          <ac:spMkLst>
            <pc:docMk/>
            <pc:sldMk cId="2467191303" sldId="264"/>
            <ac:spMk id="76" creationId="{255E5CEE-021E-48BC-8800-7EEF90CAB5E9}"/>
          </ac:spMkLst>
        </pc:spChg>
        <pc:spChg chg="add mod">
          <ac:chgData name="Manuela Ramos Ospina" userId="b2fec698-f496-48dd-8fb3-76c085d46a17" providerId="ADAL" clId="{AA8E5D80-3C4D-4667-93F6-3427AADEBC9D}" dt="2024-06-14T16:04:48.668" v="1605" actId="1076"/>
          <ac:spMkLst>
            <pc:docMk/>
            <pc:sldMk cId="2467191303" sldId="264"/>
            <ac:spMk id="77" creationId="{A8FF71F5-6EC6-440A-A6A6-4CF866E7A7D3}"/>
          </ac:spMkLst>
        </pc:spChg>
        <pc:spChg chg="add mod">
          <ac:chgData name="Manuela Ramos Ospina" userId="b2fec698-f496-48dd-8fb3-76c085d46a17" providerId="ADAL" clId="{AA8E5D80-3C4D-4667-93F6-3427AADEBC9D}" dt="2024-06-14T17:19:09.014" v="2012" actId="164"/>
          <ac:spMkLst>
            <pc:docMk/>
            <pc:sldMk cId="2467191303" sldId="264"/>
            <ac:spMk id="78" creationId="{0BB9BF0B-4094-4513-A523-5A9373F522C4}"/>
          </ac:spMkLst>
        </pc:spChg>
        <pc:spChg chg="add del">
          <ac:chgData name="Manuela Ramos Ospina" userId="b2fec698-f496-48dd-8fb3-76c085d46a17" providerId="ADAL" clId="{AA8E5D80-3C4D-4667-93F6-3427AADEBC9D}" dt="2024-06-14T16:00:17.791" v="1561" actId="478"/>
          <ac:spMkLst>
            <pc:docMk/>
            <pc:sldMk cId="2467191303" sldId="264"/>
            <ac:spMk id="81" creationId="{C90656D8-47C3-4577-883C-AC18C1A0C3BD}"/>
          </ac:spMkLst>
        </pc:spChg>
        <pc:spChg chg="add del mod">
          <ac:chgData name="Manuela Ramos Ospina" userId="b2fec698-f496-48dd-8fb3-76c085d46a17" providerId="ADAL" clId="{AA8E5D80-3C4D-4667-93F6-3427AADEBC9D}" dt="2024-06-14T16:01:16.883" v="1576" actId="478"/>
          <ac:spMkLst>
            <pc:docMk/>
            <pc:sldMk cId="2467191303" sldId="264"/>
            <ac:spMk id="88" creationId="{4ADCEF2A-21E6-45D2-89B7-67C59E33F097}"/>
          </ac:spMkLst>
        </pc:spChg>
        <pc:spChg chg="add del">
          <ac:chgData name="Manuela Ramos Ospina" userId="b2fec698-f496-48dd-8fb3-76c085d46a17" providerId="ADAL" clId="{AA8E5D80-3C4D-4667-93F6-3427AADEBC9D}" dt="2024-06-14T16:01:32.440" v="1578" actId="478"/>
          <ac:spMkLst>
            <pc:docMk/>
            <pc:sldMk cId="2467191303" sldId="264"/>
            <ac:spMk id="89" creationId="{F45B9969-A2D7-41C6-A73F-085821843853}"/>
          </ac:spMkLst>
        </pc:spChg>
        <pc:spChg chg="add mod">
          <ac:chgData name="Manuela Ramos Ospina" userId="b2fec698-f496-48dd-8fb3-76c085d46a17" providerId="ADAL" clId="{AA8E5D80-3C4D-4667-93F6-3427AADEBC9D}" dt="2024-06-14T17:15:21.527" v="1988" actId="206"/>
          <ac:spMkLst>
            <pc:docMk/>
            <pc:sldMk cId="2467191303" sldId="264"/>
            <ac:spMk id="90" creationId="{4A93FDA2-8587-47A3-BF16-430F4389A067}"/>
          </ac:spMkLst>
        </pc:spChg>
        <pc:spChg chg="add mod topLvl">
          <ac:chgData name="Manuela Ramos Ospina" userId="b2fec698-f496-48dd-8fb3-76c085d46a17" providerId="ADAL" clId="{AA8E5D80-3C4D-4667-93F6-3427AADEBC9D}" dt="2024-06-14T16:34:18.277" v="1655" actId="1076"/>
          <ac:spMkLst>
            <pc:docMk/>
            <pc:sldMk cId="2467191303" sldId="264"/>
            <ac:spMk id="91" creationId="{ABBB49AA-701D-4D53-AC2A-9603DDFBC380}"/>
          </ac:spMkLst>
        </pc:spChg>
        <pc:spChg chg="add mod">
          <ac:chgData name="Manuela Ramos Ospina" userId="b2fec698-f496-48dd-8fb3-76c085d46a17" providerId="ADAL" clId="{AA8E5D80-3C4D-4667-93F6-3427AADEBC9D}" dt="2024-06-14T16:33:11.372" v="1648" actId="20577"/>
          <ac:spMkLst>
            <pc:docMk/>
            <pc:sldMk cId="2467191303" sldId="264"/>
            <ac:spMk id="93" creationId="{DC6C273C-6379-4AE1-A6F0-52B426C6F8A1}"/>
          </ac:spMkLst>
        </pc:spChg>
        <pc:spChg chg="add mod">
          <ac:chgData name="Manuela Ramos Ospina" userId="b2fec698-f496-48dd-8fb3-76c085d46a17" providerId="ADAL" clId="{AA8E5D80-3C4D-4667-93F6-3427AADEBC9D}" dt="2024-06-14T17:19:31.463" v="2015" actId="164"/>
          <ac:spMkLst>
            <pc:docMk/>
            <pc:sldMk cId="2467191303" sldId="264"/>
            <ac:spMk id="96" creationId="{1B723D43-11B5-48AC-B2D3-12CAFA2EAEC6}"/>
          </ac:spMkLst>
        </pc:spChg>
        <pc:spChg chg="add mod">
          <ac:chgData name="Manuela Ramos Ospina" userId="b2fec698-f496-48dd-8fb3-76c085d46a17" providerId="ADAL" clId="{AA8E5D80-3C4D-4667-93F6-3427AADEBC9D}" dt="2024-06-14T17:19:35.093" v="2016" actId="164"/>
          <ac:spMkLst>
            <pc:docMk/>
            <pc:sldMk cId="2467191303" sldId="264"/>
            <ac:spMk id="97" creationId="{FBB2CFD2-E754-4C86-AE2F-BC7AB7E21A08}"/>
          </ac:spMkLst>
        </pc:spChg>
        <pc:spChg chg="add mod">
          <ac:chgData name="Manuela Ramos Ospina" userId="b2fec698-f496-48dd-8fb3-76c085d46a17" providerId="ADAL" clId="{AA8E5D80-3C4D-4667-93F6-3427AADEBC9D}" dt="2024-06-14T17:21:02.587" v="2027" actId="1076"/>
          <ac:spMkLst>
            <pc:docMk/>
            <pc:sldMk cId="2467191303" sldId="264"/>
            <ac:spMk id="98" creationId="{8A58A480-16E4-4779-8439-8ECFED53C197}"/>
          </ac:spMkLst>
        </pc:spChg>
        <pc:spChg chg="add mod">
          <ac:chgData name="Manuela Ramos Ospina" userId="b2fec698-f496-48dd-8fb3-76c085d46a17" providerId="ADAL" clId="{AA8E5D80-3C4D-4667-93F6-3427AADEBC9D}" dt="2024-06-14T17:15:55.944" v="2002" actId="1076"/>
          <ac:spMkLst>
            <pc:docMk/>
            <pc:sldMk cId="2467191303" sldId="264"/>
            <ac:spMk id="99" creationId="{B47ADE3B-C7D2-41E4-B4C2-DFCD9597CEBF}"/>
          </ac:spMkLst>
        </pc:spChg>
        <pc:spChg chg="add del">
          <ac:chgData name="Manuela Ramos Ospina" userId="b2fec698-f496-48dd-8fb3-76c085d46a17" providerId="ADAL" clId="{AA8E5D80-3C4D-4667-93F6-3427AADEBC9D}" dt="2024-06-14T20:38:54.646" v="2929" actId="22"/>
          <ac:spMkLst>
            <pc:docMk/>
            <pc:sldMk cId="2467191303" sldId="264"/>
            <ac:spMk id="105" creationId="{B2E4416D-6C3D-4029-BDB4-025677E92FEB}"/>
          </ac:spMkLst>
        </pc:spChg>
        <pc:spChg chg="add mod">
          <ac:chgData name="Manuela Ramos Ospina" userId="b2fec698-f496-48dd-8fb3-76c085d46a17" providerId="ADAL" clId="{AA8E5D80-3C4D-4667-93F6-3427AADEBC9D}" dt="2024-06-14T20:44:33.136" v="2975" actId="1076"/>
          <ac:spMkLst>
            <pc:docMk/>
            <pc:sldMk cId="2467191303" sldId="264"/>
            <ac:spMk id="107" creationId="{D110F3A6-7B42-4B2D-A765-62076E4AE058}"/>
          </ac:spMkLst>
        </pc:spChg>
        <pc:grpChg chg="add mod topLvl">
          <ac:chgData name="Manuela Ramos Ospina" userId="b2fec698-f496-48dd-8fb3-76c085d46a17" providerId="ADAL" clId="{AA8E5D80-3C4D-4667-93F6-3427AADEBC9D}" dt="2024-06-14T16:33:25.349" v="1651" actId="164"/>
          <ac:grpSpMkLst>
            <pc:docMk/>
            <pc:sldMk cId="2467191303" sldId="264"/>
            <ac:grpSpMk id="7" creationId="{9D507423-395B-44A6-A773-DE1E6F6A86EB}"/>
          </ac:grpSpMkLst>
        </pc:grpChg>
        <pc:grpChg chg="add mod">
          <ac:chgData name="Manuela Ramos Ospina" userId="b2fec698-f496-48dd-8fb3-76c085d46a17" providerId="ADAL" clId="{AA8E5D80-3C4D-4667-93F6-3427AADEBC9D}" dt="2024-06-14T17:19:46.557" v="2019" actId="164"/>
          <ac:grpSpMkLst>
            <pc:docMk/>
            <pc:sldMk cId="2467191303" sldId="264"/>
            <ac:grpSpMk id="28" creationId="{E5EE1C32-6B78-4CF1-A8A9-E6DA6C2DA0E0}"/>
          </ac:grpSpMkLst>
        </pc:grpChg>
        <pc:grpChg chg="add mod ord">
          <ac:chgData name="Manuela Ramos Ospina" userId="b2fec698-f496-48dd-8fb3-76c085d46a17" providerId="ADAL" clId="{AA8E5D80-3C4D-4667-93F6-3427AADEBC9D}" dt="2024-06-14T16:38:00.404" v="1656" actId="164"/>
          <ac:grpSpMkLst>
            <pc:docMk/>
            <pc:sldMk cId="2467191303" sldId="264"/>
            <ac:grpSpMk id="34" creationId="{D368D009-48CB-4D2A-BB99-0B4C679FEFAE}"/>
          </ac:grpSpMkLst>
        </pc:grpChg>
        <pc:grpChg chg="add mod">
          <ac:chgData name="Manuela Ramos Ospina" userId="b2fec698-f496-48dd-8fb3-76c085d46a17" providerId="ADAL" clId="{AA8E5D80-3C4D-4667-93F6-3427AADEBC9D}" dt="2024-06-14T16:38:00.404" v="1656" actId="164"/>
          <ac:grpSpMkLst>
            <pc:docMk/>
            <pc:sldMk cId="2467191303" sldId="264"/>
            <ac:grpSpMk id="38" creationId="{A99A84EC-1990-40C9-8269-F8C85B850E10}"/>
          </ac:grpSpMkLst>
        </pc:grpChg>
        <pc:grpChg chg="add mod">
          <ac:chgData name="Manuela Ramos Ospina" userId="b2fec698-f496-48dd-8fb3-76c085d46a17" providerId="ADAL" clId="{AA8E5D80-3C4D-4667-93F6-3427AADEBC9D}" dt="2024-06-14T15:52:00.371" v="1388" actId="2711"/>
          <ac:grpSpMkLst>
            <pc:docMk/>
            <pc:sldMk cId="2467191303" sldId="264"/>
            <ac:grpSpMk id="45" creationId="{8C513A37-289B-477B-9452-58A1EF33A3E5}"/>
          </ac:grpSpMkLst>
        </pc:grpChg>
        <pc:grpChg chg="add mod">
          <ac:chgData name="Manuela Ramos Ospina" userId="b2fec698-f496-48dd-8fb3-76c085d46a17" providerId="ADAL" clId="{AA8E5D80-3C4D-4667-93F6-3427AADEBC9D}" dt="2024-06-14T15:52:00.371" v="1388" actId="2711"/>
          <ac:grpSpMkLst>
            <pc:docMk/>
            <pc:sldMk cId="2467191303" sldId="264"/>
            <ac:grpSpMk id="51" creationId="{CC55CA4D-A8A5-4A3B-B6ED-339B45449E55}"/>
          </ac:grpSpMkLst>
        </pc:grpChg>
        <pc:grpChg chg="add mod">
          <ac:chgData name="Manuela Ramos Ospina" userId="b2fec698-f496-48dd-8fb3-76c085d46a17" providerId="ADAL" clId="{AA8E5D80-3C4D-4667-93F6-3427AADEBC9D}" dt="2024-06-14T17:19:09.014" v="2012" actId="164"/>
          <ac:grpSpMkLst>
            <pc:docMk/>
            <pc:sldMk cId="2467191303" sldId="264"/>
            <ac:grpSpMk id="57" creationId="{F033287E-23FE-43C9-B736-970ACCB83125}"/>
          </ac:grpSpMkLst>
        </pc:grpChg>
        <pc:grpChg chg="add del mod">
          <ac:chgData name="Manuela Ramos Ospina" userId="b2fec698-f496-48dd-8fb3-76c085d46a17" providerId="ADAL" clId="{AA8E5D80-3C4D-4667-93F6-3427AADEBC9D}" dt="2024-06-14T17:19:31.463" v="2015" actId="164"/>
          <ac:grpSpMkLst>
            <pc:docMk/>
            <pc:sldMk cId="2467191303" sldId="264"/>
            <ac:grpSpMk id="63" creationId="{31E7E0E1-8779-4C2B-9B09-EA273C1434DC}"/>
          </ac:grpSpMkLst>
        </pc:grpChg>
        <pc:grpChg chg="add mod">
          <ac:chgData name="Manuela Ramos Ospina" userId="b2fec698-f496-48dd-8fb3-76c085d46a17" providerId="ADAL" clId="{AA8E5D80-3C4D-4667-93F6-3427AADEBC9D}" dt="2024-06-14T17:19:35.093" v="2016" actId="164"/>
          <ac:grpSpMkLst>
            <pc:docMk/>
            <pc:sldMk cId="2467191303" sldId="264"/>
            <ac:grpSpMk id="70" creationId="{63B7F1D7-01CA-4AE3-BC4D-E75B3ACFB183}"/>
          </ac:grpSpMkLst>
        </pc:grpChg>
        <pc:grpChg chg="add del mod ord">
          <ac:chgData name="Manuela Ramos Ospina" userId="b2fec698-f496-48dd-8fb3-76c085d46a17" providerId="ADAL" clId="{AA8E5D80-3C4D-4667-93F6-3427AADEBC9D}" dt="2024-06-14T16:33:16.126" v="1649" actId="165"/>
          <ac:grpSpMkLst>
            <pc:docMk/>
            <pc:sldMk cId="2467191303" sldId="264"/>
            <ac:grpSpMk id="92" creationId="{D9276045-EFA4-46FD-A27C-AFC063723AC8}"/>
          </ac:grpSpMkLst>
        </pc:grpChg>
        <pc:grpChg chg="add mod">
          <ac:chgData name="Manuela Ramos Ospina" userId="b2fec698-f496-48dd-8fb3-76c085d46a17" providerId="ADAL" clId="{AA8E5D80-3C4D-4667-93F6-3427AADEBC9D}" dt="2024-06-14T16:33:31.381" v="1653" actId="1076"/>
          <ac:grpSpMkLst>
            <pc:docMk/>
            <pc:sldMk cId="2467191303" sldId="264"/>
            <ac:grpSpMk id="94" creationId="{1A103F9B-FADF-474E-A9CA-1F33DCB34288}"/>
          </ac:grpSpMkLst>
        </pc:grpChg>
        <pc:grpChg chg="add mod">
          <ac:chgData name="Manuela Ramos Ospina" userId="b2fec698-f496-48dd-8fb3-76c085d46a17" providerId="ADAL" clId="{AA8E5D80-3C4D-4667-93F6-3427AADEBC9D}" dt="2024-06-14T16:38:00.404" v="1656" actId="164"/>
          <ac:grpSpMkLst>
            <pc:docMk/>
            <pc:sldMk cId="2467191303" sldId="264"/>
            <ac:grpSpMk id="95" creationId="{495BBE19-55D9-4AEA-A63D-A0BB8437C2F7}"/>
          </ac:grpSpMkLst>
        </pc:grpChg>
        <pc:grpChg chg="add mod">
          <ac:chgData name="Manuela Ramos Ospina" userId="b2fec698-f496-48dd-8fb3-76c085d46a17" providerId="ADAL" clId="{AA8E5D80-3C4D-4667-93F6-3427AADEBC9D}" dt="2024-06-14T17:19:09.014" v="2012" actId="164"/>
          <ac:grpSpMkLst>
            <pc:docMk/>
            <pc:sldMk cId="2467191303" sldId="264"/>
            <ac:grpSpMk id="100" creationId="{85DD5AA4-E84F-4666-9991-AFCEE513781A}"/>
          </ac:grpSpMkLst>
        </pc:grpChg>
        <pc:grpChg chg="add mod">
          <ac:chgData name="Manuela Ramos Ospina" userId="b2fec698-f496-48dd-8fb3-76c085d46a17" providerId="ADAL" clId="{AA8E5D80-3C4D-4667-93F6-3427AADEBC9D}" dt="2024-06-14T17:19:31.463" v="2015" actId="164"/>
          <ac:grpSpMkLst>
            <pc:docMk/>
            <pc:sldMk cId="2467191303" sldId="264"/>
            <ac:grpSpMk id="101" creationId="{13F32DBE-79DE-4735-987B-8C534F7BCDA4}"/>
          </ac:grpSpMkLst>
        </pc:grpChg>
        <pc:grpChg chg="add mod">
          <ac:chgData name="Manuela Ramos Ospina" userId="b2fec698-f496-48dd-8fb3-76c085d46a17" providerId="ADAL" clId="{AA8E5D80-3C4D-4667-93F6-3427AADEBC9D}" dt="2024-06-14T17:19:35.093" v="2016" actId="164"/>
          <ac:grpSpMkLst>
            <pc:docMk/>
            <pc:sldMk cId="2467191303" sldId="264"/>
            <ac:grpSpMk id="102" creationId="{78CCDD14-B9EC-4B39-B91E-84BBF1192C03}"/>
          </ac:grpSpMkLst>
        </pc:grpChg>
        <pc:grpChg chg="add mod">
          <ac:chgData name="Manuela Ramos Ospina" userId="b2fec698-f496-48dd-8fb3-76c085d46a17" providerId="ADAL" clId="{AA8E5D80-3C4D-4667-93F6-3427AADEBC9D}" dt="2024-06-14T17:19:46.557" v="2019" actId="164"/>
          <ac:grpSpMkLst>
            <pc:docMk/>
            <pc:sldMk cId="2467191303" sldId="264"/>
            <ac:grpSpMk id="103" creationId="{4A107BD4-471C-4A6C-B875-25191B982C78}"/>
          </ac:grpSpMkLst>
        </pc:grpChg>
        <pc:picChg chg="add del mod">
          <ac:chgData name="Manuela Ramos Ospina" userId="b2fec698-f496-48dd-8fb3-76c085d46a17" providerId="ADAL" clId="{AA8E5D80-3C4D-4667-93F6-3427AADEBC9D}" dt="2024-06-14T15:55:04.418" v="1413" actId="478"/>
          <ac:picMkLst>
            <pc:docMk/>
            <pc:sldMk cId="2467191303" sldId="264"/>
            <ac:picMk id="80" creationId="{946406F3-CEEE-43DE-B631-F3AF696CC012}"/>
          </ac:picMkLst>
        </pc:picChg>
        <pc:cxnChg chg="add del mod">
          <ac:chgData name="Manuela Ramos Ospina" userId="b2fec698-f496-48dd-8fb3-76c085d46a17" providerId="ADAL" clId="{AA8E5D80-3C4D-4667-93F6-3427AADEBC9D}" dt="2024-06-14T16:00:44.150" v="1567" actId="478"/>
          <ac:cxnSpMkLst>
            <pc:docMk/>
            <pc:sldMk cId="2467191303" sldId="264"/>
            <ac:cxnSpMk id="83" creationId="{7808E70C-92EF-48B1-B9AD-7878682A31A3}"/>
          </ac:cxnSpMkLst>
        </pc:cxnChg>
      </pc:sldChg>
      <pc:sldChg chg="addSp delSp modSp new mod ord modAnim">
        <pc:chgData name="Manuela Ramos Ospina" userId="b2fec698-f496-48dd-8fb3-76c085d46a17" providerId="ADAL" clId="{AA8E5D80-3C4D-4667-93F6-3427AADEBC9D}" dt="2024-06-16T03:12:53.436" v="4515" actId="13926"/>
        <pc:sldMkLst>
          <pc:docMk/>
          <pc:sldMk cId="3934380466" sldId="265"/>
        </pc:sldMkLst>
        <pc:spChg chg="mod">
          <ac:chgData name="Manuela Ramos Ospina" userId="b2fec698-f496-48dd-8fb3-76c085d46a17" providerId="ADAL" clId="{AA8E5D80-3C4D-4667-93F6-3427AADEBC9D}" dt="2024-06-14T14:19:36.763" v="727" actId="27636"/>
          <ac:spMkLst>
            <pc:docMk/>
            <pc:sldMk cId="3934380466" sldId="265"/>
            <ac:spMk id="2" creationId="{545ADFFB-C865-472D-BF41-E2C1FBF3F697}"/>
          </ac:spMkLst>
        </pc:spChg>
        <pc:spChg chg="mod">
          <ac:chgData name="Manuela Ramos Ospina" userId="b2fec698-f496-48dd-8fb3-76c085d46a17" providerId="ADAL" clId="{AA8E5D80-3C4D-4667-93F6-3427AADEBC9D}" dt="2024-06-14T17:22:13.109" v="2045" actId="20577"/>
          <ac:spMkLst>
            <pc:docMk/>
            <pc:sldMk cId="3934380466" sldId="265"/>
            <ac:spMk id="3" creationId="{F9D9F4FC-ACBE-4818-A669-9EFABBFAC3C1}"/>
          </ac:spMkLst>
        </pc:spChg>
        <pc:spChg chg="add mod">
          <ac:chgData name="Manuela Ramos Ospina" userId="b2fec698-f496-48dd-8fb3-76c085d46a17" providerId="ADAL" clId="{AA8E5D80-3C4D-4667-93F6-3427AADEBC9D}" dt="2024-06-16T03:12:53.436" v="4515" actId="13926"/>
          <ac:spMkLst>
            <pc:docMk/>
            <pc:sldMk cId="3934380466" sldId="265"/>
            <ac:spMk id="4" creationId="{C133586C-B96F-4A17-9DA0-EBEE2211EECF}"/>
          </ac:spMkLst>
        </pc:spChg>
        <pc:spChg chg="add del">
          <ac:chgData name="Manuela Ramos Ospina" userId="b2fec698-f496-48dd-8fb3-76c085d46a17" providerId="ADAL" clId="{AA8E5D80-3C4D-4667-93F6-3427AADEBC9D}" dt="2024-06-14T19:38:09.724" v="2680"/>
          <ac:spMkLst>
            <pc:docMk/>
            <pc:sldMk cId="3934380466" sldId="265"/>
            <ac:spMk id="5" creationId="{76F159FE-049D-49FA-B48F-D7D71547F235}"/>
          </ac:spMkLst>
        </pc:spChg>
        <pc:spChg chg="add mod ord">
          <ac:chgData name="Manuela Ramos Ospina" userId="b2fec698-f496-48dd-8fb3-76c085d46a17" providerId="ADAL" clId="{AA8E5D80-3C4D-4667-93F6-3427AADEBC9D}" dt="2024-06-14T19:50:01.579" v="2711" actId="2085"/>
          <ac:spMkLst>
            <pc:docMk/>
            <pc:sldMk cId="3934380466" sldId="265"/>
            <ac:spMk id="7" creationId="{E08F12E2-09B8-4249-B17E-6F6484FD7880}"/>
          </ac:spMkLst>
        </pc:spChg>
        <pc:spChg chg="add mod">
          <ac:chgData name="Manuela Ramos Ospina" userId="b2fec698-f496-48dd-8fb3-76c085d46a17" providerId="ADAL" clId="{AA8E5D80-3C4D-4667-93F6-3427AADEBC9D}" dt="2024-06-14T20:00:18.473" v="2859" actId="113"/>
          <ac:spMkLst>
            <pc:docMk/>
            <pc:sldMk cId="3934380466" sldId="265"/>
            <ac:spMk id="13" creationId="{199F4EC9-B814-4C44-A357-79BAFC6480A2}"/>
          </ac:spMkLst>
        </pc:spChg>
        <pc:spChg chg="add mod">
          <ac:chgData name="Manuela Ramos Ospina" userId="b2fec698-f496-48dd-8fb3-76c085d46a17" providerId="ADAL" clId="{AA8E5D80-3C4D-4667-93F6-3427AADEBC9D}" dt="2024-06-14T20:04:32.571" v="2918" actId="12"/>
          <ac:spMkLst>
            <pc:docMk/>
            <pc:sldMk cId="3934380466" sldId="265"/>
            <ac:spMk id="16" creationId="{FC99620F-0C09-471A-B174-319769E0F202}"/>
          </ac:spMkLst>
        </pc:spChg>
        <pc:spChg chg="add mod">
          <ac:chgData name="Manuela Ramos Ospina" userId="b2fec698-f496-48dd-8fb3-76c085d46a17" providerId="ADAL" clId="{AA8E5D80-3C4D-4667-93F6-3427AADEBC9D}" dt="2024-06-14T20:01:21.352" v="2913" actId="1076"/>
          <ac:spMkLst>
            <pc:docMk/>
            <pc:sldMk cId="3934380466" sldId="265"/>
            <ac:spMk id="20" creationId="{002CA0EF-359B-4BCD-B9F9-FE6E3912AD60}"/>
          </ac:spMkLst>
        </pc:spChg>
        <pc:spChg chg="add mod">
          <ac:chgData name="Manuela Ramos Ospina" userId="b2fec698-f496-48dd-8fb3-76c085d46a17" providerId="ADAL" clId="{AA8E5D80-3C4D-4667-93F6-3427AADEBC9D}" dt="2024-06-14T20:03:25.140" v="2915" actId="12"/>
          <ac:spMkLst>
            <pc:docMk/>
            <pc:sldMk cId="3934380466" sldId="265"/>
            <ac:spMk id="22" creationId="{AD966CD7-8BB6-48C3-A1A9-E99C6DC82951}"/>
          </ac:spMkLst>
        </pc:spChg>
        <pc:grpChg chg="add mod">
          <ac:chgData name="Manuela Ramos Ospina" userId="b2fec698-f496-48dd-8fb3-76c085d46a17" providerId="ADAL" clId="{AA8E5D80-3C4D-4667-93F6-3427AADEBC9D}" dt="2024-06-14T19:59:37.158" v="2842" actId="1076"/>
          <ac:grpSpMkLst>
            <pc:docMk/>
            <pc:sldMk cId="3934380466" sldId="265"/>
            <ac:grpSpMk id="8" creationId="{905FA2C0-E314-45C7-948A-7DD51DCC7DA8}"/>
          </ac:grpSpMkLst>
        </pc:grpChg>
        <pc:grpChg chg="add mod">
          <ac:chgData name="Manuela Ramos Ospina" userId="b2fec698-f496-48dd-8fb3-76c085d46a17" providerId="ADAL" clId="{AA8E5D80-3C4D-4667-93F6-3427AADEBC9D}" dt="2024-06-14T20:00:22.757" v="2860" actId="1076"/>
          <ac:grpSpMkLst>
            <pc:docMk/>
            <pc:sldMk cId="3934380466" sldId="265"/>
            <ac:grpSpMk id="12" creationId="{41D5B833-C179-4D6C-9005-9B930C2D4D33}"/>
          </ac:grpSpMkLst>
        </pc:grpChg>
        <pc:picChg chg="add del mod">
          <ac:chgData name="Manuela Ramos Ospina" userId="b2fec698-f496-48dd-8fb3-76c085d46a17" providerId="ADAL" clId="{AA8E5D80-3C4D-4667-93F6-3427AADEBC9D}" dt="2024-06-14T14:43:29.604" v="918" actId="478"/>
          <ac:picMkLst>
            <pc:docMk/>
            <pc:sldMk cId="3934380466" sldId="265"/>
            <ac:picMk id="4" creationId="{DD1B761F-E080-49CA-9D6B-889F19907155}"/>
          </ac:picMkLst>
        </pc:picChg>
        <pc:picChg chg="add mod">
          <ac:chgData name="Manuela Ramos Ospina" userId="b2fec698-f496-48dd-8fb3-76c085d46a17" providerId="ADAL" clId="{AA8E5D80-3C4D-4667-93F6-3427AADEBC9D}" dt="2024-06-14T19:38:44.207" v="2689" actId="164"/>
          <ac:picMkLst>
            <pc:docMk/>
            <pc:sldMk cId="3934380466" sldId="265"/>
            <ac:picMk id="6" creationId="{1F7E819F-AAB3-49B0-BC12-7D79393EEBEB}"/>
          </ac:picMkLst>
        </pc:picChg>
        <pc:picChg chg="add mod">
          <ac:chgData name="Manuela Ramos Ospina" userId="b2fec698-f496-48dd-8fb3-76c085d46a17" providerId="ADAL" clId="{AA8E5D80-3C4D-4667-93F6-3427AADEBC9D}" dt="2024-06-14T19:42:49.163" v="2706" actId="1076"/>
          <ac:picMkLst>
            <pc:docMk/>
            <pc:sldMk cId="3934380466" sldId="265"/>
            <ac:picMk id="10" creationId="{EA64B832-C5C0-45A1-8FF2-9369E70A0AD4}"/>
          </ac:picMkLst>
        </pc:picChg>
        <pc:picChg chg="add mod ord">
          <ac:chgData name="Manuela Ramos Ospina" userId="b2fec698-f496-48dd-8fb3-76c085d46a17" providerId="ADAL" clId="{AA8E5D80-3C4D-4667-93F6-3427AADEBC9D}" dt="2024-06-14T20:06:06.903" v="2925" actId="167"/>
          <ac:picMkLst>
            <pc:docMk/>
            <pc:sldMk cId="3934380466" sldId="265"/>
            <ac:picMk id="17" creationId="{C462D044-E00E-414A-B10C-5D71E0E4621E}"/>
          </ac:picMkLst>
        </pc:picChg>
        <pc:picChg chg="add mod ord">
          <ac:chgData name="Manuela Ramos Ospina" userId="b2fec698-f496-48dd-8fb3-76c085d46a17" providerId="ADAL" clId="{AA8E5D80-3C4D-4667-93F6-3427AADEBC9D}" dt="2024-06-14T19:52:05.264" v="2741" actId="167"/>
          <ac:picMkLst>
            <pc:docMk/>
            <pc:sldMk cId="3934380466" sldId="265"/>
            <ac:picMk id="19" creationId="{A4CA4F48-70E2-4D09-B75D-7336F9B78739}"/>
          </ac:picMkLst>
        </pc:picChg>
        <pc:picChg chg="add mod">
          <ac:chgData name="Manuela Ramos Ospina" userId="b2fec698-f496-48dd-8fb3-76c085d46a17" providerId="ADAL" clId="{AA8E5D80-3C4D-4667-93F6-3427AADEBC9D}" dt="2024-06-14T19:59:58.219" v="2850" actId="1076"/>
          <ac:picMkLst>
            <pc:docMk/>
            <pc:sldMk cId="3934380466" sldId="265"/>
            <ac:picMk id="21" creationId="{3ACC8612-5126-4409-9F6F-1C6AD23E8BCE}"/>
          </ac:picMkLst>
        </pc:picChg>
        <pc:picChg chg="add mod">
          <ac:chgData name="Manuela Ramos Ospina" userId="b2fec698-f496-48dd-8fb3-76c085d46a17" providerId="ADAL" clId="{AA8E5D80-3C4D-4667-93F6-3427AADEBC9D}" dt="2024-06-14T20:00:02.741" v="2852" actId="1076"/>
          <ac:picMkLst>
            <pc:docMk/>
            <pc:sldMk cId="3934380466" sldId="265"/>
            <ac:picMk id="3076" creationId="{113F940B-A99C-45D1-BAF0-3D441E742D27}"/>
          </ac:picMkLst>
        </pc:picChg>
      </pc:sldChg>
      <pc:sldChg chg="addSp delSp modSp add mod">
        <pc:chgData name="Manuela Ramos Ospina" userId="b2fec698-f496-48dd-8fb3-76c085d46a17" providerId="ADAL" clId="{AA8E5D80-3C4D-4667-93F6-3427AADEBC9D}" dt="2024-06-14T18:21:01.429" v="2678" actId="1076"/>
        <pc:sldMkLst>
          <pc:docMk/>
          <pc:sldMk cId="1439616554" sldId="266"/>
        </pc:sldMkLst>
        <pc:spChg chg="mod">
          <ac:chgData name="Manuela Ramos Ospina" userId="b2fec698-f496-48dd-8fb3-76c085d46a17" providerId="ADAL" clId="{AA8E5D80-3C4D-4667-93F6-3427AADEBC9D}" dt="2024-06-14T18:08:12.186" v="2461" actId="20577"/>
          <ac:spMkLst>
            <pc:docMk/>
            <pc:sldMk cId="1439616554" sldId="266"/>
            <ac:spMk id="4" creationId="{670B3952-614E-48FB-B8AC-15D6390EB973}"/>
          </ac:spMkLst>
        </pc:spChg>
        <pc:spChg chg="mod">
          <ac:chgData name="Manuela Ramos Ospina" userId="b2fec698-f496-48dd-8fb3-76c085d46a17" providerId="ADAL" clId="{AA8E5D80-3C4D-4667-93F6-3427AADEBC9D}" dt="2024-06-14T17:22:10.227" v="2043" actId="20577"/>
          <ac:spMkLst>
            <pc:docMk/>
            <pc:sldMk cId="1439616554" sldId="266"/>
            <ac:spMk id="5" creationId="{B89DEE25-3F83-4A3D-B993-E653AA142D44}"/>
          </ac:spMkLst>
        </pc:spChg>
        <pc:spChg chg="add mod">
          <ac:chgData name="Manuela Ramos Ospina" userId="b2fec698-f496-48dd-8fb3-76c085d46a17" providerId="ADAL" clId="{AA8E5D80-3C4D-4667-93F6-3427AADEBC9D}" dt="2024-06-14T18:21:01.429" v="2678" actId="1076"/>
          <ac:spMkLst>
            <pc:docMk/>
            <pc:sldMk cId="1439616554" sldId="266"/>
            <ac:spMk id="7" creationId="{72BB3F29-F5FF-466D-A18D-D453CC3B2F0B}"/>
          </ac:spMkLst>
        </pc:spChg>
        <pc:spChg chg="del mod topLvl">
          <ac:chgData name="Manuela Ramos Ospina" userId="b2fec698-f496-48dd-8fb3-76c085d46a17" providerId="ADAL" clId="{AA8E5D80-3C4D-4667-93F6-3427AADEBC9D}" dt="2024-06-14T18:12:36.810" v="2533" actId="478"/>
          <ac:spMkLst>
            <pc:docMk/>
            <pc:sldMk cId="1439616554" sldId="266"/>
            <ac:spMk id="8" creationId="{FF3D3A62-B711-4DC5-A016-3E8A728920AA}"/>
          </ac:spMkLst>
        </pc:spChg>
        <pc:spChg chg="mod topLvl">
          <ac:chgData name="Manuela Ramos Ospina" userId="b2fec698-f496-48dd-8fb3-76c085d46a17" providerId="ADAL" clId="{AA8E5D80-3C4D-4667-93F6-3427AADEBC9D}" dt="2024-06-14T18:17:25.109" v="2615" actId="1076"/>
          <ac:spMkLst>
            <pc:docMk/>
            <pc:sldMk cId="1439616554" sldId="266"/>
            <ac:spMk id="9" creationId="{53008A9B-FEEB-4E71-BE99-1ABF3059BBDF}"/>
          </ac:spMkLst>
        </pc:spChg>
        <pc:spChg chg="del mod topLvl">
          <ac:chgData name="Manuela Ramos Ospina" userId="b2fec698-f496-48dd-8fb3-76c085d46a17" providerId="ADAL" clId="{AA8E5D80-3C4D-4667-93F6-3427AADEBC9D}" dt="2024-06-14T18:10:53.234" v="2468" actId="478"/>
          <ac:spMkLst>
            <pc:docMk/>
            <pc:sldMk cId="1439616554" sldId="266"/>
            <ac:spMk id="10" creationId="{B11256B0-1896-4B54-A275-BA4B30A0E286}"/>
          </ac:spMkLst>
        </pc:spChg>
        <pc:spChg chg="mod topLvl">
          <ac:chgData name="Manuela Ramos Ospina" userId="b2fec698-f496-48dd-8fb3-76c085d46a17" providerId="ADAL" clId="{AA8E5D80-3C4D-4667-93F6-3427AADEBC9D}" dt="2024-06-14T18:13:57.383" v="2556" actId="1076"/>
          <ac:spMkLst>
            <pc:docMk/>
            <pc:sldMk cId="1439616554" sldId="266"/>
            <ac:spMk id="11" creationId="{095521D2-396C-493A-9C3C-831A8B66B254}"/>
          </ac:spMkLst>
        </pc:spChg>
        <pc:spChg chg="del mod topLvl">
          <ac:chgData name="Manuela Ramos Ospina" userId="b2fec698-f496-48dd-8fb3-76c085d46a17" providerId="ADAL" clId="{AA8E5D80-3C4D-4667-93F6-3427AADEBC9D}" dt="2024-06-14T18:10:54.660" v="2469" actId="478"/>
          <ac:spMkLst>
            <pc:docMk/>
            <pc:sldMk cId="1439616554" sldId="266"/>
            <ac:spMk id="12" creationId="{CCC97E70-1263-410B-B92C-B8A4EE850DCC}"/>
          </ac:spMkLst>
        </pc:spChg>
        <pc:spChg chg="mod topLvl">
          <ac:chgData name="Manuela Ramos Ospina" userId="b2fec698-f496-48dd-8fb3-76c085d46a17" providerId="ADAL" clId="{AA8E5D80-3C4D-4667-93F6-3427AADEBC9D}" dt="2024-06-14T18:16:47.631" v="2599" actId="1076"/>
          <ac:spMkLst>
            <pc:docMk/>
            <pc:sldMk cId="1439616554" sldId="266"/>
            <ac:spMk id="13" creationId="{C2CA0B0F-6D71-414C-B9EE-762E54F342B7}"/>
          </ac:spMkLst>
        </pc:spChg>
        <pc:spChg chg="del mod topLvl">
          <ac:chgData name="Manuela Ramos Ospina" userId="b2fec698-f496-48dd-8fb3-76c085d46a17" providerId="ADAL" clId="{AA8E5D80-3C4D-4667-93F6-3427AADEBC9D}" dt="2024-06-14T18:10:55.378" v="2470" actId="478"/>
          <ac:spMkLst>
            <pc:docMk/>
            <pc:sldMk cId="1439616554" sldId="266"/>
            <ac:spMk id="14" creationId="{A3AFDFAC-18D3-40FC-90F1-10FCC62D164C}"/>
          </ac:spMkLst>
        </pc:spChg>
        <pc:spChg chg="mod topLvl">
          <ac:chgData name="Manuela Ramos Ospina" userId="b2fec698-f496-48dd-8fb3-76c085d46a17" providerId="ADAL" clId="{AA8E5D80-3C4D-4667-93F6-3427AADEBC9D}" dt="2024-06-14T18:13:24.273" v="2546" actId="1076"/>
          <ac:spMkLst>
            <pc:docMk/>
            <pc:sldMk cId="1439616554" sldId="266"/>
            <ac:spMk id="15" creationId="{54BD07E8-E119-4520-85BC-ED9E2B42331B}"/>
          </ac:spMkLst>
        </pc:spChg>
        <pc:spChg chg="del mod topLvl">
          <ac:chgData name="Manuela Ramos Ospina" userId="b2fec698-f496-48dd-8fb3-76c085d46a17" providerId="ADAL" clId="{AA8E5D80-3C4D-4667-93F6-3427AADEBC9D}" dt="2024-06-14T18:10:56.404" v="2471" actId="478"/>
          <ac:spMkLst>
            <pc:docMk/>
            <pc:sldMk cId="1439616554" sldId="266"/>
            <ac:spMk id="16" creationId="{D63D32CE-3039-4393-AC1E-ED8D361653A9}"/>
          </ac:spMkLst>
        </pc:spChg>
        <pc:spChg chg="mod topLvl">
          <ac:chgData name="Manuela Ramos Ospina" userId="b2fec698-f496-48dd-8fb3-76c085d46a17" providerId="ADAL" clId="{AA8E5D80-3C4D-4667-93F6-3427AADEBC9D}" dt="2024-06-14T18:18:03.795" v="2635" actId="1076"/>
          <ac:spMkLst>
            <pc:docMk/>
            <pc:sldMk cId="1439616554" sldId="266"/>
            <ac:spMk id="17" creationId="{5C7D0C59-0A98-43E3-A7DE-35BF714793ED}"/>
          </ac:spMkLst>
        </pc:spChg>
        <pc:spChg chg="del mod topLvl">
          <ac:chgData name="Manuela Ramos Ospina" userId="b2fec698-f496-48dd-8fb3-76c085d46a17" providerId="ADAL" clId="{AA8E5D80-3C4D-4667-93F6-3427AADEBC9D}" dt="2024-06-14T18:10:57.538" v="2472" actId="478"/>
          <ac:spMkLst>
            <pc:docMk/>
            <pc:sldMk cId="1439616554" sldId="266"/>
            <ac:spMk id="18" creationId="{50D1B79B-36FA-4FE9-AE06-2E2DEF438D6F}"/>
          </ac:spMkLst>
        </pc:spChg>
        <pc:spChg chg="mod topLvl">
          <ac:chgData name="Manuela Ramos Ospina" userId="b2fec698-f496-48dd-8fb3-76c085d46a17" providerId="ADAL" clId="{AA8E5D80-3C4D-4667-93F6-3427AADEBC9D}" dt="2024-06-14T18:13:56.165" v="2555" actId="1076"/>
          <ac:spMkLst>
            <pc:docMk/>
            <pc:sldMk cId="1439616554" sldId="266"/>
            <ac:spMk id="19" creationId="{22C590C5-E617-42A6-BC5C-E9A89BDAD2C5}"/>
          </ac:spMkLst>
        </pc:spChg>
        <pc:spChg chg="del mod topLvl">
          <ac:chgData name="Manuela Ramos Ospina" userId="b2fec698-f496-48dd-8fb3-76c085d46a17" providerId="ADAL" clId="{AA8E5D80-3C4D-4667-93F6-3427AADEBC9D}" dt="2024-06-14T18:11:27.194" v="2475" actId="478"/>
          <ac:spMkLst>
            <pc:docMk/>
            <pc:sldMk cId="1439616554" sldId="266"/>
            <ac:spMk id="20" creationId="{CDEA8318-7F1D-4396-8B75-1CEB0E0FBBC1}"/>
          </ac:spMkLst>
        </pc:spChg>
        <pc:spChg chg="add mod">
          <ac:chgData name="Manuela Ramos Ospina" userId="b2fec698-f496-48dd-8fb3-76c085d46a17" providerId="ADAL" clId="{AA8E5D80-3C4D-4667-93F6-3427AADEBC9D}" dt="2024-06-14T18:12:13.844" v="2526" actId="164"/>
          <ac:spMkLst>
            <pc:docMk/>
            <pc:sldMk cId="1439616554" sldId="266"/>
            <ac:spMk id="21" creationId="{73B67BBB-CB27-4CD9-91D8-31C3916A9AF7}"/>
          </ac:spMkLst>
        </pc:spChg>
        <pc:spChg chg="add mod">
          <ac:chgData name="Manuela Ramos Ospina" userId="b2fec698-f496-48dd-8fb3-76c085d46a17" providerId="ADAL" clId="{AA8E5D80-3C4D-4667-93F6-3427AADEBC9D}" dt="2024-06-14T18:12:13.844" v="2526" actId="164"/>
          <ac:spMkLst>
            <pc:docMk/>
            <pc:sldMk cId="1439616554" sldId="266"/>
            <ac:spMk id="22" creationId="{40CFC8D1-FE6D-47AC-BBC6-57E0390C272D}"/>
          </ac:spMkLst>
        </pc:spChg>
        <pc:spChg chg="add del mod">
          <ac:chgData name="Manuela Ramos Ospina" userId="b2fec698-f496-48dd-8fb3-76c085d46a17" providerId="ADAL" clId="{AA8E5D80-3C4D-4667-93F6-3427AADEBC9D}" dt="2024-06-14T18:18:52.282" v="2658" actId="478"/>
          <ac:spMkLst>
            <pc:docMk/>
            <pc:sldMk cId="1439616554" sldId="266"/>
            <ac:spMk id="24" creationId="{AD36F9B6-6C34-4E9B-BB74-CEEE7E907BA2}"/>
          </ac:spMkLst>
        </pc:spChg>
        <pc:grpChg chg="del mod">
          <ac:chgData name="Manuela Ramos Ospina" userId="b2fec698-f496-48dd-8fb3-76c085d46a17" providerId="ADAL" clId="{AA8E5D80-3C4D-4667-93F6-3427AADEBC9D}" dt="2024-06-14T18:10:45.986" v="2467" actId="165"/>
          <ac:grpSpMkLst>
            <pc:docMk/>
            <pc:sldMk cId="1439616554" sldId="266"/>
            <ac:grpSpMk id="3" creationId="{BCA9C961-7BE0-453A-91E6-5F1BC0443FEA}"/>
          </ac:grpSpMkLst>
        </pc:grpChg>
        <pc:grpChg chg="add mod">
          <ac:chgData name="Manuela Ramos Ospina" userId="b2fec698-f496-48dd-8fb3-76c085d46a17" providerId="ADAL" clId="{AA8E5D80-3C4D-4667-93F6-3427AADEBC9D}" dt="2024-06-14T18:12:22.702" v="2527" actId="1076"/>
          <ac:grpSpMkLst>
            <pc:docMk/>
            <pc:sldMk cId="1439616554" sldId="266"/>
            <ac:grpSpMk id="23" creationId="{BD3CA279-658C-45E5-81B3-A5E87807CF6B}"/>
          </ac:grpSpMkLst>
        </pc:grpChg>
        <pc:graphicFrameChg chg="add del mod modGraphic">
          <ac:chgData name="Manuela Ramos Ospina" userId="b2fec698-f496-48dd-8fb3-76c085d46a17" providerId="ADAL" clId="{AA8E5D80-3C4D-4667-93F6-3427AADEBC9D}" dt="2024-06-14T18:10:40.740" v="2466" actId="18245"/>
          <ac:graphicFrameMkLst>
            <pc:docMk/>
            <pc:sldMk cId="1439616554" sldId="266"/>
            <ac:graphicFrameMk id="6" creationId="{1B7B252F-1437-4C78-A2A5-68E17F823F0C}"/>
          </ac:graphicFrameMkLst>
        </pc:graphicFrameChg>
        <pc:picChg chg="add mod">
          <ac:chgData name="Manuela Ramos Ospina" userId="b2fec698-f496-48dd-8fb3-76c085d46a17" providerId="ADAL" clId="{AA8E5D80-3C4D-4667-93F6-3427AADEBC9D}" dt="2024-06-14T18:20:44.750" v="2675" actId="1582"/>
          <ac:picMkLst>
            <pc:docMk/>
            <pc:sldMk cId="1439616554" sldId="266"/>
            <ac:picMk id="26" creationId="{8111D17C-0483-4404-957E-85530B2EFD65}"/>
          </ac:picMkLst>
        </pc:picChg>
        <pc:picChg chg="add mod">
          <ac:chgData name="Manuela Ramos Ospina" userId="b2fec698-f496-48dd-8fb3-76c085d46a17" providerId="ADAL" clId="{AA8E5D80-3C4D-4667-93F6-3427AADEBC9D}" dt="2024-06-14T18:20:40.467" v="2674" actId="1582"/>
          <ac:picMkLst>
            <pc:docMk/>
            <pc:sldMk cId="1439616554" sldId="266"/>
            <ac:picMk id="27" creationId="{16E32520-5571-4419-9D0F-BA89CC6F020F}"/>
          </ac:picMkLst>
        </pc:picChg>
        <pc:picChg chg="add mod">
          <ac:chgData name="Manuela Ramos Ospina" userId="b2fec698-f496-48dd-8fb3-76c085d46a17" providerId="ADAL" clId="{AA8E5D80-3C4D-4667-93F6-3427AADEBC9D}" dt="2024-06-14T18:20:49.264" v="2676" actId="1582"/>
          <ac:picMkLst>
            <pc:docMk/>
            <pc:sldMk cId="1439616554" sldId="266"/>
            <ac:picMk id="28" creationId="{E7D56C0E-334D-464D-8D2E-98584D40E974}"/>
          </ac:picMkLst>
        </pc:picChg>
        <pc:picChg chg="add del mod">
          <ac:chgData name="Manuela Ramos Ospina" userId="b2fec698-f496-48dd-8fb3-76c085d46a17" providerId="ADAL" clId="{AA8E5D80-3C4D-4667-93F6-3427AADEBC9D}" dt="2024-06-14T18:17:33.602" v="2619" actId="478"/>
          <ac:picMkLst>
            <pc:docMk/>
            <pc:sldMk cId="1439616554" sldId="266"/>
            <ac:picMk id="29" creationId="{DA38BFA3-EA7F-403E-A8C1-17EDB25FD974}"/>
          </ac:picMkLst>
        </pc:picChg>
        <pc:picChg chg="add del mod">
          <ac:chgData name="Manuela Ramos Ospina" userId="b2fec698-f496-48dd-8fb3-76c085d46a17" providerId="ADAL" clId="{AA8E5D80-3C4D-4667-93F6-3427AADEBC9D}" dt="2024-06-14T18:17:34.141" v="2620" actId="478"/>
          <ac:picMkLst>
            <pc:docMk/>
            <pc:sldMk cId="1439616554" sldId="266"/>
            <ac:picMk id="30" creationId="{074EB6DE-952F-4946-8864-6936AE5BE434}"/>
          </ac:picMkLst>
        </pc:picChg>
        <pc:picChg chg="add mod">
          <ac:chgData name="Manuela Ramos Ospina" userId="b2fec698-f496-48dd-8fb3-76c085d46a17" providerId="ADAL" clId="{AA8E5D80-3C4D-4667-93F6-3427AADEBC9D}" dt="2024-06-14T18:20:57.329" v="2677" actId="1582"/>
          <ac:picMkLst>
            <pc:docMk/>
            <pc:sldMk cId="1439616554" sldId="266"/>
            <ac:picMk id="31" creationId="{5B4AFB32-BAD4-46C5-9346-926D56C09FE3}"/>
          </ac:picMkLst>
        </pc:picChg>
        <pc:picChg chg="add mod">
          <ac:chgData name="Manuela Ramos Ospina" userId="b2fec698-f496-48dd-8fb3-76c085d46a17" providerId="ADAL" clId="{AA8E5D80-3C4D-4667-93F6-3427AADEBC9D}" dt="2024-06-14T18:20:57.329" v="2677" actId="1582"/>
          <ac:picMkLst>
            <pc:docMk/>
            <pc:sldMk cId="1439616554" sldId="266"/>
            <ac:picMk id="32" creationId="{20802F03-F40F-49B2-803B-5CE6B7807BEC}"/>
          </ac:picMkLst>
        </pc:picChg>
        <pc:picChg chg="add mod">
          <ac:chgData name="Manuela Ramos Ospina" userId="b2fec698-f496-48dd-8fb3-76c085d46a17" providerId="ADAL" clId="{AA8E5D80-3C4D-4667-93F6-3427AADEBC9D}" dt="2024-06-14T18:20:57.329" v="2677" actId="1582"/>
          <ac:picMkLst>
            <pc:docMk/>
            <pc:sldMk cId="1439616554" sldId="266"/>
            <ac:picMk id="33" creationId="{A7C0A17D-0975-4FAF-9F25-36D2E652E08C}"/>
          </ac:picMkLst>
        </pc:picChg>
        <pc:picChg chg="add mod">
          <ac:chgData name="Manuela Ramos Ospina" userId="b2fec698-f496-48dd-8fb3-76c085d46a17" providerId="ADAL" clId="{AA8E5D80-3C4D-4667-93F6-3427AADEBC9D}" dt="2024-06-14T18:20:57.329" v="2677" actId="1582"/>
          <ac:picMkLst>
            <pc:docMk/>
            <pc:sldMk cId="1439616554" sldId="266"/>
            <ac:picMk id="34" creationId="{C9DC4AC8-C175-46A2-BBE5-508595929592}"/>
          </ac:picMkLst>
        </pc:picChg>
        <pc:picChg chg="add mod">
          <ac:chgData name="Manuela Ramos Ospina" userId="b2fec698-f496-48dd-8fb3-76c085d46a17" providerId="ADAL" clId="{AA8E5D80-3C4D-4667-93F6-3427AADEBC9D}" dt="2024-06-14T18:20:33.472" v="2672" actId="1582"/>
          <ac:picMkLst>
            <pc:docMk/>
            <pc:sldMk cId="1439616554" sldId="266"/>
            <ac:picMk id="35" creationId="{B48F8055-9877-4A57-B3D4-1EF9CA13C16F}"/>
          </ac:picMkLst>
        </pc:picChg>
      </pc:sldChg>
      <pc:sldChg chg="addSp delSp modSp add mod">
        <pc:chgData name="Manuela Ramos Ospina" userId="b2fec698-f496-48dd-8fb3-76c085d46a17" providerId="ADAL" clId="{AA8E5D80-3C4D-4667-93F6-3427AADEBC9D}" dt="2024-06-15T15:11:19.048" v="4348" actId="1076"/>
        <pc:sldMkLst>
          <pc:docMk/>
          <pc:sldMk cId="962477018" sldId="267"/>
        </pc:sldMkLst>
        <pc:spChg chg="mod">
          <ac:chgData name="Manuela Ramos Ospina" userId="b2fec698-f496-48dd-8fb3-76c085d46a17" providerId="ADAL" clId="{AA8E5D80-3C4D-4667-93F6-3427AADEBC9D}" dt="2024-06-15T05:50:19.586" v="3776" actId="1076"/>
          <ac:spMkLst>
            <pc:docMk/>
            <pc:sldMk cId="962477018" sldId="267"/>
            <ac:spMk id="2" creationId="{545ADFFB-C865-472D-BF41-E2C1FBF3F697}"/>
          </ac:spMkLst>
        </pc:spChg>
        <pc:spChg chg="mod">
          <ac:chgData name="Manuela Ramos Ospina" userId="b2fec698-f496-48dd-8fb3-76c085d46a17" providerId="ADAL" clId="{AA8E5D80-3C4D-4667-93F6-3427AADEBC9D}" dt="2024-06-14T14:54:36.041" v="1260" actId="14100"/>
          <ac:spMkLst>
            <pc:docMk/>
            <pc:sldMk cId="962477018" sldId="267"/>
            <ac:spMk id="3" creationId="{F9D9F4FC-ACBE-4818-A669-9EFABBFAC3C1}"/>
          </ac:spMkLst>
        </pc:spChg>
        <pc:spChg chg="add mod">
          <ac:chgData name="Manuela Ramos Ospina" userId="b2fec698-f496-48dd-8fb3-76c085d46a17" providerId="ADAL" clId="{AA8E5D80-3C4D-4667-93F6-3427AADEBC9D}" dt="2024-06-15T05:51:13.773" v="3829" actId="1076"/>
          <ac:spMkLst>
            <pc:docMk/>
            <pc:sldMk cId="962477018" sldId="267"/>
            <ac:spMk id="4" creationId="{5891C4F0-FB16-4C0A-92D5-C0CC7DEF45C2}"/>
          </ac:spMkLst>
        </pc:spChg>
        <pc:spChg chg="add del">
          <ac:chgData name="Manuela Ramos Ospina" userId="b2fec698-f496-48dd-8fb3-76c085d46a17" providerId="ADAL" clId="{AA8E5D80-3C4D-4667-93F6-3427AADEBC9D}" dt="2024-06-15T05:56:09.190" v="3912" actId="22"/>
          <ac:spMkLst>
            <pc:docMk/>
            <pc:sldMk cId="962477018" sldId="267"/>
            <ac:spMk id="10" creationId="{FD837669-2939-4BE3-B6B7-9C1C21D761AE}"/>
          </ac:spMkLst>
        </pc:spChg>
        <pc:spChg chg="add mod">
          <ac:chgData name="Manuela Ramos Ospina" userId="b2fec698-f496-48dd-8fb3-76c085d46a17" providerId="ADAL" clId="{AA8E5D80-3C4D-4667-93F6-3427AADEBC9D}" dt="2024-06-15T14:56:08.957" v="4043" actId="404"/>
          <ac:spMkLst>
            <pc:docMk/>
            <pc:sldMk cId="962477018" sldId="267"/>
            <ac:spMk id="12" creationId="{E5215C9C-0272-487B-A73B-B6E4FDCD9A2D}"/>
          </ac:spMkLst>
        </pc:spChg>
        <pc:spChg chg="add mod">
          <ac:chgData name="Manuela Ramos Ospina" userId="b2fec698-f496-48dd-8fb3-76c085d46a17" providerId="ADAL" clId="{AA8E5D80-3C4D-4667-93F6-3427AADEBC9D}" dt="2024-06-15T15:03:48.758" v="4253" actId="207"/>
          <ac:spMkLst>
            <pc:docMk/>
            <pc:sldMk cId="962477018" sldId="267"/>
            <ac:spMk id="15" creationId="{3B928A81-A3C0-4514-9148-C1B131E50356}"/>
          </ac:spMkLst>
        </pc:spChg>
        <pc:spChg chg="add mod">
          <ac:chgData name="Manuela Ramos Ospina" userId="b2fec698-f496-48dd-8fb3-76c085d46a17" providerId="ADAL" clId="{AA8E5D80-3C4D-4667-93F6-3427AADEBC9D}" dt="2024-06-15T15:03:43.527" v="4252" actId="20577"/>
          <ac:spMkLst>
            <pc:docMk/>
            <pc:sldMk cId="962477018" sldId="267"/>
            <ac:spMk id="16" creationId="{B703848F-A514-4F39-B799-1A6308E50CF6}"/>
          </ac:spMkLst>
        </pc:spChg>
        <pc:spChg chg="add del mod">
          <ac:chgData name="Manuela Ramos Ospina" userId="b2fec698-f496-48dd-8fb3-76c085d46a17" providerId="ADAL" clId="{AA8E5D80-3C4D-4667-93F6-3427AADEBC9D}" dt="2024-06-15T15:01:17.957" v="4190" actId="11529"/>
          <ac:spMkLst>
            <pc:docMk/>
            <pc:sldMk cId="962477018" sldId="267"/>
            <ac:spMk id="28" creationId="{E448F2F0-2ADE-4DAD-99E0-C2359A9BE3A3}"/>
          </ac:spMkLst>
        </pc:spChg>
        <pc:spChg chg="add mod">
          <ac:chgData name="Manuela Ramos Ospina" userId="b2fec698-f496-48dd-8fb3-76c085d46a17" providerId="ADAL" clId="{AA8E5D80-3C4D-4667-93F6-3427AADEBC9D}" dt="2024-06-15T15:03:10.994" v="4225" actId="208"/>
          <ac:spMkLst>
            <pc:docMk/>
            <pc:sldMk cId="962477018" sldId="267"/>
            <ac:spMk id="29" creationId="{7C5F8C92-05FF-4CE5-B918-3696B3012E47}"/>
          </ac:spMkLst>
        </pc:spChg>
        <pc:spChg chg="add mod">
          <ac:chgData name="Manuela Ramos Ospina" userId="b2fec698-f496-48dd-8fb3-76c085d46a17" providerId="ADAL" clId="{AA8E5D80-3C4D-4667-93F6-3427AADEBC9D}" dt="2024-06-15T15:03:10.994" v="4225" actId="208"/>
          <ac:spMkLst>
            <pc:docMk/>
            <pc:sldMk cId="962477018" sldId="267"/>
            <ac:spMk id="30" creationId="{51EF47F6-6B9D-4C14-97AE-24380ADA619F}"/>
          </ac:spMkLst>
        </pc:spChg>
        <pc:spChg chg="add mod">
          <ac:chgData name="Manuela Ramos Ospina" userId="b2fec698-f496-48dd-8fb3-76c085d46a17" providerId="ADAL" clId="{AA8E5D80-3C4D-4667-93F6-3427AADEBC9D}" dt="2024-06-15T15:11:19.048" v="4348" actId="1076"/>
          <ac:spMkLst>
            <pc:docMk/>
            <pc:sldMk cId="962477018" sldId="267"/>
            <ac:spMk id="31" creationId="{68A82ACA-F408-41AB-9B63-D9F0D10F4DAB}"/>
          </ac:spMkLst>
        </pc:spChg>
        <pc:grpChg chg="add del mod">
          <ac:chgData name="Manuela Ramos Ospina" userId="b2fec698-f496-48dd-8fb3-76c085d46a17" providerId="ADAL" clId="{AA8E5D80-3C4D-4667-93F6-3427AADEBC9D}" dt="2024-06-15T14:57:45.487" v="4056" actId="165"/>
          <ac:grpSpMkLst>
            <pc:docMk/>
            <pc:sldMk cId="962477018" sldId="267"/>
            <ac:grpSpMk id="13" creationId="{C77D73B7-CEFA-4E08-A0FB-0A40A4D9A208}"/>
          </ac:grpSpMkLst>
        </pc:grpChg>
        <pc:graphicFrameChg chg="add del mod modGraphic">
          <ac:chgData name="Manuela Ramos Ospina" userId="b2fec698-f496-48dd-8fb3-76c085d46a17" providerId="ADAL" clId="{AA8E5D80-3C4D-4667-93F6-3427AADEBC9D}" dt="2024-06-15T05:54:40.502" v="3871" actId="478"/>
          <ac:graphicFrameMkLst>
            <pc:docMk/>
            <pc:sldMk cId="962477018" sldId="267"/>
            <ac:graphicFrameMk id="7" creationId="{5C1693A1-03E0-4C64-827F-36EEB25785B6}"/>
          </ac:graphicFrameMkLst>
        </pc:graphicFrameChg>
        <pc:graphicFrameChg chg="add mod modGraphic">
          <ac:chgData name="Manuela Ramos Ospina" userId="b2fec698-f496-48dd-8fb3-76c085d46a17" providerId="ADAL" clId="{AA8E5D80-3C4D-4667-93F6-3427AADEBC9D}" dt="2024-06-15T15:07:01.524" v="4255" actId="207"/>
          <ac:graphicFrameMkLst>
            <pc:docMk/>
            <pc:sldMk cId="962477018" sldId="267"/>
            <ac:graphicFrameMk id="8" creationId="{56CACCEC-7578-4B71-97DB-E17CE1E70864}"/>
          </ac:graphicFrameMkLst>
        </pc:graphicFrameChg>
        <pc:picChg chg="add mod topLvl">
          <ac:chgData name="Manuela Ramos Ospina" userId="b2fec698-f496-48dd-8fb3-76c085d46a17" providerId="ADAL" clId="{AA8E5D80-3C4D-4667-93F6-3427AADEBC9D}" dt="2024-06-15T15:02:02.948" v="4204" actId="1076"/>
          <ac:picMkLst>
            <pc:docMk/>
            <pc:sldMk cId="962477018" sldId="267"/>
            <ac:picMk id="6" creationId="{91A0D8BC-CB95-4ECE-A1BD-0DE6D3D77F5F}"/>
          </ac:picMkLst>
        </pc:picChg>
        <pc:picChg chg="add del mod">
          <ac:chgData name="Manuela Ramos Ospina" userId="b2fec698-f496-48dd-8fb3-76c085d46a17" providerId="ADAL" clId="{AA8E5D80-3C4D-4667-93F6-3427AADEBC9D}" dt="2024-06-15T14:57:55.547" v="4061" actId="478"/>
          <ac:picMkLst>
            <pc:docMk/>
            <pc:sldMk cId="962477018" sldId="267"/>
            <ac:picMk id="17" creationId="{6E4F4EAE-05E1-47D6-9402-F67E23FC4AE1}"/>
          </ac:picMkLst>
        </pc:picChg>
        <pc:cxnChg chg="add mod topLvl">
          <ac:chgData name="Manuela Ramos Ospina" userId="b2fec698-f496-48dd-8fb3-76c085d46a17" providerId="ADAL" clId="{AA8E5D80-3C4D-4667-93F6-3427AADEBC9D}" dt="2024-06-15T14:57:45.487" v="4056" actId="165"/>
          <ac:cxnSpMkLst>
            <pc:docMk/>
            <pc:sldMk cId="962477018" sldId="267"/>
            <ac:cxnSpMk id="14" creationId="{6F191136-3E0F-4597-924A-CA900C59709A}"/>
          </ac:cxnSpMkLst>
        </pc:cxnChg>
        <pc:cxnChg chg="add del mod">
          <ac:chgData name="Manuela Ramos Ospina" userId="b2fec698-f496-48dd-8fb3-76c085d46a17" providerId="ADAL" clId="{AA8E5D80-3C4D-4667-93F6-3427AADEBC9D}" dt="2024-06-15T14:57:55.547" v="4061" actId="478"/>
          <ac:cxnSpMkLst>
            <pc:docMk/>
            <pc:sldMk cId="962477018" sldId="267"/>
            <ac:cxnSpMk id="18" creationId="{E1DAC01C-1983-49DE-B655-D6010CECF056}"/>
          </ac:cxnSpMkLst>
        </pc:cxnChg>
        <pc:cxnChg chg="add mod">
          <ac:chgData name="Manuela Ramos Ospina" userId="b2fec698-f496-48dd-8fb3-76c085d46a17" providerId="ADAL" clId="{AA8E5D80-3C4D-4667-93F6-3427AADEBC9D}" dt="2024-06-15T15:03:10.994" v="4225" actId="208"/>
          <ac:cxnSpMkLst>
            <pc:docMk/>
            <pc:sldMk cId="962477018" sldId="267"/>
            <ac:cxnSpMk id="19" creationId="{10D786FC-9CF0-45BD-9AD1-F4C91196FCC8}"/>
          </ac:cxnSpMkLst>
        </pc:cxnChg>
        <pc:cxnChg chg="add mod">
          <ac:chgData name="Manuela Ramos Ospina" userId="b2fec698-f496-48dd-8fb3-76c085d46a17" providerId="ADAL" clId="{AA8E5D80-3C4D-4667-93F6-3427AADEBC9D}" dt="2024-06-15T15:03:10.994" v="4225" actId="208"/>
          <ac:cxnSpMkLst>
            <pc:docMk/>
            <pc:sldMk cId="962477018" sldId="267"/>
            <ac:cxnSpMk id="22" creationId="{9D453DC8-E374-45EC-8AD3-9C55CF5DC4B1}"/>
          </ac:cxnSpMkLst>
        </pc:cxnChg>
        <pc:cxnChg chg="add mod">
          <ac:chgData name="Manuela Ramos Ospina" userId="b2fec698-f496-48dd-8fb3-76c085d46a17" providerId="ADAL" clId="{AA8E5D80-3C4D-4667-93F6-3427AADEBC9D}" dt="2024-06-15T15:03:10.994" v="4225" actId="208"/>
          <ac:cxnSpMkLst>
            <pc:docMk/>
            <pc:sldMk cId="962477018" sldId="267"/>
            <ac:cxnSpMk id="24" creationId="{CC7044CF-BE9F-4887-AD5D-506C3BF12C95}"/>
          </ac:cxnSpMkLst>
        </pc:cxnChg>
        <pc:cxnChg chg="add mod">
          <ac:chgData name="Manuela Ramos Ospina" userId="b2fec698-f496-48dd-8fb3-76c085d46a17" providerId="ADAL" clId="{AA8E5D80-3C4D-4667-93F6-3427AADEBC9D}" dt="2024-06-15T15:03:10.994" v="4225" actId="208"/>
          <ac:cxnSpMkLst>
            <pc:docMk/>
            <pc:sldMk cId="962477018" sldId="267"/>
            <ac:cxnSpMk id="25" creationId="{FC08C27E-CF9D-474A-A118-64A77268F52C}"/>
          </ac:cxnSpMkLst>
        </pc:cxnChg>
        <pc:cxnChg chg="add mod">
          <ac:chgData name="Manuela Ramos Ospina" userId="b2fec698-f496-48dd-8fb3-76c085d46a17" providerId="ADAL" clId="{AA8E5D80-3C4D-4667-93F6-3427AADEBC9D}" dt="2024-06-15T15:03:10.994" v="4225" actId="208"/>
          <ac:cxnSpMkLst>
            <pc:docMk/>
            <pc:sldMk cId="962477018" sldId="267"/>
            <ac:cxnSpMk id="26" creationId="{81E334D8-6F96-4939-8886-EF66366F8A17}"/>
          </ac:cxnSpMkLst>
        </pc:cxnChg>
        <pc:cxnChg chg="add del mod">
          <ac:chgData name="Manuela Ramos Ospina" userId="b2fec698-f496-48dd-8fb3-76c085d46a17" providerId="ADAL" clId="{AA8E5D80-3C4D-4667-93F6-3427AADEBC9D}" dt="2024-06-15T15:00:42.797" v="4174" actId="478"/>
          <ac:cxnSpMkLst>
            <pc:docMk/>
            <pc:sldMk cId="962477018" sldId="267"/>
            <ac:cxnSpMk id="27" creationId="{902426C8-11D1-432A-AA84-9AE09A8FCCA8}"/>
          </ac:cxnSpMkLst>
        </pc:cxnChg>
      </pc:sldChg>
      <pc:sldChg chg="addSp delSp modSp new mod setBg modClrScheme chgLayout">
        <pc:chgData name="Manuela Ramos Ospina" userId="b2fec698-f496-48dd-8fb3-76c085d46a17" providerId="ADAL" clId="{AA8E5D80-3C4D-4667-93F6-3427AADEBC9D}" dt="2024-06-16T03:32:03.684" v="4633" actId="1076"/>
        <pc:sldMkLst>
          <pc:docMk/>
          <pc:sldMk cId="526086755" sldId="268"/>
        </pc:sldMkLst>
        <pc:spChg chg="del mod ord">
          <ac:chgData name="Manuela Ramos Ospina" userId="b2fec698-f496-48dd-8fb3-76c085d46a17" providerId="ADAL" clId="{AA8E5D80-3C4D-4667-93F6-3427AADEBC9D}" dt="2024-06-14T14:24:54.361" v="739" actId="700"/>
          <ac:spMkLst>
            <pc:docMk/>
            <pc:sldMk cId="526086755" sldId="268"/>
            <ac:spMk id="2" creationId="{9E67BD08-4883-40A1-84DE-F00F61E4E20D}"/>
          </ac:spMkLst>
        </pc:spChg>
        <pc:spChg chg="del mod ord">
          <ac:chgData name="Manuela Ramos Ospina" userId="b2fec698-f496-48dd-8fb3-76c085d46a17" providerId="ADAL" clId="{AA8E5D80-3C4D-4667-93F6-3427AADEBC9D}" dt="2024-06-14T14:24:54.361" v="739" actId="700"/>
          <ac:spMkLst>
            <pc:docMk/>
            <pc:sldMk cId="526086755" sldId="268"/>
            <ac:spMk id="3" creationId="{5311B4B4-1D8F-4CA0-857D-3B43C8AC9D0C}"/>
          </ac:spMkLst>
        </pc:spChg>
        <pc:spChg chg="add del mod ord">
          <ac:chgData name="Manuela Ramos Ospina" userId="b2fec698-f496-48dd-8fb3-76c085d46a17" providerId="ADAL" clId="{AA8E5D80-3C4D-4667-93F6-3427AADEBC9D}" dt="2024-06-16T03:31:02.883" v="4620" actId="478"/>
          <ac:spMkLst>
            <pc:docMk/>
            <pc:sldMk cId="526086755" sldId="268"/>
            <ac:spMk id="4" creationId="{E3F3F2DD-E8BB-43A2-A9D5-4F9DDBCD4BAA}"/>
          </ac:spMkLst>
        </pc:spChg>
        <pc:spChg chg="add del mod ord">
          <ac:chgData name="Manuela Ramos Ospina" userId="b2fec698-f496-48dd-8fb3-76c085d46a17" providerId="ADAL" clId="{AA8E5D80-3C4D-4667-93F6-3427AADEBC9D}" dt="2024-06-16T03:31:02.883" v="4620" actId="478"/>
          <ac:spMkLst>
            <pc:docMk/>
            <pc:sldMk cId="526086755" sldId="268"/>
            <ac:spMk id="5" creationId="{BDE2DD8E-639D-4E84-8B5E-381B52136839}"/>
          </ac:spMkLst>
        </pc:spChg>
        <pc:spChg chg="add mod">
          <ac:chgData name="Manuela Ramos Ospina" userId="b2fec698-f496-48dd-8fb3-76c085d46a17" providerId="ADAL" clId="{AA8E5D80-3C4D-4667-93F6-3427AADEBC9D}" dt="2024-06-14T14:27:03.318" v="803" actId="1076"/>
          <ac:spMkLst>
            <pc:docMk/>
            <pc:sldMk cId="526086755" sldId="268"/>
            <ac:spMk id="6" creationId="{972DF5D5-26CE-4D3D-99DA-72617203556A}"/>
          </ac:spMkLst>
        </pc:spChg>
        <pc:spChg chg="add del mod ord">
          <ac:chgData name="Manuela Ramos Ospina" userId="b2fec698-f496-48dd-8fb3-76c085d46a17" providerId="ADAL" clId="{AA8E5D80-3C4D-4667-93F6-3427AADEBC9D}" dt="2024-06-14T14:28:24.003" v="813" actId="700"/>
          <ac:spMkLst>
            <pc:docMk/>
            <pc:sldMk cId="526086755" sldId="268"/>
            <ac:spMk id="7" creationId="{731B6EBE-7ECD-4823-BE0E-9BFA51E69708}"/>
          </ac:spMkLst>
        </pc:spChg>
        <pc:spChg chg="add del mod">
          <ac:chgData name="Manuela Ramos Ospina" userId="b2fec698-f496-48dd-8fb3-76c085d46a17" providerId="ADAL" clId="{AA8E5D80-3C4D-4667-93F6-3427AADEBC9D}" dt="2024-06-16T03:31:59.444" v="4632" actId="1076"/>
          <ac:spMkLst>
            <pc:docMk/>
            <pc:sldMk cId="526086755" sldId="268"/>
            <ac:spMk id="7" creationId="{78F6288E-B8B9-42B1-9B0A-65532AD7B8C6}"/>
          </ac:spMkLst>
        </pc:spChg>
        <pc:spChg chg="add del mod ord">
          <ac:chgData name="Manuela Ramos Ospina" userId="b2fec698-f496-48dd-8fb3-76c085d46a17" providerId="ADAL" clId="{AA8E5D80-3C4D-4667-93F6-3427AADEBC9D}" dt="2024-06-14T14:28:24.003" v="813" actId="700"/>
          <ac:spMkLst>
            <pc:docMk/>
            <pc:sldMk cId="526086755" sldId="268"/>
            <ac:spMk id="8" creationId="{061772E0-9B60-472E-AB29-FE15FE211520}"/>
          </ac:spMkLst>
        </pc:spChg>
        <pc:spChg chg="add del mod">
          <ac:chgData name="Manuela Ramos Ospina" userId="b2fec698-f496-48dd-8fb3-76c085d46a17" providerId="ADAL" clId="{AA8E5D80-3C4D-4667-93F6-3427AADEBC9D}" dt="2024-06-16T03:32:03.684" v="4633" actId="1076"/>
          <ac:spMkLst>
            <pc:docMk/>
            <pc:sldMk cId="526086755" sldId="268"/>
            <ac:spMk id="8" creationId="{D4EE809D-02A2-446A-B731-18C2BE658658}"/>
          </ac:spMkLst>
        </pc:spChg>
        <pc:spChg chg="add del mod">
          <ac:chgData name="Manuela Ramos Ospina" userId="b2fec698-f496-48dd-8fb3-76c085d46a17" providerId="ADAL" clId="{AA8E5D80-3C4D-4667-93F6-3427AADEBC9D}" dt="2024-06-16T03:31:12.921" v="4624" actId="478"/>
          <ac:spMkLst>
            <pc:docMk/>
            <pc:sldMk cId="526086755" sldId="268"/>
            <ac:spMk id="11" creationId="{2C6B5A29-85FB-4401-BA8F-10CFDCE98D5E}"/>
          </ac:spMkLst>
        </pc:spChg>
        <pc:graphicFrameChg chg="add mod modGraphic">
          <ac:chgData name="Manuela Ramos Ospina" userId="b2fec698-f496-48dd-8fb3-76c085d46a17" providerId="ADAL" clId="{AA8E5D80-3C4D-4667-93F6-3427AADEBC9D}" dt="2024-06-14T20:07:53.582" v="2927"/>
          <ac:graphicFrameMkLst>
            <pc:docMk/>
            <pc:sldMk cId="526086755" sldId="268"/>
            <ac:graphicFrameMk id="9" creationId="{A67E8D5C-4935-4761-BE56-A0D3875E46AF}"/>
          </ac:graphicFrameMkLst>
        </pc:graphicFrameChg>
        <pc:picChg chg="add mod">
          <ac:chgData name="Manuela Ramos Ospina" userId="b2fec698-f496-48dd-8fb3-76c085d46a17" providerId="ADAL" clId="{AA8E5D80-3C4D-4667-93F6-3427AADEBC9D}" dt="2024-06-14T14:52:09.396" v="1209" actId="1076"/>
          <ac:picMkLst>
            <pc:docMk/>
            <pc:sldMk cId="526086755" sldId="268"/>
            <ac:picMk id="10" creationId="{1DAA8177-165C-41A2-8018-44E51AD3431B}"/>
          </ac:picMkLst>
        </pc:picChg>
      </pc:sldChg>
      <pc:sldChg chg="addSp delSp modSp add mod ord modClrScheme chgLayout">
        <pc:chgData name="Manuela Ramos Ospina" userId="b2fec698-f496-48dd-8fb3-76c085d46a17" providerId="ADAL" clId="{AA8E5D80-3C4D-4667-93F6-3427AADEBC9D}" dt="2024-06-16T05:18:27.591" v="6317" actId="1076"/>
        <pc:sldMkLst>
          <pc:docMk/>
          <pc:sldMk cId="3987020905" sldId="269"/>
        </pc:sldMkLst>
        <pc:spChg chg="add mod">
          <ac:chgData name="Manuela Ramos Ospina" userId="b2fec698-f496-48dd-8fb3-76c085d46a17" providerId="ADAL" clId="{AA8E5D80-3C4D-4667-93F6-3427AADEBC9D}" dt="2024-06-16T05:18:27.591" v="6317" actId="1076"/>
          <ac:spMkLst>
            <pc:docMk/>
            <pc:sldMk cId="3987020905" sldId="269"/>
            <ac:spMk id="3" creationId="{57C0A8EC-DD9D-466F-B019-F1D871C62123}"/>
          </ac:spMkLst>
        </pc:spChg>
        <pc:spChg chg="mod ord">
          <ac:chgData name="Manuela Ramos Ospina" userId="b2fec698-f496-48dd-8fb3-76c085d46a17" providerId="ADAL" clId="{AA8E5D80-3C4D-4667-93F6-3427AADEBC9D}" dt="2024-06-16T03:32:40.482" v="4640" actId="1076"/>
          <ac:spMkLst>
            <pc:docMk/>
            <pc:sldMk cId="3987020905" sldId="269"/>
            <ac:spMk id="4" creationId="{E3F3F2DD-E8BB-43A2-A9D5-4F9DDBCD4BAA}"/>
          </ac:spMkLst>
        </pc:spChg>
        <pc:spChg chg="mod ord">
          <ac:chgData name="Manuela Ramos Ospina" userId="b2fec698-f496-48dd-8fb3-76c085d46a17" providerId="ADAL" clId="{AA8E5D80-3C4D-4667-93F6-3427AADEBC9D}" dt="2024-06-16T03:32:25.934" v="4637" actId="1076"/>
          <ac:spMkLst>
            <pc:docMk/>
            <pc:sldMk cId="3987020905" sldId="269"/>
            <ac:spMk id="5" creationId="{BDE2DD8E-639D-4E84-8B5E-381B52136839}"/>
          </ac:spMkLst>
        </pc:spChg>
        <pc:spChg chg="mod">
          <ac:chgData name="Manuela Ramos Ospina" userId="b2fec698-f496-48dd-8fb3-76c085d46a17" providerId="ADAL" clId="{AA8E5D80-3C4D-4667-93F6-3427AADEBC9D}" dt="2024-06-15T05:45:56.073" v="3724" actId="14100"/>
          <ac:spMkLst>
            <pc:docMk/>
            <pc:sldMk cId="3987020905" sldId="269"/>
            <ac:spMk id="6" creationId="{972DF5D5-26CE-4D3D-99DA-72617203556A}"/>
          </ac:spMkLst>
        </pc:spChg>
        <pc:spChg chg="add mod">
          <ac:chgData name="Manuela Ramos Ospina" userId="b2fec698-f496-48dd-8fb3-76c085d46a17" providerId="ADAL" clId="{AA8E5D80-3C4D-4667-93F6-3427AADEBC9D}" dt="2024-06-15T14:49:23.076" v="4013" actId="115"/>
          <ac:spMkLst>
            <pc:docMk/>
            <pc:sldMk cId="3987020905" sldId="269"/>
            <ac:spMk id="9" creationId="{1DA29FD3-B0D2-436A-8374-A1D54535018B}"/>
          </ac:spMkLst>
        </pc:spChg>
        <pc:graphicFrameChg chg="add del mod modGraphic">
          <ac:chgData name="Manuela Ramos Ospina" userId="b2fec698-f496-48dd-8fb3-76c085d46a17" providerId="ADAL" clId="{AA8E5D80-3C4D-4667-93F6-3427AADEBC9D}" dt="2024-06-15T05:49:33.435" v="3771" actId="14734"/>
          <ac:graphicFrameMkLst>
            <pc:docMk/>
            <pc:sldMk cId="3987020905" sldId="269"/>
            <ac:graphicFrameMk id="2" creationId="{29E06C96-8DDF-497F-B468-49D9AEF3F7B8}"/>
          </ac:graphicFrameMkLst>
        </pc:graphicFrameChg>
        <pc:picChg chg="add mod modCrop">
          <ac:chgData name="Manuela Ramos Ospina" userId="b2fec698-f496-48dd-8fb3-76c085d46a17" providerId="ADAL" clId="{AA8E5D80-3C4D-4667-93F6-3427AADEBC9D}" dt="2024-06-15T14:49:04.482" v="4007" actId="1076"/>
          <ac:picMkLst>
            <pc:docMk/>
            <pc:sldMk cId="3987020905" sldId="269"/>
            <ac:picMk id="7" creationId="{AB12D520-B1E4-405E-9528-CBD8DFAA470A}"/>
          </ac:picMkLst>
        </pc:picChg>
        <pc:picChg chg="add mod modCrop">
          <ac:chgData name="Manuela Ramos Ospina" userId="b2fec698-f496-48dd-8fb3-76c085d46a17" providerId="ADAL" clId="{AA8E5D80-3C4D-4667-93F6-3427AADEBC9D}" dt="2024-06-15T14:49:04.482" v="4007" actId="1076"/>
          <ac:picMkLst>
            <pc:docMk/>
            <pc:sldMk cId="3987020905" sldId="269"/>
            <ac:picMk id="8" creationId="{30F39FC8-3765-4578-A19E-0BCA1B35C62A}"/>
          </ac:picMkLst>
        </pc:picChg>
      </pc:sldChg>
      <pc:sldChg chg="addSp delSp modSp add mod">
        <pc:chgData name="Manuela Ramos Ospina" userId="b2fec698-f496-48dd-8fb3-76c085d46a17" providerId="ADAL" clId="{AA8E5D80-3C4D-4667-93F6-3427AADEBC9D}" dt="2024-06-16T04:42:14.615" v="5816" actId="14100"/>
        <pc:sldMkLst>
          <pc:docMk/>
          <pc:sldMk cId="3017702760" sldId="270"/>
        </pc:sldMkLst>
        <pc:spChg chg="mod">
          <ac:chgData name="Manuela Ramos Ospina" userId="b2fec698-f496-48dd-8fb3-76c085d46a17" providerId="ADAL" clId="{AA8E5D80-3C4D-4667-93F6-3427AADEBC9D}" dt="2024-06-16T04:42:14.615" v="5816" actId="14100"/>
          <ac:spMkLst>
            <pc:docMk/>
            <pc:sldMk cId="3017702760" sldId="270"/>
            <ac:spMk id="2" creationId="{545ADFFB-C865-472D-BF41-E2C1FBF3F697}"/>
          </ac:spMkLst>
        </pc:spChg>
        <pc:spChg chg="mod">
          <ac:chgData name="Manuela Ramos Ospina" userId="b2fec698-f496-48dd-8fb3-76c085d46a17" providerId="ADAL" clId="{AA8E5D80-3C4D-4667-93F6-3427AADEBC9D}" dt="2024-06-14T14:56:01.968" v="1264" actId="20577"/>
          <ac:spMkLst>
            <pc:docMk/>
            <pc:sldMk cId="3017702760" sldId="270"/>
            <ac:spMk id="3" creationId="{F9D9F4FC-ACBE-4818-A669-9EFABBFAC3C1}"/>
          </ac:spMkLst>
        </pc:spChg>
        <pc:spChg chg="add del mod">
          <ac:chgData name="Manuela Ramos Ospina" userId="b2fec698-f496-48dd-8fb3-76c085d46a17" providerId="ADAL" clId="{AA8E5D80-3C4D-4667-93F6-3427AADEBC9D}" dt="2024-06-16T04:34:21.692" v="5726" actId="478"/>
          <ac:spMkLst>
            <pc:docMk/>
            <pc:sldMk cId="3017702760" sldId="270"/>
            <ac:spMk id="10" creationId="{FC21847B-D094-4F94-AE8B-9BC557E3DEE3}"/>
          </ac:spMkLst>
        </pc:spChg>
        <pc:spChg chg="add mod">
          <ac:chgData name="Manuela Ramos Ospina" userId="b2fec698-f496-48dd-8fb3-76c085d46a17" providerId="ADAL" clId="{AA8E5D80-3C4D-4667-93F6-3427AADEBC9D}" dt="2024-06-16T04:42:04.898" v="5815" actId="1076"/>
          <ac:spMkLst>
            <pc:docMk/>
            <pc:sldMk cId="3017702760" sldId="270"/>
            <ac:spMk id="11" creationId="{8BD54FFA-EC5D-4BF0-A7A5-FD1A8B547C9C}"/>
          </ac:spMkLst>
        </pc:spChg>
        <pc:spChg chg="add mod">
          <ac:chgData name="Manuela Ramos Ospina" userId="b2fec698-f496-48dd-8fb3-76c085d46a17" providerId="ADAL" clId="{AA8E5D80-3C4D-4667-93F6-3427AADEBC9D}" dt="2024-06-16T04:41:42.351" v="5813" actId="1076"/>
          <ac:spMkLst>
            <pc:docMk/>
            <pc:sldMk cId="3017702760" sldId="270"/>
            <ac:spMk id="13" creationId="{90BE6C8D-111B-49BF-949C-02B56FC83EF3}"/>
          </ac:spMkLst>
        </pc:spChg>
        <pc:picChg chg="add mod ord">
          <ac:chgData name="Manuela Ramos Ospina" userId="b2fec698-f496-48dd-8fb3-76c085d46a17" providerId="ADAL" clId="{AA8E5D80-3C4D-4667-93F6-3427AADEBC9D}" dt="2024-06-16T04:41:29.253" v="5812" actId="1076"/>
          <ac:picMkLst>
            <pc:docMk/>
            <pc:sldMk cId="3017702760" sldId="270"/>
            <ac:picMk id="5" creationId="{7F6F12CE-F443-4E99-8DBF-529D9E964709}"/>
          </ac:picMkLst>
        </pc:picChg>
        <pc:picChg chg="add mod modCrop">
          <ac:chgData name="Manuela Ramos Ospina" userId="b2fec698-f496-48dd-8fb3-76c085d46a17" providerId="ADAL" clId="{AA8E5D80-3C4D-4667-93F6-3427AADEBC9D}" dt="2024-06-16T04:41:00.303" v="5807" actId="1035"/>
          <ac:picMkLst>
            <pc:docMk/>
            <pc:sldMk cId="3017702760" sldId="270"/>
            <ac:picMk id="7" creationId="{7B1DA457-4300-472F-BBE4-96EDC64828ED}"/>
          </ac:picMkLst>
        </pc:picChg>
        <pc:picChg chg="add mod modCrop">
          <ac:chgData name="Manuela Ramos Ospina" userId="b2fec698-f496-48dd-8fb3-76c085d46a17" providerId="ADAL" clId="{AA8E5D80-3C4D-4667-93F6-3427AADEBC9D}" dt="2024-06-16T04:41:10.892" v="5808" actId="1076"/>
          <ac:picMkLst>
            <pc:docMk/>
            <pc:sldMk cId="3017702760" sldId="270"/>
            <ac:picMk id="8" creationId="{C4BF12F6-8023-4C08-BE82-8DC9B7F6CF44}"/>
          </ac:picMkLst>
        </pc:picChg>
        <pc:picChg chg="add mod modCrop">
          <ac:chgData name="Manuela Ramos Ospina" userId="b2fec698-f496-48dd-8fb3-76c085d46a17" providerId="ADAL" clId="{AA8E5D80-3C4D-4667-93F6-3427AADEBC9D}" dt="2024-06-16T04:41:57.241" v="5814" actId="1076"/>
          <ac:picMkLst>
            <pc:docMk/>
            <pc:sldMk cId="3017702760" sldId="270"/>
            <ac:picMk id="9" creationId="{433C4167-89CD-48BA-AF3F-FBED6C9628C1}"/>
          </ac:picMkLst>
        </pc:picChg>
        <pc:picChg chg="add mod modCrop">
          <ac:chgData name="Manuela Ramos Ospina" userId="b2fec698-f496-48dd-8fb3-76c085d46a17" providerId="ADAL" clId="{AA8E5D80-3C4D-4667-93F6-3427AADEBC9D}" dt="2024-06-16T04:40:48.422" v="5799" actId="1036"/>
          <ac:picMkLst>
            <pc:docMk/>
            <pc:sldMk cId="3017702760" sldId="270"/>
            <ac:picMk id="12" creationId="{92FB310E-508F-428D-B4E0-6D91BF193E3C}"/>
          </ac:picMkLst>
        </pc:picChg>
      </pc:sldChg>
      <pc:sldChg chg="addSp delSp modSp add mod ord modClrScheme chgLayout">
        <pc:chgData name="Manuela Ramos Ospina" userId="b2fec698-f496-48dd-8fb3-76c085d46a17" providerId="ADAL" clId="{AA8E5D80-3C4D-4667-93F6-3427AADEBC9D}" dt="2024-06-16T04:53:26.471" v="6033" actId="165"/>
        <pc:sldMkLst>
          <pc:docMk/>
          <pc:sldMk cId="1065862694" sldId="271"/>
        </pc:sldMkLst>
        <pc:spChg chg="add del mod">
          <ac:chgData name="Manuela Ramos Ospina" userId="b2fec698-f496-48dd-8fb3-76c085d46a17" providerId="ADAL" clId="{AA8E5D80-3C4D-4667-93F6-3427AADEBC9D}" dt="2024-06-15T04:29:38.908" v="3360" actId="12084"/>
          <ac:spMkLst>
            <pc:docMk/>
            <pc:sldMk cId="1065862694" sldId="271"/>
            <ac:spMk id="2" creationId="{2083BCCE-4786-4778-B6BC-E9D3946C85A7}"/>
          </ac:spMkLst>
        </pc:spChg>
        <pc:spChg chg="mod ord">
          <ac:chgData name="Manuela Ramos Ospina" userId="b2fec698-f496-48dd-8fb3-76c085d46a17" providerId="ADAL" clId="{AA8E5D80-3C4D-4667-93F6-3427AADEBC9D}" dt="2024-06-16T03:30:19.201" v="4614" actId="1076"/>
          <ac:spMkLst>
            <pc:docMk/>
            <pc:sldMk cId="1065862694" sldId="271"/>
            <ac:spMk id="4" creationId="{E3F3F2DD-E8BB-43A2-A9D5-4F9DDBCD4BAA}"/>
          </ac:spMkLst>
        </pc:spChg>
        <pc:spChg chg="mod ord">
          <ac:chgData name="Manuela Ramos Ospina" userId="b2fec698-f496-48dd-8fb3-76c085d46a17" providerId="ADAL" clId="{AA8E5D80-3C4D-4667-93F6-3427AADEBC9D}" dt="2024-06-16T03:30:29.351" v="4616" actId="1076"/>
          <ac:spMkLst>
            <pc:docMk/>
            <pc:sldMk cId="1065862694" sldId="271"/>
            <ac:spMk id="5" creationId="{BDE2DD8E-639D-4E84-8B5E-381B52136839}"/>
          </ac:spMkLst>
        </pc:spChg>
        <pc:spChg chg="mod">
          <ac:chgData name="Manuela Ramos Ospina" userId="b2fec698-f496-48dd-8fb3-76c085d46a17" providerId="ADAL" clId="{AA8E5D80-3C4D-4667-93F6-3427AADEBC9D}" dt="2024-06-16T04:52:07.552" v="5996" actId="1076"/>
          <ac:spMkLst>
            <pc:docMk/>
            <pc:sldMk cId="1065862694" sldId="271"/>
            <ac:spMk id="6" creationId="{972DF5D5-26CE-4D3D-99DA-72617203556A}"/>
          </ac:spMkLst>
        </pc:spChg>
        <pc:spChg chg="add mod topLvl">
          <ac:chgData name="Manuela Ramos Ospina" userId="b2fec698-f496-48dd-8fb3-76c085d46a17" providerId="ADAL" clId="{AA8E5D80-3C4D-4667-93F6-3427AADEBC9D}" dt="2024-06-16T04:52:13.693" v="6007" actId="1035"/>
          <ac:spMkLst>
            <pc:docMk/>
            <pc:sldMk cId="1065862694" sldId="271"/>
            <ac:spMk id="7" creationId="{0CFAF8B5-6494-4913-B37F-AA4D72F5C98A}"/>
          </ac:spMkLst>
        </pc:spChg>
        <pc:spChg chg="add mod topLvl">
          <ac:chgData name="Manuela Ramos Ospina" userId="b2fec698-f496-48dd-8fb3-76c085d46a17" providerId="ADAL" clId="{AA8E5D80-3C4D-4667-93F6-3427AADEBC9D}" dt="2024-06-16T04:52:13.693" v="6007" actId="1035"/>
          <ac:spMkLst>
            <pc:docMk/>
            <pc:sldMk cId="1065862694" sldId="271"/>
            <ac:spMk id="8" creationId="{E1117A19-7456-471A-A083-B513FBF2FB55}"/>
          </ac:spMkLst>
        </pc:spChg>
        <pc:spChg chg="add mod topLvl">
          <ac:chgData name="Manuela Ramos Ospina" userId="b2fec698-f496-48dd-8fb3-76c085d46a17" providerId="ADAL" clId="{AA8E5D80-3C4D-4667-93F6-3427AADEBC9D}" dt="2024-06-16T04:52:13.693" v="6007" actId="1035"/>
          <ac:spMkLst>
            <pc:docMk/>
            <pc:sldMk cId="1065862694" sldId="271"/>
            <ac:spMk id="9" creationId="{F217E23D-CE1C-4D94-9385-437BDDED2560}"/>
          </ac:spMkLst>
        </pc:spChg>
        <pc:spChg chg="add mod topLvl">
          <ac:chgData name="Manuela Ramos Ospina" userId="b2fec698-f496-48dd-8fb3-76c085d46a17" providerId="ADAL" clId="{AA8E5D80-3C4D-4667-93F6-3427AADEBC9D}" dt="2024-06-16T04:52:13.693" v="6007" actId="1035"/>
          <ac:spMkLst>
            <pc:docMk/>
            <pc:sldMk cId="1065862694" sldId="271"/>
            <ac:spMk id="10" creationId="{D4AC89DB-EF65-4798-BD9F-CA8C909FC9C3}"/>
          </ac:spMkLst>
        </pc:spChg>
        <pc:spChg chg="add mod topLvl">
          <ac:chgData name="Manuela Ramos Ospina" userId="b2fec698-f496-48dd-8fb3-76c085d46a17" providerId="ADAL" clId="{AA8E5D80-3C4D-4667-93F6-3427AADEBC9D}" dt="2024-06-16T04:52:13.693" v="6007" actId="1035"/>
          <ac:spMkLst>
            <pc:docMk/>
            <pc:sldMk cId="1065862694" sldId="271"/>
            <ac:spMk id="11" creationId="{6DEB25A8-34D4-4DA9-AE94-1271FCD93B8C}"/>
          </ac:spMkLst>
        </pc:spChg>
        <pc:spChg chg="add mod topLvl">
          <ac:chgData name="Manuela Ramos Ospina" userId="b2fec698-f496-48dd-8fb3-76c085d46a17" providerId="ADAL" clId="{AA8E5D80-3C4D-4667-93F6-3427AADEBC9D}" dt="2024-06-16T04:52:13.693" v="6007" actId="1035"/>
          <ac:spMkLst>
            <pc:docMk/>
            <pc:sldMk cId="1065862694" sldId="271"/>
            <ac:spMk id="12" creationId="{7DAADF45-71D8-4768-9322-E1BACA277E54}"/>
          </ac:spMkLst>
        </pc:spChg>
        <pc:spChg chg="add mod topLvl">
          <ac:chgData name="Manuela Ramos Ospina" userId="b2fec698-f496-48dd-8fb3-76c085d46a17" providerId="ADAL" clId="{AA8E5D80-3C4D-4667-93F6-3427AADEBC9D}" dt="2024-06-16T04:52:13.693" v="6007" actId="1035"/>
          <ac:spMkLst>
            <pc:docMk/>
            <pc:sldMk cId="1065862694" sldId="271"/>
            <ac:spMk id="13" creationId="{966D9AC2-546E-446E-B474-9B3FE005DE9E}"/>
          </ac:spMkLst>
        </pc:spChg>
        <pc:spChg chg="add mod topLvl">
          <ac:chgData name="Manuela Ramos Ospina" userId="b2fec698-f496-48dd-8fb3-76c085d46a17" providerId="ADAL" clId="{AA8E5D80-3C4D-4667-93F6-3427AADEBC9D}" dt="2024-06-16T04:52:13.693" v="6007" actId="1035"/>
          <ac:spMkLst>
            <pc:docMk/>
            <pc:sldMk cId="1065862694" sldId="271"/>
            <ac:spMk id="14" creationId="{FF95F3F5-270A-4F02-B53F-1E4E35A10888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15" creationId="{233FCB4B-3CD9-4E06-9762-6D610F9D12B6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17" creationId="{DF643269-BE60-475D-94CA-B0AC021F8973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18" creationId="{0C556504-E525-4623-8B9F-8009AA564B1C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19" creationId="{4AA20FE2-44AA-443F-86CD-8EF91183C9F5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20" creationId="{49BC774A-B42D-407C-B124-D14D367DC895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21" creationId="{6F0BAE9E-467C-4E2E-8E0F-670702618932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22" creationId="{BC43D5BE-0B03-4E9B-A164-11134C2E66A9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23" creationId="{D629E66C-7DC7-4753-B63B-54195F07FA75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24" creationId="{AA5CD60F-7C3C-4D1E-81A4-AA37F527E977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25" creationId="{E65F769C-0BCB-4A4C-8EBF-841174241074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26" creationId="{0EC88DE7-0BE2-477F-A849-7B581CEB1607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27" creationId="{956AB08C-2E69-4DC4-8947-D3E652DEEBA2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28" creationId="{0266FC99-001A-4D03-A803-B3CD0B80646A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29" creationId="{430F2128-C817-4A04-814E-25D40953FCB9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30" creationId="{DEA11C81-CCB9-4113-8E3C-16F56FEFC137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31" creationId="{A27569F2-81E3-4031-8E7F-E85EA9937D48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32" creationId="{91B9F986-31CE-42E3-B32C-270A23DD9BDA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33" creationId="{58FBB11D-D333-4A5D-98E0-156935B1CAE3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34" creationId="{0B25E73B-37D1-47D4-9F2B-79FC8F13891D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35" creationId="{BAE28FAF-4C7B-4C20-8F5A-6152FF09B158}"/>
          </ac:spMkLst>
        </pc:spChg>
        <pc:spChg chg="mod topLvl">
          <ac:chgData name="Manuela Ramos Ospina" userId="b2fec698-f496-48dd-8fb3-76c085d46a17" providerId="ADAL" clId="{AA8E5D80-3C4D-4667-93F6-3427AADEBC9D}" dt="2024-06-16T04:53:26.471" v="6033" actId="165"/>
          <ac:spMkLst>
            <pc:docMk/>
            <pc:sldMk cId="1065862694" sldId="271"/>
            <ac:spMk id="36" creationId="{C8F5D3BB-DDDB-42E5-8EC2-9C79E9AC36FE}"/>
          </ac:spMkLst>
        </pc:spChg>
        <pc:grpChg chg="del mod">
          <ac:chgData name="Manuela Ramos Ospina" userId="b2fec698-f496-48dd-8fb3-76c085d46a17" providerId="ADAL" clId="{AA8E5D80-3C4D-4667-93F6-3427AADEBC9D}" dt="2024-06-16T04:53:26.471" v="6033" actId="165"/>
          <ac:grpSpMkLst>
            <pc:docMk/>
            <pc:sldMk cId="1065862694" sldId="271"/>
            <ac:grpSpMk id="2" creationId="{A49DA089-AE2F-4296-B585-DABF2A8FDA96}"/>
          </ac:grpSpMkLst>
        </pc:grpChg>
        <pc:grpChg chg="add del mod">
          <ac:chgData name="Manuela Ramos Ospina" userId="b2fec698-f496-48dd-8fb3-76c085d46a17" providerId="ADAL" clId="{AA8E5D80-3C4D-4667-93F6-3427AADEBC9D}" dt="2024-06-15T04:42:37.592" v="3607" actId="165"/>
          <ac:grpSpMkLst>
            <pc:docMk/>
            <pc:sldMk cId="1065862694" sldId="271"/>
            <ac:grpSpMk id="15" creationId="{5C2054C4-07E4-4B76-8B0C-5871900D3E36}"/>
          </ac:grpSpMkLst>
        </pc:grpChg>
        <pc:grpChg chg="add del mod">
          <ac:chgData name="Manuela Ramos Ospina" userId="b2fec698-f496-48dd-8fb3-76c085d46a17" providerId="ADAL" clId="{AA8E5D80-3C4D-4667-93F6-3427AADEBC9D}" dt="2024-06-16T04:43:49.291" v="5825" actId="165"/>
          <ac:grpSpMkLst>
            <pc:docMk/>
            <pc:sldMk cId="1065862694" sldId="271"/>
            <ac:grpSpMk id="16" creationId="{FFEE2441-E585-4DFE-A73D-2FE7D31B1CDF}"/>
          </ac:grpSpMkLst>
        </pc:grpChg>
        <pc:graphicFrameChg chg="del">
          <ac:chgData name="Manuela Ramos Ospina" userId="b2fec698-f496-48dd-8fb3-76c085d46a17" providerId="ADAL" clId="{AA8E5D80-3C4D-4667-93F6-3427AADEBC9D}" dt="2024-06-14T14:57:08.209" v="1303" actId="478"/>
          <ac:graphicFrameMkLst>
            <pc:docMk/>
            <pc:sldMk cId="1065862694" sldId="271"/>
            <ac:graphicFrameMk id="2" creationId="{29E06C96-8DDF-497F-B468-49D9AEF3F7B8}"/>
          </ac:graphicFrameMkLst>
        </pc:graphicFrameChg>
        <pc:graphicFrameChg chg="add del mod modGraphic">
          <ac:chgData name="Manuela Ramos Ospina" userId="b2fec698-f496-48dd-8fb3-76c085d46a17" providerId="ADAL" clId="{AA8E5D80-3C4D-4667-93F6-3427AADEBC9D}" dt="2024-06-16T04:48:40.612" v="5897" actId="18245"/>
          <ac:graphicFrameMkLst>
            <pc:docMk/>
            <pc:sldMk cId="1065862694" sldId="271"/>
            <ac:graphicFrameMk id="3" creationId="{B6948956-C88E-48BD-B82E-DD604970EC20}"/>
          </ac:graphicFrameMkLst>
        </pc:graphicFrameChg>
      </pc:sldChg>
      <pc:sldChg chg="addSp delSp modSp new mod modClrScheme chgLayout">
        <pc:chgData name="Manuela Ramos Ospina" userId="b2fec698-f496-48dd-8fb3-76c085d46a17" providerId="ADAL" clId="{AA8E5D80-3C4D-4667-93F6-3427AADEBC9D}" dt="2024-06-14T15:02:05.550" v="1345" actId="478"/>
        <pc:sldMkLst>
          <pc:docMk/>
          <pc:sldMk cId="2472379440" sldId="272"/>
        </pc:sldMkLst>
        <pc:spChg chg="del">
          <ac:chgData name="Manuela Ramos Ospina" userId="b2fec698-f496-48dd-8fb3-76c085d46a17" providerId="ADAL" clId="{AA8E5D80-3C4D-4667-93F6-3427AADEBC9D}" dt="2024-06-14T14:59:21.718" v="1307" actId="700"/>
          <ac:spMkLst>
            <pc:docMk/>
            <pc:sldMk cId="2472379440" sldId="272"/>
            <ac:spMk id="2" creationId="{C910427B-5A2B-43A6-8948-A83CF9F882A2}"/>
          </ac:spMkLst>
        </pc:spChg>
        <pc:spChg chg="del">
          <ac:chgData name="Manuela Ramos Ospina" userId="b2fec698-f496-48dd-8fb3-76c085d46a17" providerId="ADAL" clId="{AA8E5D80-3C4D-4667-93F6-3427AADEBC9D}" dt="2024-06-14T14:59:21.718" v="1307" actId="700"/>
          <ac:spMkLst>
            <pc:docMk/>
            <pc:sldMk cId="2472379440" sldId="272"/>
            <ac:spMk id="3" creationId="{B01B128A-4AD2-4AB3-A23E-5081BC8D0B5A}"/>
          </ac:spMkLst>
        </pc:spChg>
        <pc:spChg chg="add del mod">
          <ac:chgData name="Manuela Ramos Ospina" userId="b2fec698-f496-48dd-8fb3-76c085d46a17" providerId="ADAL" clId="{AA8E5D80-3C4D-4667-93F6-3427AADEBC9D}" dt="2024-06-14T14:59:56.638" v="1309" actId="700"/>
          <ac:spMkLst>
            <pc:docMk/>
            <pc:sldMk cId="2472379440" sldId="272"/>
            <ac:spMk id="4" creationId="{8A29767F-AD0E-4303-96DD-8D5C91457A25}"/>
          </ac:spMkLst>
        </pc:spChg>
        <pc:spChg chg="add del mod">
          <ac:chgData name="Manuela Ramos Ospina" userId="b2fec698-f496-48dd-8fb3-76c085d46a17" providerId="ADAL" clId="{AA8E5D80-3C4D-4667-93F6-3427AADEBC9D}" dt="2024-06-14T15:01:32.835" v="1338" actId="478"/>
          <ac:spMkLst>
            <pc:docMk/>
            <pc:sldMk cId="2472379440" sldId="272"/>
            <ac:spMk id="5" creationId="{FCE4E60C-40BE-4F80-9DB5-9E2A10A6CCBC}"/>
          </ac:spMkLst>
        </pc:spChg>
        <pc:spChg chg="add del mod">
          <ac:chgData name="Manuela Ramos Ospina" userId="b2fec698-f496-48dd-8fb3-76c085d46a17" providerId="ADAL" clId="{AA8E5D80-3C4D-4667-93F6-3427AADEBC9D}" dt="2024-06-14T15:01:33.624" v="1339" actId="478"/>
          <ac:spMkLst>
            <pc:docMk/>
            <pc:sldMk cId="2472379440" sldId="272"/>
            <ac:spMk id="6" creationId="{71BB3FCA-C522-44AC-B65B-23342F8CEE8D}"/>
          </ac:spMkLst>
        </pc:spChg>
        <pc:spChg chg="add mod">
          <ac:chgData name="Manuela Ramos Ospina" userId="b2fec698-f496-48dd-8fb3-76c085d46a17" providerId="ADAL" clId="{AA8E5D80-3C4D-4667-93F6-3427AADEBC9D}" dt="2024-06-14T15:01:30.224" v="1337" actId="1076"/>
          <ac:spMkLst>
            <pc:docMk/>
            <pc:sldMk cId="2472379440" sldId="272"/>
            <ac:spMk id="7" creationId="{4500B5FF-C471-4EF9-8726-B78B2F8F7F85}"/>
          </ac:spMkLst>
        </pc:spChg>
        <pc:spChg chg="add mod">
          <ac:chgData name="Manuela Ramos Ospina" userId="b2fec698-f496-48dd-8fb3-76c085d46a17" providerId="ADAL" clId="{AA8E5D80-3C4D-4667-93F6-3427AADEBC9D}" dt="2024-06-14T15:01:07.809" v="1325" actId="20577"/>
          <ac:spMkLst>
            <pc:docMk/>
            <pc:sldMk cId="2472379440" sldId="272"/>
            <ac:spMk id="8" creationId="{407521C8-1939-4725-AE26-01CFC5BF3CB4}"/>
          </ac:spMkLst>
        </pc:spChg>
        <pc:spChg chg="add del mod ord">
          <ac:chgData name="Manuela Ramos Ospina" userId="b2fec698-f496-48dd-8fb3-76c085d46a17" providerId="ADAL" clId="{AA8E5D80-3C4D-4667-93F6-3427AADEBC9D}" dt="2024-06-14T15:02:05.550" v="1345" actId="478"/>
          <ac:spMkLst>
            <pc:docMk/>
            <pc:sldMk cId="2472379440" sldId="272"/>
            <ac:spMk id="11" creationId="{9D2DF771-9E47-4AA4-AA87-8FF0D374B054}"/>
          </ac:spMkLst>
        </pc:spChg>
        <pc:picChg chg="add mod">
          <ac:chgData name="Manuela Ramos Ospina" userId="b2fec698-f496-48dd-8fb3-76c085d46a17" providerId="ADAL" clId="{AA8E5D80-3C4D-4667-93F6-3427AADEBC9D}" dt="2024-06-14T15:01:57.808" v="1342" actId="1076"/>
          <ac:picMkLst>
            <pc:docMk/>
            <pc:sldMk cId="2472379440" sldId="272"/>
            <ac:picMk id="10" creationId="{88024308-897B-424C-9924-BF4F1B488997}"/>
          </ac:picMkLst>
        </pc:picChg>
      </pc:sldChg>
      <pc:sldChg chg="addSp delSp modSp new mod modClrScheme chgLayout">
        <pc:chgData name="Manuela Ramos Ospina" userId="b2fec698-f496-48dd-8fb3-76c085d46a17" providerId="ADAL" clId="{AA8E5D80-3C4D-4667-93F6-3427AADEBC9D}" dt="2024-06-14T15:02:35.286" v="1373" actId="1076"/>
        <pc:sldMkLst>
          <pc:docMk/>
          <pc:sldMk cId="3374384619" sldId="273"/>
        </pc:sldMkLst>
        <pc:spChg chg="del mod ord">
          <ac:chgData name="Manuela Ramos Ospina" userId="b2fec698-f496-48dd-8fb3-76c085d46a17" providerId="ADAL" clId="{AA8E5D80-3C4D-4667-93F6-3427AADEBC9D}" dt="2024-06-14T15:00:03.061" v="1311" actId="700"/>
          <ac:spMkLst>
            <pc:docMk/>
            <pc:sldMk cId="3374384619" sldId="273"/>
            <ac:spMk id="2" creationId="{D06F33B0-B5C2-46A3-BF41-E830D08931FC}"/>
          </ac:spMkLst>
        </pc:spChg>
        <pc:spChg chg="del">
          <ac:chgData name="Manuela Ramos Ospina" userId="b2fec698-f496-48dd-8fb3-76c085d46a17" providerId="ADAL" clId="{AA8E5D80-3C4D-4667-93F6-3427AADEBC9D}" dt="2024-06-14T15:00:03.061" v="1311" actId="700"/>
          <ac:spMkLst>
            <pc:docMk/>
            <pc:sldMk cId="3374384619" sldId="273"/>
            <ac:spMk id="3" creationId="{FCC7C264-703A-4BD7-9C6E-1F55BB3971E0}"/>
          </ac:spMkLst>
        </pc:spChg>
        <pc:spChg chg="add del mod ord">
          <ac:chgData name="Manuela Ramos Ospina" userId="b2fec698-f496-48dd-8fb3-76c085d46a17" providerId="ADAL" clId="{AA8E5D80-3C4D-4667-93F6-3427AADEBC9D}" dt="2024-06-14T15:02:26.475" v="1370" actId="478"/>
          <ac:spMkLst>
            <pc:docMk/>
            <pc:sldMk cId="3374384619" sldId="273"/>
            <ac:spMk id="4" creationId="{4D279D16-B763-46A5-B8EC-CE28F69FB79B}"/>
          </ac:spMkLst>
        </pc:spChg>
        <pc:spChg chg="add mod">
          <ac:chgData name="Manuela Ramos Ospina" userId="b2fec698-f496-48dd-8fb3-76c085d46a17" providerId="ADAL" clId="{AA8E5D80-3C4D-4667-93F6-3427AADEBC9D}" dt="2024-06-14T15:02:35.286" v="1373" actId="1076"/>
          <ac:spMkLst>
            <pc:docMk/>
            <pc:sldMk cId="3374384619" sldId="273"/>
            <ac:spMk id="5" creationId="{46A24203-39B6-4BA4-8869-031601E9DA0D}"/>
          </ac:spMkLst>
        </pc:spChg>
        <pc:spChg chg="add mod">
          <ac:chgData name="Manuela Ramos Ospina" userId="b2fec698-f496-48dd-8fb3-76c085d46a17" providerId="ADAL" clId="{AA8E5D80-3C4D-4667-93F6-3427AADEBC9D}" dt="2024-06-14T15:02:18.149" v="1348" actId="20577"/>
          <ac:spMkLst>
            <pc:docMk/>
            <pc:sldMk cId="3374384619" sldId="273"/>
            <ac:spMk id="6" creationId="{E750F000-A958-4C28-9898-1BF3409FBAC5}"/>
          </ac:spMkLst>
        </pc:spChg>
      </pc:sldChg>
      <pc:sldChg chg="addSp delSp modSp new mod modClrScheme chgLayout">
        <pc:chgData name="Manuela Ramos Ospina" userId="b2fec698-f496-48dd-8fb3-76c085d46a17" providerId="ADAL" clId="{AA8E5D80-3C4D-4667-93F6-3427AADEBC9D}" dt="2024-06-14T15:03:23.468" v="1375" actId="700"/>
        <pc:sldMkLst>
          <pc:docMk/>
          <pc:sldMk cId="735909671" sldId="274"/>
        </pc:sldMkLst>
        <pc:spChg chg="del">
          <ac:chgData name="Manuela Ramos Ospina" userId="b2fec698-f496-48dd-8fb3-76c085d46a17" providerId="ADAL" clId="{AA8E5D80-3C4D-4667-93F6-3427AADEBC9D}" dt="2024-06-14T15:03:23.468" v="1375" actId="700"/>
          <ac:spMkLst>
            <pc:docMk/>
            <pc:sldMk cId="735909671" sldId="274"/>
            <ac:spMk id="2" creationId="{25A8B4B7-ED52-4FED-A1E6-0CE6816AE65E}"/>
          </ac:spMkLst>
        </pc:spChg>
        <pc:spChg chg="del mod ord">
          <ac:chgData name="Manuela Ramos Ospina" userId="b2fec698-f496-48dd-8fb3-76c085d46a17" providerId="ADAL" clId="{AA8E5D80-3C4D-4667-93F6-3427AADEBC9D}" dt="2024-06-14T15:03:23.468" v="1375" actId="700"/>
          <ac:spMkLst>
            <pc:docMk/>
            <pc:sldMk cId="735909671" sldId="274"/>
            <ac:spMk id="3" creationId="{95F11E24-0BAB-426E-9C20-E4FB8D860CA3}"/>
          </ac:spMkLst>
        </pc:spChg>
        <pc:spChg chg="add mod ord">
          <ac:chgData name="Manuela Ramos Ospina" userId="b2fec698-f496-48dd-8fb3-76c085d46a17" providerId="ADAL" clId="{AA8E5D80-3C4D-4667-93F6-3427AADEBC9D}" dt="2024-06-14T15:03:23.468" v="1375" actId="700"/>
          <ac:spMkLst>
            <pc:docMk/>
            <pc:sldMk cId="735909671" sldId="274"/>
            <ac:spMk id="4" creationId="{EB38164E-009F-4E38-973F-34CA59109C17}"/>
          </ac:spMkLst>
        </pc:spChg>
        <pc:spChg chg="add mod ord">
          <ac:chgData name="Manuela Ramos Ospina" userId="b2fec698-f496-48dd-8fb3-76c085d46a17" providerId="ADAL" clId="{AA8E5D80-3C4D-4667-93F6-3427AADEBC9D}" dt="2024-06-14T15:03:23.468" v="1375" actId="700"/>
          <ac:spMkLst>
            <pc:docMk/>
            <pc:sldMk cId="735909671" sldId="274"/>
            <ac:spMk id="5" creationId="{CAE06E6C-2886-425A-BB20-EF91AA1B590D}"/>
          </ac:spMkLst>
        </pc:spChg>
        <pc:spChg chg="add mod ord">
          <ac:chgData name="Manuela Ramos Ospina" userId="b2fec698-f496-48dd-8fb3-76c085d46a17" providerId="ADAL" clId="{AA8E5D80-3C4D-4667-93F6-3427AADEBC9D}" dt="2024-06-14T15:03:23.468" v="1375" actId="700"/>
          <ac:spMkLst>
            <pc:docMk/>
            <pc:sldMk cId="735909671" sldId="274"/>
            <ac:spMk id="6" creationId="{A447A380-BD18-427A-92D0-0481E7BE41DF}"/>
          </ac:spMkLst>
        </pc:spChg>
        <pc:spChg chg="add mod ord">
          <ac:chgData name="Manuela Ramos Ospina" userId="b2fec698-f496-48dd-8fb3-76c085d46a17" providerId="ADAL" clId="{AA8E5D80-3C4D-4667-93F6-3427AADEBC9D}" dt="2024-06-14T15:03:23.468" v="1375" actId="700"/>
          <ac:spMkLst>
            <pc:docMk/>
            <pc:sldMk cId="735909671" sldId="274"/>
            <ac:spMk id="7" creationId="{39DBB337-BE2A-4CBA-A707-4373AEAF6488}"/>
          </ac:spMkLst>
        </pc:spChg>
        <pc:spChg chg="add mod ord">
          <ac:chgData name="Manuela Ramos Ospina" userId="b2fec698-f496-48dd-8fb3-76c085d46a17" providerId="ADAL" clId="{AA8E5D80-3C4D-4667-93F6-3427AADEBC9D}" dt="2024-06-14T15:03:23.468" v="1375" actId="700"/>
          <ac:spMkLst>
            <pc:docMk/>
            <pc:sldMk cId="735909671" sldId="274"/>
            <ac:spMk id="8" creationId="{5A63A02D-0AC9-4F2A-8587-D52434999E52}"/>
          </ac:spMkLst>
        </pc:spChg>
        <pc:spChg chg="add mod ord">
          <ac:chgData name="Manuela Ramos Ospina" userId="b2fec698-f496-48dd-8fb3-76c085d46a17" providerId="ADAL" clId="{AA8E5D80-3C4D-4667-93F6-3427AADEBC9D}" dt="2024-06-14T15:03:23.468" v="1375" actId="700"/>
          <ac:spMkLst>
            <pc:docMk/>
            <pc:sldMk cId="735909671" sldId="274"/>
            <ac:spMk id="9" creationId="{F25F5DE2-9048-4C02-A38D-3D69C7E2CCFE}"/>
          </ac:spMkLst>
        </pc:spChg>
        <pc:spChg chg="add mod ord">
          <ac:chgData name="Manuela Ramos Ospina" userId="b2fec698-f496-48dd-8fb3-76c085d46a17" providerId="ADAL" clId="{AA8E5D80-3C4D-4667-93F6-3427AADEBC9D}" dt="2024-06-14T15:03:23.468" v="1375" actId="700"/>
          <ac:spMkLst>
            <pc:docMk/>
            <pc:sldMk cId="735909671" sldId="274"/>
            <ac:spMk id="10" creationId="{E89AC7D9-62D5-4F58-A1C1-9311FDB50C63}"/>
          </ac:spMkLst>
        </pc:spChg>
        <pc:spChg chg="add mod ord">
          <ac:chgData name="Manuela Ramos Ospina" userId="b2fec698-f496-48dd-8fb3-76c085d46a17" providerId="ADAL" clId="{AA8E5D80-3C4D-4667-93F6-3427AADEBC9D}" dt="2024-06-14T15:03:23.468" v="1375" actId="700"/>
          <ac:spMkLst>
            <pc:docMk/>
            <pc:sldMk cId="735909671" sldId="274"/>
            <ac:spMk id="11" creationId="{EFADC37E-7009-4CC9-A50A-864DED2B26A9}"/>
          </ac:spMkLst>
        </pc:spChg>
      </pc:sldChg>
      <pc:sldChg chg="delSp new mod modClrScheme chgLayout">
        <pc:chgData name="Manuela Ramos Ospina" userId="b2fec698-f496-48dd-8fb3-76c085d46a17" providerId="ADAL" clId="{AA8E5D80-3C4D-4667-93F6-3427AADEBC9D}" dt="2024-06-14T15:03:44.590" v="1377" actId="700"/>
        <pc:sldMkLst>
          <pc:docMk/>
          <pc:sldMk cId="2177055338" sldId="275"/>
        </pc:sldMkLst>
        <pc:spChg chg="del">
          <ac:chgData name="Manuela Ramos Ospina" userId="b2fec698-f496-48dd-8fb3-76c085d46a17" providerId="ADAL" clId="{AA8E5D80-3C4D-4667-93F6-3427AADEBC9D}" dt="2024-06-14T15:03:44.590" v="1377" actId="700"/>
          <ac:spMkLst>
            <pc:docMk/>
            <pc:sldMk cId="2177055338" sldId="275"/>
            <ac:spMk id="2" creationId="{A58A24F4-56B6-445D-BDBA-0DC303ECABC0}"/>
          </ac:spMkLst>
        </pc:spChg>
        <pc:spChg chg="del">
          <ac:chgData name="Manuela Ramos Ospina" userId="b2fec698-f496-48dd-8fb3-76c085d46a17" providerId="ADAL" clId="{AA8E5D80-3C4D-4667-93F6-3427AADEBC9D}" dt="2024-06-14T15:03:44.590" v="1377" actId="700"/>
          <ac:spMkLst>
            <pc:docMk/>
            <pc:sldMk cId="2177055338" sldId="275"/>
            <ac:spMk id="3" creationId="{E829B06D-D54C-436B-88C9-F54FC255110E}"/>
          </ac:spMkLst>
        </pc:spChg>
        <pc:spChg chg="del">
          <ac:chgData name="Manuela Ramos Ospina" userId="b2fec698-f496-48dd-8fb3-76c085d46a17" providerId="ADAL" clId="{AA8E5D80-3C4D-4667-93F6-3427AADEBC9D}" dt="2024-06-14T15:03:44.590" v="1377" actId="700"/>
          <ac:spMkLst>
            <pc:docMk/>
            <pc:sldMk cId="2177055338" sldId="275"/>
            <ac:spMk id="4" creationId="{D61618F9-9F64-4694-B5D2-3D2CCD9A50C0}"/>
          </ac:spMkLst>
        </pc:spChg>
        <pc:spChg chg="del">
          <ac:chgData name="Manuela Ramos Ospina" userId="b2fec698-f496-48dd-8fb3-76c085d46a17" providerId="ADAL" clId="{AA8E5D80-3C4D-4667-93F6-3427AADEBC9D}" dt="2024-06-14T15:03:44.590" v="1377" actId="700"/>
          <ac:spMkLst>
            <pc:docMk/>
            <pc:sldMk cId="2177055338" sldId="275"/>
            <ac:spMk id="5" creationId="{3886F31B-49FD-47D4-BFCD-C7E4805525C8}"/>
          </ac:spMkLst>
        </pc:spChg>
        <pc:spChg chg="del">
          <ac:chgData name="Manuela Ramos Ospina" userId="b2fec698-f496-48dd-8fb3-76c085d46a17" providerId="ADAL" clId="{AA8E5D80-3C4D-4667-93F6-3427AADEBC9D}" dt="2024-06-14T15:03:44.590" v="1377" actId="700"/>
          <ac:spMkLst>
            <pc:docMk/>
            <pc:sldMk cId="2177055338" sldId="275"/>
            <ac:spMk id="6" creationId="{7BD9D33A-D023-497C-B8A9-07B567497461}"/>
          </ac:spMkLst>
        </pc:spChg>
        <pc:spChg chg="del">
          <ac:chgData name="Manuela Ramos Ospina" userId="b2fec698-f496-48dd-8fb3-76c085d46a17" providerId="ADAL" clId="{AA8E5D80-3C4D-4667-93F6-3427AADEBC9D}" dt="2024-06-14T15:03:44.590" v="1377" actId="700"/>
          <ac:spMkLst>
            <pc:docMk/>
            <pc:sldMk cId="2177055338" sldId="275"/>
            <ac:spMk id="7" creationId="{93885A01-0A22-4B8D-AACE-6A678FD0A762}"/>
          </ac:spMkLst>
        </pc:spChg>
        <pc:spChg chg="del">
          <ac:chgData name="Manuela Ramos Ospina" userId="b2fec698-f496-48dd-8fb3-76c085d46a17" providerId="ADAL" clId="{AA8E5D80-3C4D-4667-93F6-3427AADEBC9D}" dt="2024-06-14T15:03:44.590" v="1377" actId="700"/>
          <ac:spMkLst>
            <pc:docMk/>
            <pc:sldMk cId="2177055338" sldId="275"/>
            <ac:spMk id="8" creationId="{E1718327-5F6C-4436-93F3-F7C2FA4B75AD}"/>
          </ac:spMkLst>
        </pc:spChg>
        <pc:spChg chg="del">
          <ac:chgData name="Manuela Ramos Ospina" userId="b2fec698-f496-48dd-8fb3-76c085d46a17" providerId="ADAL" clId="{AA8E5D80-3C4D-4667-93F6-3427AADEBC9D}" dt="2024-06-14T15:03:44.590" v="1377" actId="700"/>
          <ac:spMkLst>
            <pc:docMk/>
            <pc:sldMk cId="2177055338" sldId="275"/>
            <ac:spMk id="9" creationId="{5D07A970-7A1E-4249-8843-B1331AB3D844}"/>
          </ac:spMkLst>
        </pc:spChg>
      </pc:sldChg>
      <pc:sldChg chg="new del mod modClrScheme chgLayout">
        <pc:chgData name="Manuela Ramos Ospina" userId="b2fec698-f496-48dd-8fb3-76c085d46a17" providerId="ADAL" clId="{AA8E5D80-3C4D-4667-93F6-3427AADEBC9D}" dt="2024-06-14T15:04:11.759" v="1380" actId="47"/>
        <pc:sldMkLst>
          <pc:docMk/>
          <pc:sldMk cId="2934580912" sldId="276"/>
        </pc:sldMkLst>
      </pc:sldChg>
      <pc:sldChg chg="addSp delSp modSp new mod modClrScheme modAnim chgLayout">
        <pc:chgData name="Manuela Ramos Ospina" userId="b2fec698-f496-48dd-8fb3-76c085d46a17" providerId="ADAL" clId="{AA8E5D80-3C4D-4667-93F6-3427AADEBC9D}" dt="2024-06-14T20:03:47.353" v="2916"/>
        <pc:sldMkLst>
          <pc:docMk/>
          <pc:sldMk cId="3824715222" sldId="276"/>
        </pc:sldMkLst>
        <pc:spChg chg="mod ord">
          <ac:chgData name="Manuela Ramos Ospina" userId="b2fec698-f496-48dd-8fb3-76c085d46a17" providerId="ADAL" clId="{AA8E5D80-3C4D-4667-93F6-3427AADEBC9D}" dt="2024-06-14T17:36:28.686" v="2122" actId="27636"/>
          <ac:spMkLst>
            <pc:docMk/>
            <pc:sldMk cId="3824715222" sldId="276"/>
            <ac:spMk id="2" creationId="{7608AEA0-A6EC-45C1-8DC9-28FB2E7AB7DE}"/>
          </ac:spMkLst>
        </pc:spChg>
        <pc:spChg chg="del">
          <ac:chgData name="Manuela Ramos Ospina" userId="b2fec698-f496-48dd-8fb3-76c085d46a17" providerId="ADAL" clId="{AA8E5D80-3C4D-4667-93F6-3427AADEBC9D}" dt="2024-06-14T17:21:59.003" v="2029" actId="478"/>
          <ac:spMkLst>
            <pc:docMk/>
            <pc:sldMk cId="3824715222" sldId="276"/>
            <ac:spMk id="3" creationId="{F6916B9C-7280-464A-9F1A-4AFED1D4817F}"/>
          </ac:spMkLst>
        </pc:spChg>
        <pc:spChg chg="add mod ord">
          <ac:chgData name="Manuela Ramos Ospina" userId="b2fec698-f496-48dd-8fb3-76c085d46a17" providerId="ADAL" clId="{AA8E5D80-3C4D-4667-93F6-3427AADEBC9D}" dt="2024-06-14T17:32:55.168" v="2077" actId="1076"/>
          <ac:spMkLst>
            <pc:docMk/>
            <pc:sldMk cId="3824715222" sldId="276"/>
            <ac:spMk id="4" creationId="{92DFB54A-152F-41EF-BB1B-E9B6E073F77F}"/>
          </ac:spMkLst>
        </pc:spChg>
        <pc:spChg chg="add mod">
          <ac:chgData name="Manuela Ramos Ospina" userId="b2fec698-f496-48dd-8fb3-76c085d46a17" providerId="ADAL" clId="{AA8E5D80-3C4D-4667-93F6-3427AADEBC9D}" dt="2024-06-14T18:01:04.891" v="2315" actId="1076"/>
          <ac:spMkLst>
            <pc:docMk/>
            <pc:sldMk cId="3824715222" sldId="276"/>
            <ac:spMk id="6" creationId="{7F4E8494-4E06-4D94-AD65-4F6D076B3A30}"/>
          </ac:spMkLst>
        </pc:spChg>
        <pc:spChg chg="add del mod">
          <ac:chgData name="Manuela Ramos Ospina" userId="b2fec698-f496-48dd-8fb3-76c085d46a17" providerId="ADAL" clId="{AA8E5D80-3C4D-4667-93F6-3427AADEBC9D}" dt="2024-06-14T18:04:27.165" v="2414" actId="12084"/>
          <ac:spMkLst>
            <pc:docMk/>
            <pc:sldMk cId="3824715222" sldId="276"/>
            <ac:spMk id="8" creationId="{82520E44-209D-47E3-BA38-012E5BED0B01}"/>
          </ac:spMkLst>
        </pc:spChg>
        <pc:spChg chg="add del mod">
          <ac:chgData name="Manuela Ramos Ospina" userId="b2fec698-f496-48dd-8fb3-76c085d46a17" providerId="ADAL" clId="{AA8E5D80-3C4D-4667-93F6-3427AADEBC9D}" dt="2024-06-14T18:03:29.666" v="2395" actId="478"/>
          <ac:spMkLst>
            <pc:docMk/>
            <pc:sldMk cId="3824715222" sldId="276"/>
            <ac:spMk id="10" creationId="{205161C0-6F7E-458C-85AC-D4234F8B5317}"/>
          </ac:spMkLst>
        </pc:spChg>
        <pc:spChg chg="add del mod ord">
          <ac:chgData name="Manuela Ramos Ospina" userId="b2fec698-f496-48dd-8fb3-76c085d46a17" providerId="ADAL" clId="{AA8E5D80-3C4D-4667-93F6-3427AADEBC9D}" dt="2024-06-14T17:32:51.241" v="2075" actId="478"/>
          <ac:spMkLst>
            <pc:docMk/>
            <pc:sldMk cId="3824715222" sldId="276"/>
            <ac:spMk id="11" creationId="{9C40EA97-67C8-4E24-B71A-3E8577F3212E}"/>
          </ac:spMkLst>
        </pc:spChg>
        <pc:spChg chg="add del mod ord">
          <ac:chgData name="Manuela Ramos Ospina" userId="b2fec698-f496-48dd-8fb3-76c085d46a17" providerId="ADAL" clId="{AA8E5D80-3C4D-4667-93F6-3427AADEBC9D}" dt="2024-06-14T17:36:14.475" v="2114" actId="478"/>
          <ac:spMkLst>
            <pc:docMk/>
            <pc:sldMk cId="3824715222" sldId="276"/>
            <ac:spMk id="12" creationId="{41873655-17D0-4015-B53F-01E9CF1F54D0}"/>
          </ac:spMkLst>
        </pc:spChg>
        <pc:spChg chg="add del mod ord">
          <ac:chgData name="Manuela Ramos Ospina" userId="b2fec698-f496-48dd-8fb3-76c085d46a17" providerId="ADAL" clId="{AA8E5D80-3C4D-4667-93F6-3427AADEBC9D}" dt="2024-06-14T17:24:59.044" v="2069" actId="478"/>
          <ac:spMkLst>
            <pc:docMk/>
            <pc:sldMk cId="3824715222" sldId="276"/>
            <ac:spMk id="13" creationId="{FDBF7549-157A-4A60-BE8E-D348E6CF1956}"/>
          </ac:spMkLst>
        </pc:spChg>
        <pc:spChg chg="add del mod ord">
          <ac:chgData name="Manuela Ramos Ospina" userId="b2fec698-f496-48dd-8fb3-76c085d46a17" providerId="ADAL" clId="{AA8E5D80-3C4D-4667-93F6-3427AADEBC9D}" dt="2024-06-14T17:24:59.044" v="2069" actId="478"/>
          <ac:spMkLst>
            <pc:docMk/>
            <pc:sldMk cId="3824715222" sldId="276"/>
            <ac:spMk id="14" creationId="{257D2DC9-B3B3-4041-A666-0090DF7638BB}"/>
          </ac:spMkLst>
        </pc:spChg>
        <pc:spChg chg="add del mod ord">
          <ac:chgData name="Manuela Ramos Ospina" userId="b2fec698-f496-48dd-8fb3-76c085d46a17" providerId="ADAL" clId="{AA8E5D80-3C4D-4667-93F6-3427AADEBC9D}" dt="2024-06-14T17:24:59.044" v="2069" actId="478"/>
          <ac:spMkLst>
            <pc:docMk/>
            <pc:sldMk cId="3824715222" sldId="276"/>
            <ac:spMk id="15" creationId="{22D88159-AC42-46B6-96A4-A113CBFD3090}"/>
          </ac:spMkLst>
        </pc:spChg>
        <pc:spChg chg="add del mod ord">
          <ac:chgData name="Manuela Ramos Ospina" userId="b2fec698-f496-48dd-8fb3-76c085d46a17" providerId="ADAL" clId="{AA8E5D80-3C4D-4667-93F6-3427AADEBC9D}" dt="2024-06-14T17:24:59.044" v="2069" actId="478"/>
          <ac:spMkLst>
            <pc:docMk/>
            <pc:sldMk cId="3824715222" sldId="276"/>
            <ac:spMk id="16" creationId="{3C3808D4-724D-463A-8451-045C4DE8CE46}"/>
          </ac:spMkLst>
        </pc:spChg>
        <pc:spChg chg="add del mod ord">
          <ac:chgData name="Manuela Ramos Ospina" userId="b2fec698-f496-48dd-8fb3-76c085d46a17" providerId="ADAL" clId="{AA8E5D80-3C4D-4667-93F6-3427AADEBC9D}" dt="2024-06-14T17:24:59.044" v="2069" actId="478"/>
          <ac:spMkLst>
            <pc:docMk/>
            <pc:sldMk cId="3824715222" sldId="276"/>
            <ac:spMk id="17" creationId="{4E910BE9-8287-468C-A66B-F65800C8983E}"/>
          </ac:spMkLst>
        </pc:spChg>
        <pc:spChg chg="add del mod ord">
          <ac:chgData name="Manuela Ramos Ospina" userId="b2fec698-f496-48dd-8fb3-76c085d46a17" providerId="ADAL" clId="{AA8E5D80-3C4D-4667-93F6-3427AADEBC9D}" dt="2024-06-14T17:24:59.044" v="2069" actId="478"/>
          <ac:spMkLst>
            <pc:docMk/>
            <pc:sldMk cId="3824715222" sldId="276"/>
            <ac:spMk id="18" creationId="{170EF5F3-5BBF-4B54-AA07-3C91381043AC}"/>
          </ac:spMkLst>
        </pc:spChg>
        <pc:spChg chg="add mod">
          <ac:chgData name="Manuela Ramos Ospina" userId="b2fec698-f496-48dd-8fb3-76c085d46a17" providerId="ADAL" clId="{AA8E5D80-3C4D-4667-93F6-3427AADEBC9D}" dt="2024-06-14T17:57:32.572" v="2188" actId="207"/>
          <ac:spMkLst>
            <pc:docMk/>
            <pc:sldMk cId="3824715222" sldId="276"/>
            <ac:spMk id="19" creationId="{38347185-5924-406D-B845-8A9EB4AC5D18}"/>
          </ac:spMkLst>
        </pc:spChg>
        <pc:spChg chg="add mod ord">
          <ac:chgData name="Manuela Ramos Ospina" userId="b2fec698-f496-48dd-8fb3-76c085d46a17" providerId="ADAL" clId="{AA8E5D80-3C4D-4667-93F6-3427AADEBC9D}" dt="2024-06-14T18:00:41.767" v="2309" actId="1076"/>
          <ac:spMkLst>
            <pc:docMk/>
            <pc:sldMk cId="3824715222" sldId="276"/>
            <ac:spMk id="20" creationId="{CCF2D083-046B-4ECF-8283-0F3C00B82C1A}"/>
          </ac:spMkLst>
        </pc:spChg>
        <pc:spChg chg="add del mod">
          <ac:chgData name="Manuela Ramos Ospina" userId="b2fec698-f496-48dd-8fb3-76c085d46a17" providerId="ADAL" clId="{AA8E5D80-3C4D-4667-93F6-3427AADEBC9D}" dt="2024-06-14T18:01:06.820" v="2316" actId="478"/>
          <ac:spMkLst>
            <pc:docMk/>
            <pc:sldMk cId="3824715222" sldId="276"/>
            <ac:spMk id="24" creationId="{C230410A-D87F-4F4B-8027-72D130303936}"/>
          </ac:spMkLst>
        </pc:spChg>
        <pc:spChg chg="add mod">
          <ac:chgData name="Manuela Ramos Ospina" userId="b2fec698-f496-48dd-8fb3-76c085d46a17" providerId="ADAL" clId="{AA8E5D80-3C4D-4667-93F6-3427AADEBC9D}" dt="2024-06-14T18:02:20.830" v="2378" actId="1076"/>
          <ac:spMkLst>
            <pc:docMk/>
            <pc:sldMk cId="3824715222" sldId="276"/>
            <ac:spMk id="33" creationId="{F93B6B0A-D16A-426B-A3E0-1AD6C718AE2B}"/>
          </ac:spMkLst>
        </pc:spChg>
        <pc:graphicFrameChg chg="add mod">
          <ac:chgData name="Manuela Ramos Ospina" userId="b2fec698-f496-48dd-8fb3-76c085d46a17" providerId="ADAL" clId="{AA8E5D80-3C4D-4667-93F6-3427AADEBC9D}" dt="2024-06-14T18:07:29.052" v="2445" actId="1076"/>
          <ac:graphicFrameMkLst>
            <pc:docMk/>
            <pc:sldMk cId="3824715222" sldId="276"/>
            <ac:graphicFrameMk id="28" creationId="{88BFA4F6-0422-4398-8F7C-9320989F039B}"/>
          </ac:graphicFrameMkLst>
        </pc:graphicFrameChg>
        <pc:picChg chg="add del mod">
          <ac:chgData name="Manuela Ramos Ospina" userId="b2fec698-f496-48dd-8fb3-76c085d46a17" providerId="ADAL" clId="{AA8E5D80-3C4D-4667-93F6-3427AADEBC9D}" dt="2024-06-14T17:38:50.314" v="2178" actId="478"/>
          <ac:picMkLst>
            <pc:docMk/>
            <pc:sldMk cId="3824715222" sldId="276"/>
            <ac:picMk id="22" creationId="{32272B7B-8166-42E8-87F4-D2C73D081114}"/>
          </ac:picMkLst>
        </pc:picChg>
        <pc:picChg chg="add mod">
          <ac:chgData name="Manuela Ramos Ospina" userId="b2fec698-f496-48dd-8fb3-76c085d46a17" providerId="ADAL" clId="{AA8E5D80-3C4D-4667-93F6-3427AADEBC9D}" dt="2024-06-14T17:57:50.314" v="2196" actId="1076"/>
          <ac:picMkLst>
            <pc:docMk/>
            <pc:sldMk cId="3824715222" sldId="276"/>
            <ac:picMk id="25" creationId="{8EC00166-7546-4F4F-A617-74041BD4A237}"/>
          </ac:picMkLst>
        </pc:picChg>
        <pc:picChg chg="add mod">
          <ac:chgData name="Manuela Ramos Ospina" userId="b2fec698-f496-48dd-8fb3-76c085d46a17" providerId="ADAL" clId="{AA8E5D80-3C4D-4667-93F6-3427AADEBC9D}" dt="2024-06-14T18:01:42.858" v="2328" actId="27349"/>
          <ac:picMkLst>
            <pc:docMk/>
            <pc:sldMk cId="3824715222" sldId="276"/>
            <ac:picMk id="27" creationId="{058BA0F4-DD5D-4CE7-8DFF-8EDB9F1D8D13}"/>
          </ac:picMkLst>
        </pc:picChg>
        <pc:picChg chg="add del mod">
          <ac:chgData name="Manuela Ramos Ospina" userId="b2fec698-f496-48dd-8fb3-76c085d46a17" providerId="ADAL" clId="{AA8E5D80-3C4D-4667-93F6-3427AADEBC9D}" dt="2024-06-14T17:34:55.436" v="2096" actId="478"/>
          <ac:picMkLst>
            <pc:docMk/>
            <pc:sldMk cId="3824715222" sldId="276"/>
            <ac:picMk id="2050" creationId="{9025C1C9-E3FD-4772-AE07-6EE5FDD15DE7}"/>
          </ac:picMkLst>
        </pc:picChg>
        <pc:picChg chg="add mod">
          <ac:chgData name="Manuela Ramos Ospina" userId="b2fec698-f496-48dd-8fb3-76c085d46a17" providerId="ADAL" clId="{AA8E5D80-3C4D-4667-93F6-3427AADEBC9D}" dt="2024-06-14T18:00:59.311" v="2314" actId="1076"/>
          <ac:picMkLst>
            <pc:docMk/>
            <pc:sldMk cId="3824715222" sldId="276"/>
            <ac:picMk id="2052" creationId="{E79109C9-3AAB-443D-9C93-2BB25D5EC1EA}"/>
          </ac:picMkLst>
        </pc:picChg>
        <pc:picChg chg="add mod">
          <ac:chgData name="Manuela Ramos Ospina" userId="b2fec698-f496-48dd-8fb3-76c085d46a17" providerId="ADAL" clId="{AA8E5D80-3C4D-4667-93F6-3427AADEBC9D}" dt="2024-06-14T18:00:57.249" v="2313" actId="1076"/>
          <ac:picMkLst>
            <pc:docMk/>
            <pc:sldMk cId="3824715222" sldId="276"/>
            <ac:picMk id="2054" creationId="{21F9C78C-1A82-4B3C-8F8D-1E20C0E1625D}"/>
          </ac:picMkLst>
        </pc:picChg>
        <pc:picChg chg="add del mod">
          <ac:chgData name="Manuela Ramos Ospina" userId="b2fec698-f496-48dd-8fb3-76c085d46a17" providerId="ADAL" clId="{AA8E5D80-3C4D-4667-93F6-3427AADEBC9D}" dt="2024-06-14T17:38:17.029" v="2172" actId="478"/>
          <ac:picMkLst>
            <pc:docMk/>
            <pc:sldMk cId="3824715222" sldId="276"/>
            <ac:picMk id="2056" creationId="{F52D1A21-FEAE-4C51-A32E-F8CD96E027EF}"/>
          </ac:picMkLst>
        </pc:picChg>
        <pc:picChg chg="add mod">
          <ac:chgData name="Manuela Ramos Ospina" userId="b2fec698-f496-48dd-8fb3-76c085d46a17" providerId="ADAL" clId="{AA8E5D80-3C4D-4667-93F6-3427AADEBC9D}" dt="2024-06-14T18:06:36.184" v="2442" actId="1076"/>
          <ac:picMkLst>
            <pc:docMk/>
            <pc:sldMk cId="3824715222" sldId="276"/>
            <ac:picMk id="2058" creationId="{676B48EA-B49C-4527-87D4-41D2AE3881E0}"/>
          </ac:picMkLst>
        </pc:picChg>
      </pc:sldChg>
      <pc:sldChg chg="addSp delSp modSp new mod ord modClrScheme chgLayout">
        <pc:chgData name="Manuela Ramos Ospina" userId="b2fec698-f496-48dd-8fb3-76c085d46a17" providerId="ADAL" clId="{AA8E5D80-3C4D-4667-93F6-3427AADEBC9D}" dt="2024-06-15T14:37:51.377" v="3953"/>
        <pc:sldMkLst>
          <pc:docMk/>
          <pc:sldMk cId="3875099057" sldId="277"/>
        </pc:sldMkLst>
        <pc:spChg chg="del">
          <ac:chgData name="Manuela Ramos Ospina" userId="b2fec698-f496-48dd-8fb3-76c085d46a17" providerId="ADAL" clId="{AA8E5D80-3C4D-4667-93F6-3427AADEBC9D}" dt="2024-06-15T00:39:40.924" v="3041" actId="700"/>
          <ac:spMkLst>
            <pc:docMk/>
            <pc:sldMk cId="3875099057" sldId="277"/>
            <ac:spMk id="2" creationId="{F168EA03-EDD5-467B-A3F7-4320C864DD96}"/>
          </ac:spMkLst>
        </pc:spChg>
        <pc:spChg chg="del">
          <ac:chgData name="Manuela Ramos Ospina" userId="b2fec698-f496-48dd-8fb3-76c085d46a17" providerId="ADAL" clId="{AA8E5D80-3C4D-4667-93F6-3427AADEBC9D}" dt="2024-06-15T00:39:40.924" v="3041" actId="700"/>
          <ac:spMkLst>
            <pc:docMk/>
            <pc:sldMk cId="3875099057" sldId="277"/>
            <ac:spMk id="3" creationId="{DE25BE75-0FA9-490A-B0B5-9E2C4831CCC2}"/>
          </ac:spMkLst>
        </pc:spChg>
        <pc:spChg chg="add mod">
          <ac:chgData name="Manuela Ramos Ospina" userId="b2fec698-f496-48dd-8fb3-76c085d46a17" providerId="ADAL" clId="{AA8E5D80-3C4D-4667-93F6-3427AADEBC9D}" dt="2024-06-15T00:40:42.843" v="3047" actId="2085"/>
          <ac:spMkLst>
            <pc:docMk/>
            <pc:sldMk cId="3875099057" sldId="277"/>
            <ac:spMk id="4" creationId="{00E1D3EA-79A8-47E4-A996-0CAA2B1CEF47}"/>
          </ac:spMkLst>
        </pc:spChg>
        <pc:spChg chg="add del mod">
          <ac:chgData name="Manuela Ramos Ospina" userId="b2fec698-f496-48dd-8fb3-76c085d46a17" providerId="ADAL" clId="{AA8E5D80-3C4D-4667-93F6-3427AADEBC9D}" dt="2024-06-15T00:40:47.211" v="3049" actId="478"/>
          <ac:spMkLst>
            <pc:docMk/>
            <pc:sldMk cId="3875099057" sldId="277"/>
            <ac:spMk id="6" creationId="{BAF8FD2E-B4CE-3C31-14CA-A25C3A9CAB0D}"/>
          </ac:spMkLst>
        </pc:spChg>
        <pc:spChg chg="add del mod">
          <ac:chgData name="Manuela Ramos Ospina" userId="b2fec698-f496-48dd-8fb3-76c085d46a17" providerId="ADAL" clId="{AA8E5D80-3C4D-4667-93F6-3427AADEBC9D}" dt="2024-06-15T00:40:45.996" v="3048" actId="478"/>
          <ac:spMkLst>
            <pc:docMk/>
            <pc:sldMk cId="3875099057" sldId="277"/>
            <ac:spMk id="8" creationId="{20BDEC2A-9BAC-4D45-BAA4-8BD4E79DC83D}"/>
          </ac:spMkLst>
        </pc:spChg>
        <pc:picChg chg="add mod">
          <ac:chgData name="Manuela Ramos Ospina" userId="b2fec698-f496-48dd-8fb3-76c085d46a17" providerId="ADAL" clId="{AA8E5D80-3C4D-4667-93F6-3427AADEBC9D}" dt="2024-06-15T00:40:30.523" v="3044" actId="1076"/>
          <ac:picMkLst>
            <pc:docMk/>
            <pc:sldMk cId="3875099057" sldId="277"/>
            <ac:picMk id="7" creationId="{2CE51C81-588A-4E0A-BD17-837A19BB7044}"/>
          </ac:picMkLst>
        </pc:picChg>
      </pc:sldChg>
      <pc:sldChg chg="delSp modSp add del mod">
        <pc:chgData name="Manuela Ramos Ospina" userId="b2fec698-f496-48dd-8fb3-76c085d46a17" providerId="ADAL" clId="{AA8E5D80-3C4D-4667-93F6-3427AADEBC9D}" dt="2024-06-16T03:33:00.246" v="4641" actId="47"/>
        <pc:sldMkLst>
          <pc:docMk/>
          <pc:sldMk cId="930593913" sldId="278"/>
        </pc:sldMkLst>
        <pc:spChg chg="mod topLvl">
          <ac:chgData name="Manuela Ramos Ospina" userId="b2fec698-f496-48dd-8fb3-76c085d46a17" providerId="ADAL" clId="{AA8E5D80-3C4D-4667-93F6-3427AADEBC9D}" dt="2024-06-15T04:46:31.606" v="3612" actId="165"/>
          <ac:spMkLst>
            <pc:docMk/>
            <pc:sldMk cId="930593913" sldId="278"/>
            <ac:spMk id="7" creationId="{0CFAF8B5-6494-4913-B37F-AA4D72F5C98A}"/>
          </ac:spMkLst>
        </pc:spChg>
        <pc:spChg chg="mod topLvl">
          <ac:chgData name="Manuela Ramos Ospina" userId="b2fec698-f496-48dd-8fb3-76c085d46a17" providerId="ADAL" clId="{AA8E5D80-3C4D-4667-93F6-3427AADEBC9D}" dt="2024-06-15T04:46:31.606" v="3612" actId="165"/>
          <ac:spMkLst>
            <pc:docMk/>
            <pc:sldMk cId="930593913" sldId="278"/>
            <ac:spMk id="8" creationId="{E1117A19-7456-471A-A083-B513FBF2FB55}"/>
          </ac:spMkLst>
        </pc:spChg>
        <pc:spChg chg="mod topLvl">
          <ac:chgData name="Manuela Ramos Ospina" userId="b2fec698-f496-48dd-8fb3-76c085d46a17" providerId="ADAL" clId="{AA8E5D80-3C4D-4667-93F6-3427AADEBC9D}" dt="2024-06-15T04:46:31.606" v="3612" actId="165"/>
          <ac:spMkLst>
            <pc:docMk/>
            <pc:sldMk cId="930593913" sldId="278"/>
            <ac:spMk id="9" creationId="{F217E23D-CE1C-4D94-9385-437BDDED2560}"/>
          </ac:spMkLst>
        </pc:spChg>
        <pc:spChg chg="mod topLvl">
          <ac:chgData name="Manuela Ramos Ospina" userId="b2fec698-f496-48dd-8fb3-76c085d46a17" providerId="ADAL" clId="{AA8E5D80-3C4D-4667-93F6-3427AADEBC9D}" dt="2024-06-15T04:46:31.606" v="3612" actId="165"/>
          <ac:spMkLst>
            <pc:docMk/>
            <pc:sldMk cId="930593913" sldId="278"/>
            <ac:spMk id="10" creationId="{D4AC89DB-EF65-4798-BD9F-CA8C909FC9C3}"/>
          </ac:spMkLst>
        </pc:spChg>
        <pc:spChg chg="mod topLvl">
          <ac:chgData name="Manuela Ramos Ospina" userId="b2fec698-f496-48dd-8fb3-76c085d46a17" providerId="ADAL" clId="{AA8E5D80-3C4D-4667-93F6-3427AADEBC9D}" dt="2024-06-15T04:47:42.236" v="3623" actId="1076"/>
          <ac:spMkLst>
            <pc:docMk/>
            <pc:sldMk cId="930593913" sldId="278"/>
            <ac:spMk id="11" creationId="{6DEB25A8-34D4-4DA9-AE94-1271FCD93B8C}"/>
          </ac:spMkLst>
        </pc:spChg>
        <pc:spChg chg="mod topLvl">
          <ac:chgData name="Manuela Ramos Ospina" userId="b2fec698-f496-48dd-8fb3-76c085d46a17" providerId="ADAL" clId="{AA8E5D80-3C4D-4667-93F6-3427AADEBC9D}" dt="2024-06-15T04:47:44.485" v="3624" actId="1076"/>
          <ac:spMkLst>
            <pc:docMk/>
            <pc:sldMk cId="930593913" sldId="278"/>
            <ac:spMk id="12" creationId="{7DAADF45-71D8-4768-9322-E1BACA277E54}"/>
          </ac:spMkLst>
        </pc:spChg>
        <pc:spChg chg="mod topLvl">
          <ac:chgData name="Manuela Ramos Ospina" userId="b2fec698-f496-48dd-8fb3-76c085d46a17" providerId="ADAL" clId="{AA8E5D80-3C4D-4667-93F6-3427AADEBC9D}" dt="2024-06-15T04:47:46.837" v="3625" actId="1076"/>
          <ac:spMkLst>
            <pc:docMk/>
            <pc:sldMk cId="930593913" sldId="278"/>
            <ac:spMk id="13" creationId="{966D9AC2-546E-446E-B474-9B3FE005DE9E}"/>
          </ac:spMkLst>
        </pc:spChg>
        <pc:spChg chg="mod topLvl">
          <ac:chgData name="Manuela Ramos Ospina" userId="b2fec698-f496-48dd-8fb3-76c085d46a17" providerId="ADAL" clId="{AA8E5D80-3C4D-4667-93F6-3427AADEBC9D}" dt="2024-06-15T04:47:49.057" v="3626" actId="1076"/>
          <ac:spMkLst>
            <pc:docMk/>
            <pc:sldMk cId="930593913" sldId="278"/>
            <ac:spMk id="14" creationId="{FF95F3F5-270A-4F02-B53F-1E4E35A10888}"/>
          </ac:spMkLst>
        </pc:spChg>
        <pc:grpChg chg="del">
          <ac:chgData name="Manuela Ramos Ospina" userId="b2fec698-f496-48dd-8fb3-76c085d46a17" providerId="ADAL" clId="{AA8E5D80-3C4D-4667-93F6-3427AADEBC9D}" dt="2024-06-15T04:46:31.606" v="3612" actId="165"/>
          <ac:grpSpMkLst>
            <pc:docMk/>
            <pc:sldMk cId="930593913" sldId="278"/>
            <ac:grpSpMk id="16" creationId="{FFEE2441-E585-4DFE-A73D-2FE7D31B1CDF}"/>
          </ac:grpSpMkLst>
        </pc:grpChg>
        <pc:graphicFrameChg chg="mod">
          <ac:chgData name="Manuela Ramos Ospina" userId="b2fec698-f496-48dd-8fb3-76c085d46a17" providerId="ADAL" clId="{AA8E5D80-3C4D-4667-93F6-3427AADEBC9D}" dt="2024-06-15T04:46:22.569" v="3611" actId="2711"/>
          <ac:graphicFrameMkLst>
            <pc:docMk/>
            <pc:sldMk cId="930593913" sldId="278"/>
            <ac:graphicFrameMk id="3" creationId="{B6948956-C88E-48BD-B82E-DD604970EC20}"/>
          </ac:graphicFrameMkLst>
        </pc:graphicFrameChg>
      </pc:sldChg>
      <pc:sldChg chg="addSp delSp modSp new mod">
        <pc:chgData name="Manuela Ramos Ospina" userId="b2fec698-f496-48dd-8fb3-76c085d46a17" providerId="ADAL" clId="{AA8E5D80-3C4D-4667-93F6-3427AADEBC9D}" dt="2024-06-16T03:36:20.801" v="4670" actId="1076"/>
        <pc:sldMkLst>
          <pc:docMk/>
          <pc:sldMk cId="3155934146" sldId="279"/>
        </pc:sldMkLst>
        <pc:spChg chg="del">
          <ac:chgData name="Manuela Ramos Ospina" userId="b2fec698-f496-48dd-8fb3-76c085d46a17" providerId="ADAL" clId="{AA8E5D80-3C4D-4667-93F6-3427AADEBC9D}" dt="2024-06-15T14:54:55.607" v="4039" actId="478"/>
          <ac:spMkLst>
            <pc:docMk/>
            <pc:sldMk cId="3155934146" sldId="279"/>
            <ac:spMk id="2" creationId="{48ECCC27-61F9-48CA-8948-BF9DC59CCF79}"/>
          </ac:spMkLst>
        </pc:spChg>
        <pc:spChg chg="del">
          <ac:chgData name="Manuela Ramos Ospina" userId="b2fec698-f496-48dd-8fb3-76c085d46a17" providerId="ADAL" clId="{AA8E5D80-3C4D-4667-93F6-3427AADEBC9D}" dt="2024-06-15T14:54:55.607" v="4039" actId="478"/>
          <ac:spMkLst>
            <pc:docMk/>
            <pc:sldMk cId="3155934146" sldId="279"/>
            <ac:spMk id="3" creationId="{38317860-BAE4-4050-98EB-CFDC4E4C516D}"/>
          </ac:spMkLst>
        </pc:spChg>
        <pc:spChg chg="add del mod">
          <ac:chgData name="Manuela Ramos Ospina" userId="b2fec698-f496-48dd-8fb3-76c085d46a17" providerId="ADAL" clId="{AA8E5D80-3C4D-4667-93F6-3427AADEBC9D}" dt="2024-06-15T14:54:53.677" v="4038"/>
          <ac:spMkLst>
            <pc:docMk/>
            <pc:sldMk cId="3155934146" sldId="279"/>
            <ac:spMk id="4" creationId="{0DC09AAE-12EF-48E4-B519-6F2259DBF790}"/>
          </ac:spMkLst>
        </pc:spChg>
        <pc:spChg chg="add del mod">
          <ac:chgData name="Manuela Ramos Ospina" userId="b2fec698-f496-48dd-8fb3-76c085d46a17" providerId="ADAL" clId="{AA8E5D80-3C4D-4667-93F6-3427AADEBC9D}" dt="2024-06-15T14:54:53.677" v="4038"/>
          <ac:spMkLst>
            <pc:docMk/>
            <pc:sldMk cId="3155934146" sldId="279"/>
            <ac:spMk id="5" creationId="{92358C75-9110-488C-8BE6-87FDE4273559}"/>
          </ac:spMkLst>
        </pc:spChg>
        <pc:spChg chg="add del mod">
          <ac:chgData name="Manuela Ramos Ospina" userId="b2fec698-f496-48dd-8fb3-76c085d46a17" providerId="ADAL" clId="{AA8E5D80-3C4D-4667-93F6-3427AADEBC9D}" dt="2024-06-15T14:54:53.677" v="4038"/>
          <ac:spMkLst>
            <pc:docMk/>
            <pc:sldMk cId="3155934146" sldId="279"/>
            <ac:spMk id="6" creationId="{E8450BF8-AE19-4A36-A1D2-EF33499ACFFA}"/>
          </ac:spMkLst>
        </pc:spChg>
        <pc:spChg chg="add mod">
          <ac:chgData name="Manuela Ramos Ospina" userId="b2fec698-f496-48dd-8fb3-76c085d46a17" providerId="ADAL" clId="{AA8E5D80-3C4D-4667-93F6-3427AADEBC9D}" dt="2024-06-15T14:54:56.572" v="4040"/>
          <ac:spMkLst>
            <pc:docMk/>
            <pc:sldMk cId="3155934146" sldId="279"/>
            <ac:spMk id="7" creationId="{5CDE396E-B95D-4ABC-A338-1084C7593B23}"/>
          </ac:spMkLst>
        </pc:spChg>
        <pc:spChg chg="add mod">
          <ac:chgData name="Manuela Ramos Ospina" userId="b2fec698-f496-48dd-8fb3-76c085d46a17" providerId="ADAL" clId="{AA8E5D80-3C4D-4667-93F6-3427AADEBC9D}" dt="2024-06-15T14:54:56.572" v="4040"/>
          <ac:spMkLst>
            <pc:docMk/>
            <pc:sldMk cId="3155934146" sldId="279"/>
            <ac:spMk id="8" creationId="{569CA674-D2DB-4291-959D-13BE11C5467F}"/>
          </ac:spMkLst>
        </pc:spChg>
        <pc:spChg chg="add mod">
          <ac:chgData name="Manuela Ramos Ospina" userId="b2fec698-f496-48dd-8fb3-76c085d46a17" providerId="ADAL" clId="{AA8E5D80-3C4D-4667-93F6-3427AADEBC9D}" dt="2024-06-15T14:54:56.572" v="4040"/>
          <ac:spMkLst>
            <pc:docMk/>
            <pc:sldMk cId="3155934146" sldId="279"/>
            <ac:spMk id="9" creationId="{8F70E9E2-16D3-4594-8894-75356F42B601}"/>
          </ac:spMkLst>
        </pc:spChg>
        <pc:spChg chg="add del mod">
          <ac:chgData name="Manuela Ramos Ospina" userId="b2fec698-f496-48dd-8fb3-76c085d46a17" providerId="ADAL" clId="{AA8E5D80-3C4D-4667-93F6-3427AADEBC9D}" dt="2024-06-16T03:34:24.731" v="4644" actId="478"/>
          <ac:spMkLst>
            <pc:docMk/>
            <pc:sldMk cId="3155934146" sldId="279"/>
            <ac:spMk id="13" creationId="{61F2B52E-B535-471F-A332-C363AC4951F0}"/>
          </ac:spMkLst>
        </pc:spChg>
        <pc:spChg chg="add del mod">
          <ac:chgData name="Manuela Ramos Ospina" userId="b2fec698-f496-48dd-8fb3-76c085d46a17" providerId="ADAL" clId="{AA8E5D80-3C4D-4667-93F6-3427AADEBC9D}" dt="2024-06-16T03:34:24.731" v="4644" actId="478"/>
          <ac:spMkLst>
            <pc:docMk/>
            <pc:sldMk cId="3155934146" sldId="279"/>
            <ac:spMk id="15" creationId="{9F908351-01DA-4475-A4B0-643CBAAAE787}"/>
          </ac:spMkLst>
        </pc:spChg>
        <pc:spChg chg="add mod">
          <ac:chgData name="Manuela Ramos Ospina" userId="b2fec698-f496-48dd-8fb3-76c085d46a17" providerId="ADAL" clId="{AA8E5D80-3C4D-4667-93F6-3427AADEBC9D}" dt="2024-06-16T03:36:20.801" v="4670" actId="1076"/>
          <ac:spMkLst>
            <pc:docMk/>
            <pc:sldMk cId="3155934146" sldId="279"/>
            <ac:spMk id="19" creationId="{253250D7-79CE-420A-9629-25BDB81BE908}"/>
          </ac:spMkLst>
        </pc:spChg>
        <pc:spChg chg="add mod">
          <ac:chgData name="Manuela Ramos Ospina" userId="b2fec698-f496-48dd-8fb3-76c085d46a17" providerId="ADAL" clId="{AA8E5D80-3C4D-4667-93F6-3427AADEBC9D}" dt="2024-06-16T03:34:59.701" v="4653" actId="1036"/>
          <ac:spMkLst>
            <pc:docMk/>
            <pc:sldMk cId="3155934146" sldId="279"/>
            <ac:spMk id="20" creationId="{74A3D27D-E0F4-4821-8D87-B562D967B824}"/>
          </ac:spMkLst>
        </pc:spChg>
        <pc:spChg chg="add mod">
          <ac:chgData name="Manuela Ramos Ospina" userId="b2fec698-f496-48dd-8fb3-76c085d46a17" providerId="ADAL" clId="{AA8E5D80-3C4D-4667-93F6-3427AADEBC9D}" dt="2024-06-16T03:35:10.993" v="4662" actId="1036"/>
          <ac:spMkLst>
            <pc:docMk/>
            <pc:sldMk cId="3155934146" sldId="279"/>
            <ac:spMk id="21" creationId="{9D1355D9-F906-40C8-B0A2-24E3A29AEA40}"/>
          </ac:spMkLst>
        </pc:spChg>
        <pc:picChg chg="add del mod">
          <ac:chgData name="Manuela Ramos Ospina" userId="b2fec698-f496-48dd-8fb3-76c085d46a17" providerId="ADAL" clId="{AA8E5D80-3C4D-4667-93F6-3427AADEBC9D}" dt="2024-06-15T15:09:27.258" v="4259" actId="478"/>
          <ac:picMkLst>
            <pc:docMk/>
            <pc:sldMk cId="3155934146" sldId="279"/>
            <ac:picMk id="10" creationId="{A1977388-F976-4C6E-9653-AB1A35EF15D2}"/>
          </ac:picMkLst>
        </pc:picChg>
        <pc:picChg chg="add mod">
          <ac:chgData name="Manuela Ramos Ospina" userId="b2fec698-f496-48dd-8fb3-76c085d46a17" providerId="ADAL" clId="{AA8E5D80-3C4D-4667-93F6-3427AADEBC9D}" dt="2024-06-16T03:34:40.611" v="4648" actId="1076"/>
          <ac:picMkLst>
            <pc:docMk/>
            <pc:sldMk cId="3155934146" sldId="279"/>
            <ac:picMk id="12" creationId="{E3BB380B-E705-497F-B16E-79C63FB323D0}"/>
          </ac:picMkLst>
        </pc:picChg>
        <pc:picChg chg="add mod">
          <ac:chgData name="Manuela Ramos Ospina" userId="b2fec698-f496-48dd-8fb3-76c085d46a17" providerId="ADAL" clId="{AA8E5D80-3C4D-4667-93F6-3427AADEBC9D}" dt="2024-06-16T03:34:38.322" v="4647" actId="1076"/>
          <ac:picMkLst>
            <pc:docMk/>
            <pc:sldMk cId="3155934146" sldId="279"/>
            <ac:picMk id="14" creationId="{45F8BFEE-3AB1-4AAC-9FA5-306F2A30191F}"/>
          </ac:picMkLst>
        </pc:picChg>
        <pc:picChg chg="add del mod">
          <ac:chgData name="Manuela Ramos Ospina" userId="b2fec698-f496-48dd-8fb3-76c085d46a17" providerId="ADAL" clId="{AA8E5D80-3C4D-4667-93F6-3427AADEBC9D}" dt="2024-06-16T03:34:26.352" v="4645" actId="478"/>
          <ac:picMkLst>
            <pc:docMk/>
            <pc:sldMk cId="3155934146" sldId="279"/>
            <ac:picMk id="16" creationId="{ECC82508-BEEF-4F99-8794-30AF3F126702}"/>
          </ac:picMkLst>
        </pc:picChg>
        <pc:picChg chg="add del mod">
          <ac:chgData name="Manuela Ramos Ospina" userId="b2fec698-f496-48dd-8fb3-76c085d46a17" providerId="ADAL" clId="{AA8E5D80-3C4D-4667-93F6-3427AADEBC9D}" dt="2024-06-16T03:34:24.731" v="4644" actId="478"/>
          <ac:picMkLst>
            <pc:docMk/>
            <pc:sldMk cId="3155934146" sldId="279"/>
            <ac:picMk id="18" creationId="{46220B85-E22C-4B4D-92CE-C90F7A620DD1}"/>
          </ac:picMkLst>
        </pc:picChg>
      </pc:sldChg>
      <pc:sldChg chg="addSp delSp modSp add mod">
        <pc:chgData name="Manuela Ramos Ospina" userId="b2fec698-f496-48dd-8fb3-76c085d46a17" providerId="ADAL" clId="{AA8E5D80-3C4D-4667-93F6-3427AADEBC9D}" dt="2024-06-16T03:44:24.332" v="4825" actId="1076"/>
        <pc:sldMkLst>
          <pc:docMk/>
          <pc:sldMk cId="2606245146" sldId="280"/>
        </pc:sldMkLst>
        <pc:spChg chg="add mod">
          <ac:chgData name="Manuela Ramos Ospina" userId="b2fec698-f496-48dd-8fb3-76c085d46a17" providerId="ADAL" clId="{AA8E5D80-3C4D-4667-93F6-3427AADEBC9D}" dt="2024-06-16T03:40:07.197" v="4750" actId="208"/>
          <ac:spMkLst>
            <pc:docMk/>
            <pc:sldMk cId="2606245146" sldId="280"/>
            <ac:spMk id="5" creationId="{C04A4023-922E-4F62-849A-1F9D69341BB5}"/>
          </ac:spMkLst>
        </pc:spChg>
        <pc:spChg chg="add mod">
          <ac:chgData name="Manuela Ramos Ospina" userId="b2fec698-f496-48dd-8fb3-76c085d46a17" providerId="ADAL" clId="{AA8E5D80-3C4D-4667-93F6-3427AADEBC9D}" dt="2024-06-16T03:44:24.332" v="4825" actId="1076"/>
          <ac:spMkLst>
            <pc:docMk/>
            <pc:sldMk cId="2606245146" sldId="280"/>
            <ac:spMk id="6" creationId="{CC50AC66-40C4-47B1-BC18-A06B351934FF}"/>
          </ac:spMkLst>
        </pc:spChg>
        <pc:spChg chg="mod">
          <ac:chgData name="Manuela Ramos Ospina" userId="b2fec698-f496-48dd-8fb3-76c085d46a17" providerId="ADAL" clId="{AA8E5D80-3C4D-4667-93F6-3427AADEBC9D}" dt="2024-06-16T03:42:25.331" v="4805" actId="1038"/>
          <ac:spMkLst>
            <pc:docMk/>
            <pc:sldMk cId="2606245146" sldId="280"/>
            <ac:spMk id="13" creationId="{61F2B52E-B535-471F-A332-C363AC4951F0}"/>
          </ac:spMkLst>
        </pc:spChg>
        <pc:spChg chg="mod">
          <ac:chgData name="Manuela Ramos Ospina" userId="b2fec698-f496-48dd-8fb3-76c085d46a17" providerId="ADAL" clId="{AA8E5D80-3C4D-4667-93F6-3427AADEBC9D}" dt="2024-06-16T03:42:25.331" v="4805" actId="1038"/>
          <ac:spMkLst>
            <pc:docMk/>
            <pc:sldMk cId="2606245146" sldId="280"/>
            <ac:spMk id="15" creationId="{9F908351-01DA-4475-A4B0-643CBAAAE787}"/>
          </ac:spMkLst>
        </pc:spChg>
        <pc:spChg chg="add mod">
          <ac:chgData name="Manuela Ramos Ospina" userId="b2fec698-f496-48dd-8fb3-76c085d46a17" providerId="ADAL" clId="{AA8E5D80-3C4D-4667-93F6-3427AADEBC9D}" dt="2024-06-16T03:38:23.661" v="4738" actId="1076"/>
          <ac:spMkLst>
            <pc:docMk/>
            <pc:sldMk cId="2606245146" sldId="280"/>
            <ac:spMk id="17" creationId="{FA5B854D-7BA1-4B3D-83B7-46B1C35428ED}"/>
          </ac:spMkLst>
        </pc:spChg>
        <pc:spChg chg="del">
          <ac:chgData name="Manuela Ramos Ospina" userId="b2fec698-f496-48dd-8fb3-76c085d46a17" providerId="ADAL" clId="{AA8E5D80-3C4D-4667-93F6-3427AADEBC9D}" dt="2024-06-16T03:37:29.463" v="4671" actId="478"/>
          <ac:spMkLst>
            <pc:docMk/>
            <pc:sldMk cId="2606245146" sldId="280"/>
            <ac:spMk id="19" creationId="{253250D7-79CE-420A-9629-25BDB81BE908}"/>
          </ac:spMkLst>
        </pc:spChg>
        <pc:spChg chg="del">
          <ac:chgData name="Manuela Ramos Ospina" userId="b2fec698-f496-48dd-8fb3-76c085d46a17" providerId="ADAL" clId="{AA8E5D80-3C4D-4667-93F6-3427AADEBC9D}" dt="2024-06-16T03:37:29.463" v="4671" actId="478"/>
          <ac:spMkLst>
            <pc:docMk/>
            <pc:sldMk cId="2606245146" sldId="280"/>
            <ac:spMk id="20" creationId="{74A3D27D-E0F4-4821-8D87-B562D967B824}"/>
          </ac:spMkLst>
        </pc:spChg>
        <pc:spChg chg="del">
          <ac:chgData name="Manuela Ramos Ospina" userId="b2fec698-f496-48dd-8fb3-76c085d46a17" providerId="ADAL" clId="{AA8E5D80-3C4D-4667-93F6-3427AADEBC9D}" dt="2024-06-16T03:37:29.463" v="4671" actId="478"/>
          <ac:spMkLst>
            <pc:docMk/>
            <pc:sldMk cId="2606245146" sldId="280"/>
            <ac:spMk id="21" creationId="{9D1355D9-F906-40C8-B0A2-24E3A29AEA40}"/>
          </ac:spMkLst>
        </pc:spChg>
        <pc:spChg chg="add mod">
          <ac:chgData name="Manuela Ramos Ospina" userId="b2fec698-f496-48dd-8fb3-76c085d46a17" providerId="ADAL" clId="{AA8E5D80-3C4D-4667-93F6-3427AADEBC9D}" dt="2024-06-16T03:40:26.806" v="4755" actId="14100"/>
          <ac:spMkLst>
            <pc:docMk/>
            <pc:sldMk cId="2606245146" sldId="280"/>
            <ac:spMk id="22" creationId="{8E82A3F7-5033-4017-B338-B21FA586F720}"/>
          </ac:spMkLst>
        </pc:spChg>
        <pc:spChg chg="add mod">
          <ac:chgData name="Manuela Ramos Ospina" userId="b2fec698-f496-48dd-8fb3-76c085d46a17" providerId="ADAL" clId="{AA8E5D80-3C4D-4667-93F6-3427AADEBC9D}" dt="2024-06-16T03:40:51.069" v="4759" actId="208"/>
          <ac:spMkLst>
            <pc:docMk/>
            <pc:sldMk cId="2606245146" sldId="280"/>
            <ac:spMk id="23" creationId="{797AAF61-9A04-40FC-9305-5B709365D3CE}"/>
          </ac:spMkLst>
        </pc:spChg>
        <pc:spChg chg="add mod">
          <ac:chgData name="Manuela Ramos Ospina" userId="b2fec698-f496-48dd-8fb3-76c085d46a17" providerId="ADAL" clId="{AA8E5D80-3C4D-4667-93F6-3427AADEBC9D}" dt="2024-06-16T03:41:10.733" v="4763" actId="208"/>
          <ac:spMkLst>
            <pc:docMk/>
            <pc:sldMk cId="2606245146" sldId="280"/>
            <ac:spMk id="24" creationId="{97756696-6669-4249-AA1C-D7732A26EE4B}"/>
          </ac:spMkLst>
        </pc:spChg>
        <pc:picChg chg="add mod">
          <ac:chgData name="Manuela Ramos Ospina" userId="b2fec698-f496-48dd-8fb3-76c085d46a17" providerId="ADAL" clId="{AA8E5D80-3C4D-4667-93F6-3427AADEBC9D}" dt="2024-06-16T03:39:03.451" v="4746" actId="1076"/>
          <ac:picMkLst>
            <pc:docMk/>
            <pc:sldMk cId="2606245146" sldId="280"/>
            <ac:picMk id="4" creationId="{30011228-8DBC-4CF3-AA99-35625389EC3E}"/>
          </ac:picMkLst>
        </pc:picChg>
        <pc:picChg chg="del">
          <ac:chgData name="Manuela Ramos Ospina" userId="b2fec698-f496-48dd-8fb3-76c085d46a17" providerId="ADAL" clId="{AA8E5D80-3C4D-4667-93F6-3427AADEBC9D}" dt="2024-06-16T03:37:29.463" v="4671" actId="478"/>
          <ac:picMkLst>
            <pc:docMk/>
            <pc:sldMk cId="2606245146" sldId="280"/>
            <ac:picMk id="12" creationId="{E3BB380B-E705-497F-B16E-79C63FB323D0}"/>
          </ac:picMkLst>
        </pc:picChg>
        <pc:picChg chg="del">
          <ac:chgData name="Manuela Ramos Ospina" userId="b2fec698-f496-48dd-8fb3-76c085d46a17" providerId="ADAL" clId="{AA8E5D80-3C4D-4667-93F6-3427AADEBC9D}" dt="2024-06-16T03:37:29.463" v="4671" actId="478"/>
          <ac:picMkLst>
            <pc:docMk/>
            <pc:sldMk cId="2606245146" sldId="280"/>
            <ac:picMk id="14" creationId="{45F8BFEE-3AB1-4AAC-9FA5-306F2A30191F}"/>
          </ac:picMkLst>
        </pc:picChg>
        <pc:picChg chg="mod">
          <ac:chgData name="Manuela Ramos Ospina" userId="b2fec698-f496-48dd-8fb3-76c085d46a17" providerId="ADAL" clId="{AA8E5D80-3C4D-4667-93F6-3427AADEBC9D}" dt="2024-06-16T03:42:11.732" v="4783" actId="1038"/>
          <ac:picMkLst>
            <pc:docMk/>
            <pc:sldMk cId="2606245146" sldId="280"/>
            <ac:picMk id="16" creationId="{ECC82508-BEEF-4F99-8794-30AF3F126702}"/>
          </ac:picMkLst>
        </pc:picChg>
        <pc:picChg chg="mod">
          <ac:chgData name="Manuela Ramos Ospina" userId="b2fec698-f496-48dd-8fb3-76c085d46a17" providerId="ADAL" clId="{AA8E5D80-3C4D-4667-93F6-3427AADEBC9D}" dt="2024-06-16T03:42:11.732" v="4783" actId="1038"/>
          <ac:picMkLst>
            <pc:docMk/>
            <pc:sldMk cId="2606245146" sldId="280"/>
            <ac:picMk id="18" creationId="{46220B85-E22C-4B4D-92CE-C90F7A620DD1}"/>
          </ac:picMkLst>
        </pc:picChg>
      </pc:sldChg>
      <pc:sldChg chg="addSp delSp modSp new mod">
        <pc:chgData name="Manuela Ramos Ospina" userId="b2fec698-f496-48dd-8fb3-76c085d46a17" providerId="ADAL" clId="{AA8E5D80-3C4D-4667-93F6-3427AADEBC9D}" dt="2024-06-16T04:20:57.721" v="5367" actId="1076"/>
        <pc:sldMkLst>
          <pc:docMk/>
          <pc:sldMk cId="1055440409" sldId="281"/>
        </pc:sldMkLst>
        <pc:spChg chg="del">
          <ac:chgData name="Manuela Ramos Ospina" userId="b2fec698-f496-48dd-8fb3-76c085d46a17" providerId="ADAL" clId="{AA8E5D80-3C4D-4667-93F6-3427AADEBC9D}" dt="2024-06-16T03:46:18.461" v="4827" actId="478"/>
          <ac:spMkLst>
            <pc:docMk/>
            <pc:sldMk cId="1055440409" sldId="281"/>
            <ac:spMk id="3" creationId="{E4714907-9A0E-432E-B209-B33572B49C5B}"/>
          </ac:spMkLst>
        </pc:spChg>
        <pc:spChg chg="del">
          <ac:chgData name="Manuela Ramos Ospina" userId="b2fec698-f496-48dd-8fb3-76c085d46a17" providerId="ADAL" clId="{AA8E5D80-3C4D-4667-93F6-3427AADEBC9D}" dt="2024-06-16T03:46:18.461" v="4827" actId="478"/>
          <ac:spMkLst>
            <pc:docMk/>
            <pc:sldMk cId="1055440409" sldId="281"/>
            <ac:spMk id="4" creationId="{9F1D7D86-175C-4594-A424-EA262337839C}"/>
          </ac:spMkLst>
        </pc:spChg>
        <pc:spChg chg="add mod">
          <ac:chgData name="Manuela Ramos Ospina" userId="b2fec698-f496-48dd-8fb3-76c085d46a17" providerId="ADAL" clId="{AA8E5D80-3C4D-4667-93F6-3427AADEBC9D}" dt="2024-06-16T03:46:29.063" v="4828"/>
          <ac:spMkLst>
            <pc:docMk/>
            <pc:sldMk cId="1055440409" sldId="281"/>
            <ac:spMk id="5" creationId="{A8C8683A-65C4-4C43-8FFB-DB458E7D0AB8}"/>
          </ac:spMkLst>
        </pc:spChg>
        <pc:spChg chg="add mod">
          <ac:chgData name="Manuela Ramos Ospina" userId="b2fec698-f496-48dd-8fb3-76c085d46a17" providerId="ADAL" clId="{AA8E5D80-3C4D-4667-93F6-3427AADEBC9D}" dt="2024-06-16T03:46:29.063" v="4828"/>
          <ac:spMkLst>
            <pc:docMk/>
            <pc:sldMk cId="1055440409" sldId="281"/>
            <ac:spMk id="6" creationId="{8E222346-9A29-4187-98EA-B9CC4A4D47C6}"/>
          </ac:spMkLst>
        </pc:spChg>
        <pc:spChg chg="add mod">
          <ac:chgData name="Manuela Ramos Ospina" userId="b2fec698-f496-48dd-8fb3-76c085d46a17" providerId="ADAL" clId="{AA8E5D80-3C4D-4667-93F6-3427AADEBC9D}" dt="2024-06-16T04:20:57.721" v="5367" actId="1076"/>
          <ac:spMkLst>
            <pc:docMk/>
            <pc:sldMk cId="1055440409" sldId="281"/>
            <ac:spMk id="7" creationId="{48C81365-9116-4158-B11F-5921B5CB5286}"/>
          </ac:spMkLst>
        </pc:spChg>
        <pc:spChg chg="add del">
          <ac:chgData name="Manuela Ramos Ospina" userId="b2fec698-f496-48dd-8fb3-76c085d46a17" providerId="ADAL" clId="{AA8E5D80-3C4D-4667-93F6-3427AADEBC9D}" dt="2024-06-16T03:49:14.500" v="4892" actId="22"/>
          <ac:spMkLst>
            <pc:docMk/>
            <pc:sldMk cId="1055440409" sldId="281"/>
            <ac:spMk id="9" creationId="{AB22E9E2-D911-402B-9A9E-9E1EBBE978BC}"/>
          </ac:spMkLst>
        </pc:spChg>
        <pc:spChg chg="add mod">
          <ac:chgData name="Manuela Ramos Ospina" userId="b2fec698-f496-48dd-8fb3-76c085d46a17" providerId="ADAL" clId="{AA8E5D80-3C4D-4667-93F6-3427AADEBC9D}" dt="2024-06-16T03:57:41.292" v="4980" actId="1076"/>
          <ac:spMkLst>
            <pc:docMk/>
            <pc:sldMk cId="1055440409" sldId="281"/>
            <ac:spMk id="11" creationId="{6FDD2390-1D72-4A5A-932D-7ADAEA9FCAEF}"/>
          </ac:spMkLst>
        </pc:spChg>
        <pc:spChg chg="add del mod">
          <ac:chgData name="Manuela Ramos Ospina" userId="b2fec698-f496-48dd-8fb3-76c085d46a17" providerId="ADAL" clId="{AA8E5D80-3C4D-4667-93F6-3427AADEBC9D}" dt="2024-06-16T03:59:09.391" v="5068" actId="12084"/>
          <ac:spMkLst>
            <pc:docMk/>
            <pc:sldMk cId="1055440409" sldId="281"/>
            <ac:spMk id="12" creationId="{9317964E-6295-4941-A85D-5126A560166E}"/>
          </ac:spMkLst>
        </pc:spChg>
        <pc:spChg chg="add mod">
          <ac:chgData name="Manuela Ramos Ospina" userId="b2fec698-f496-48dd-8fb3-76c085d46a17" providerId="ADAL" clId="{AA8E5D80-3C4D-4667-93F6-3427AADEBC9D}" dt="2024-06-16T04:07:00.732" v="5158" actId="1076"/>
          <ac:spMkLst>
            <pc:docMk/>
            <pc:sldMk cId="1055440409" sldId="281"/>
            <ac:spMk id="14" creationId="{65177FDF-1C53-4C58-9389-7CE60A1A2F2D}"/>
          </ac:spMkLst>
        </pc:spChg>
        <pc:spChg chg="add mod">
          <ac:chgData name="Manuela Ramos Ospina" userId="b2fec698-f496-48dd-8fb3-76c085d46a17" providerId="ADAL" clId="{AA8E5D80-3C4D-4667-93F6-3427AADEBC9D}" dt="2024-06-16T04:07:38.453" v="5168" actId="1076"/>
          <ac:spMkLst>
            <pc:docMk/>
            <pc:sldMk cId="1055440409" sldId="281"/>
            <ac:spMk id="15" creationId="{CC5585FA-7D6B-4FDC-A145-115A431CEEB0}"/>
          </ac:spMkLst>
        </pc:spChg>
        <pc:spChg chg="add del mod">
          <ac:chgData name="Manuela Ramos Ospina" userId="b2fec698-f496-48dd-8fb3-76c085d46a17" providerId="ADAL" clId="{AA8E5D80-3C4D-4667-93F6-3427AADEBC9D}" dt="2024-06-16T04:04:44.663" v="5121" actId="478"/>
          <ac:spMkLst>
            <pc:docMk/>
            <pc:sldMk cId="1055440409" sldId="281"/>
            <ac:spMk id="17" creationId="{7CFEB251-9BD6-468A-8347-F90287A2255D}"/>
          </ac:spMkLst>
        </pc:spChg>
        <pc:spChg chg="add del">
          <ac:chgData name="Manuela Ramos Ospina" userId="b2fec698-f496-48dd-8fb3-76c085d46a17" providerId="ADAL" clId="{AA8E5D80-3C4D-4667-93F6-3427AADEBC9D}" dt="2024-06-16T04:04:55.733" v="5123" actId="22"/>
          <ac:spMkLst>
            <pc:docMk/>
            <pc:sldMk cId="1055440409" sldId="281"/>
            <ac:spMk id="19" creationId="{8E87D18B-B0F1-4F60-9130-6D8FE4731545}"/>
          </ac:spMkLst>
        </pc:spChg>
        <pc:spChg chg="add del">
          <ac:chgData name="Manuela Ramos Ospina" userId="b2fec698-f496-48dd-8fb3-76c085d46a17" providerId="ADAL" clId="{AA8E5D80-3C4D-4667-93F6-3427AADEBC9D}" dt="2024-06-16T04:05:01.668" v="5127" actId="22"/>
          <ac:spMkLst>
            <pc:docMk/>
            <pc:sldMk cId="1055440409" sldId="281"/>
            <ac:spMk id="21" creationId="{6C794AD3-EFA3-47D7-9E18-ED5F7C65BC38}"/>
          </ac:spMkLst>
        </pc:spChg>
        <pc:spChg chg="add del mod">
          <ac:chgData name="Manuela Ramos Ospina" userId="b2fec698-f496-48dd-8fb3-76c085d46a17" providerId="ADAL" clId="{AA8E5D80-3C4D-4667-93F6-3427AADEBC9D}" dt="2024-06-16T04:05:03.622" v="5130" actId="478"/>
          <ac:spMkLst>
            <pc:docMk/>
            <pc:sldMk cId="1055440409" sldId="281"/>
            <ac:spMk id="23" creationId="{086E8E0E-4623-4742-ACD7-5954A1097971}"/>
          </ac:spMkLst>
        </pc:spChg>
        <pc:spChg chg="add del mod">
          <ac:chgData name="Manuela Ramos Ospina" userId="b2fec698-f496-48dd-8fb3-76c085d46a17" providerId="ADAL" clId="{AA8E5D80-3C4D-4667-93F6-3427AADEBC9D}" dt="2024-06-16T04:05:23.503" v="5133" actId="478"/>
          <ac:spMkLst>
            <pc:docMk/>
            <pc:sldMk cId="1055440409" sldId="281"/>
            <ac:spMk id="25" creationId="{595F9F23-0A95-4AF9-BBBC-D3DA1D97F777}"/>
          </ac:spMkLst>
        </pc:spChg>
        <pc:spChg chg="add del mod">
          <ac:chgData name="Manuela Ramos Ospina" userId="b2fec698-f496-48dd-8fb3-76c085d46a17" providerId="ADAL" clId="{AA8E5D80-3C4D-4667-93F6-3427AADEBC9D}" dt="2024-06-16T04:06:52.203" v="5157" actId="478"/>
          <ac:spMkLst>
            <pc:docMk/>
            <pc:sldMk cId="1055440409" sldId="281"/>
            <ac:spMk id="26" creationId="{D309340E-28F7-410B-8DEF-235BBA087454}"/>
          </ac:spMkLst>
        </pc:spChg>
        <pc:spChg chg="add mod">
          <ac:chgData name="Manuela Ramos Ospina" userId="b2fec698-f496-48dd-8fb3-76c085d46a17" providerId="ADAL" clId="{AA8E5D80-3C4D-4667-93F6-3427AADEBC9D}" dt="2024-06-16T04:06:45.888" v="5155" actId="20577"/>
          <ac:spMkLst>
            <pc:docMk/>
            <pc:sldMk cId="1055440409" sldId="281"/>
            <ac:spMk id="28" creationId="{C46CC651-415B-4106-8A1F-F7ED0B85CFE5}"/>
          </ac:spMkLst>
        </pc:spChg>
        <pc:spChg chg="add mod">
          <ac:chgData name="Manuela Ramos Ospina" userId="b2fec698-f496-48dd-8fb3-76c085d46a17" providerId="ADAL" clId="{AA8E5D80-3C4D-4667-93F6-3427AADEBC9D}" dt="2024-06-16T04:07:31.802" v="5167" actId="1076"/>
          <ac:spMkLst>
            <pc:docMk/>
            <pc:sldMk cId="1055440409" sldId="281"/>
            <ac:spMk id="29" creationId="{AA9FC1BD-BEF4-4F07-AE2E-D2F226E32B99}"/>
          </ac:spMkLst>
        </pc:spChg>
        <pc:spChg chg="add del">
          <ac:chgData name="Manuela Ramos Ospina" userId="b2fec698-f496-48dd-8fb3-76c085d46a17" providerId="ADAL" clId="{AA8E5D80-3C4D-4667-93F6-3427AADEBC9D}" dt="2024-06-16T04:09:46.482" v="5183" actId="22"/>
          <ac:spMkLst>
            <pc:docMk/>
            <pc:sldMk cId="1055440409" sldId="281"/>
            <ac:spMk id="37" creationId="{5E386B7D-89DB-4F9D-A7D9-C9DAEE32C772}"/>
          </ac:spMkLst>
        </pc:spChg>
        <pc:spChg chg="add mod">
          <ac:chgData name="Manuela Ramos Ospina" userId="b2fec698-f496-48dd-8fb3-76c085d46a17" providerId="ADAL" clId="{AA8E5D80-3C4D-4667-93F6-3427AADEBC9D}" dt="2024-06-16T04:13:29.782" v="5287" actId="1076"/>
          <ac:spMkLst>
            <pc:docMk/>
            <pc:sldMk cId="1055440409" sldId="281"/>
            <ac:spMk id="39" creationId="{D6734088-B08B-496D-88F9-C347A0DD9568}"/>
          </ac:spMkLst>
        </pc:spChg>
        <pc:spChg chg="add mod">
          <ac:chgData name="Manuela Ramos Ospina" userId="b2fec698-f496-48dd-8fb3-76c085d46a17" providerId="ADAL" clId="{AA8E5D80-3C4D-4667-93F6-3427AADEBC9D}" dt="2024-06-16T04:14:24.612" v="5295" actId="1076"/>
          <ac:spMkLst>
            <pc:docMk/>
            <pc:sldMk cId="1055440409" sldId="281"/>
            <ac:spMk id="40" creationId="{463D5D97-0023-4C0D-BE80-D791A69E12C6}"/>
          </ac:spMkLst>
        </pc:spChg>
        <pc:graphicFrameChg chg="add mod">
          <ac:chgData name="Manuela Ramos Ospina" userId="b2fec698-f496-48dd-8fb3-76c085d46a17" providerId="ADAL" clId="{AA8E5D80-3C4D-4667-93F6-3427AADEBC9D}" dt="2024-06-16T03:59:55.611" v="5077" actId="1076"/>
          <ac:graphicFrameMkLst>
            <pc:docMk/>
            <pc:sldMk cId="1055440409" sldId="281"/>
            <ac:graphicFrameMk id="13" creationId="{170D21ED-15E3-4A96-9C7F-689188C69B9C}"/>
          </ac:graphicFrameMkLst>
        </pc:graphicFrameChg>
        <pc:graphicFrameChg chg="add mod modGraphic">
          <ac:chgData name="Manuela Ramos Ospina" userId="b2fec698-f496-48dd-8fb3-76c085d46a17" providerId="ADAL" clId="{AA8E5D80-3C4D-4667-93F6-3427AADEBC9D}" dt="2024-06-16T04:13:57.781" v="5291" actId="12385"/>
          <ac:graphicFrameMkLst>
            <pc:docMk/>
            <pc:sldMk cId="1055440409" sldId="281"/>
            <ac:graphicFrameMk id="41" creationId="{23F9F1EB-70D2-4AE0-812D-736CBD028AEB}"/>
          </ac:graphicFrameMkLst>
        </pc:graphicFrameChg>
        <pc:cxnChg chg="add mod">
          <ac:chgData name="Manuela Ramos Ospina" userId="b2fec698-f496-48dd-8fb3-76c085d46a17" providerId="ADAL" clId="{AA8E5D80-3C4D-4667-93F6-3427AADEBC9D}" dt="2024-06-16T04:08:21.961" v="5172" actId="208"/>
          <ac:cxnSpMkLst>
            <pc:docMk/>
            <pc:sldMk cId="1055440409" sldId="281"/>
            <ac:cxnSpMk id="31" creationId="{BF983D52-3FAD-4063-BC3C-8EC7932692F6}"/>
          </ac:cxnSpMkLst>
        </pc:cxnChg>
        <pc:cxnChg chg="add mod">
          <ac:chgData name="Manuela Ramos Ospina" userId="b2fec698-f496-48dd-8fb3-76c085d46a17" providerId="ADAL" clId="{AA8E5D80-3C4D-4667-93F6-3427AADEBC9D}" dt="2024-06-16T04:08:57.211" v="5179" actId="1076"/>
          <ac:cxnSpMkLst>
            <pc:docMk/>
            <pc:sldMk cId="1055440409" sldId="281"/>
            <ac:cxnSpMk id="34" creationId="{8EE1C02D-31E7-427E-A4A6-3B3E6D980CD3}"/>
          </ac:cxnSpMkLst>
        </pc:cxnChg>
      </pc:sldChg>
      <pc:sldChg chg="addSp delSp modSp new mod">
        <pc:chgData name="Manuela Ramos Ospina" userId="b2fec698-f496-48dd-8fb3-76c085d46a17" providerId="ADAL" clId="{AA8E5D80-3C4D-4667-93F6-3427AADEBC9D}" dt="2024-06-16T04:31:20.285" v="5663" actId="20577"/>
        <pc:sldMkLst>
          <pc:docMk/>
          <pc:sldMk cId="1517465886" sldId="282"/>
        </pc:sldMkLst>
        <pc:spChg chg="del">
          <ac:chgData name="Manuela Ramos Ospina" userId="b2fec698-f496-48dd-8fb3-76c085d46a17" providerId="ADAL" clId="{AA8E5D80-3C4D-4667-93F6-3427AADEBC9D}" dt="2024-06-16T04:15:44.111" v="5297" actId="478"/>
          <ac:spMkLst>
            <pc:docMk/>
            <pc:sldMk cId="1517465886" sldId="282"/>
            <ac:spMk id="3" creationId="{F6618308-B806-4EBD-BC18-5A8633A0592D}"/>
          </ac:spMkLst>
        </pc:spChg>
        <pc:spChg chg="del">
          <ac:chgData name="Manuela Ramos Ospina" userId="b2fec698-f496-48dd-8fb3-76c085d46a17" providerId="ADAL" clId="{AA8E5D80-3C4D-4667-93F6-3427AADEBC9D}" dt="2024-06-16T04:15:44.111" v="5297" actId="478"/>
          <ac:spMkLst>
            <pc:docMk/>
            <pc:sldMk cId="1517465886" sldId="282"/>
            <ac:spMk id="4" creationId="{6C90A0E8-1CD7-4262-B743-F0699AFB4D5D}"/>
          </ac:spMkLst>
        </pc:spChg>
        <pc:spChg chg="add mod">
          <ac:chgData name="Manuela Ramos Ospina" userId="b2fec698-f496-48dd-8fb3-76c085d46a17" providerId="ADAL" clId="{AA8E5D80-3C4D-4667-93F6-3427AADEBC9D}" dt="2024-06-16T04:16:20.581" v="5300"/>
          <ac:spMkLst>
            <pc:docMk/>
            <pc:sldMk cId="1517465886" sldId="282"/>
            <ac:spMk id="6" creationId="{33AB5D46-5FD1-43F8-BF19-61564FDF69AD}"/>
          </ac:spMkLst>
        </pc:spChg>
        <pc:spChg chg="add mod">
          <ac:chgData name="Manuela Ramos Ospina" userId="b2fec698-f496-48dd-8fb3-76c085d46a17" providerId="ADAL" clId="{AA8E5D80-3C4D-4667-93F6-3427AADEBC9D}" dt="2024-06-16T04:16:20.581" v="5300"/>
          <ac:spMkLst>
            <pc:docMk/>
            <pc:sldMk cId="1517465886" sldId="282"/>
            <ac:spMk id="7" creationId="{CC5815C0-FB5A-4939-89BE-B95878C1525B}"/>
          </ac:spMkLst>
        </pc:spChg>
        <pc:spChg chg="add mod">
          <ac:chgData name="Manuela Ramos Ospina" userId="b2fec698-f496-48dd-8fb3-76c085d46a17" providerId="ADAL" clId="{AA8E5D80-3C4D-4667-93F6-3427AADEBC9D}" dt="2024-06-16T04:28:30.002" v="5580" actId="554"/>
          <ac:spMkLst>
            <pc:docMk/>
            <pc:sldMk cId="1517465886" sldId="282"/>
            <ac:spMk id="8" creationId="{54D7FC7A-0F63-4F6D-AE7B-8F227A3CFE64}"/>
          </ac:spMkLst>
        </pc:spChg>
        <pc:spChg chg="add del">
          <ac:chgData name="Manuela Ramos Ospina" userId="b2fec698-f496-48dd-8fb3-76c085d46a17" providerId="ADAL" clId="{AA8E5D80-3C4D-4667-93F6-3427AADEBC9D}" dt="2024-06-16T04:17:54.057" v="5340" actId="22"/>
          <ac:spMkLst>
            <pc:docMk/>
            <pc:sldMk cId="1517465886" sldId="282"/>
            <ac:spMk id="10" creationId="{7577ABF6-A709-428B-B81C-7C72038FD062}"/>
          </ac:spMkLst>
        </pc:spChg>
        <pc:spChg chg="add mod">
          <ac:chgData name="Manuela Ramos Ospina" userId="b2fec698-f496-48dd-8fb3-76c085d46a17" providerId="ADAL" clId="{AA8E5D80-3C4D-4667-93F6-3427AADEBC9D}" dt="2024-06-16T04:29:02.997" v="5590" actId="1038"/>
          <ac:spMkLst>
            <pc:docMk/>
            <pc:sldMk cId="1517465886" sldId="282"/>
            <ac:spMk id="12" creationId="{2CBEA30E-4EAC-477F-B4FD-054A93F1A838}"/>
          </ac:spMkLst>
        </pc:spChg>
        <pc:spChg chg="add mod">
          <ac:chgData name="Manuela Ramos Ospina" userId="b2fec698-f496-48dd-8fb3-76c085d46a17" providerId="ADAL" clId="{AA8E5D80-3C4D-4667-93F6-3427AADEBC9D}" dt="2024-06-16T04:28:30.002" v="5580" actId="554"/>
          <ac:spMkLst>
            <pc:docMk/>
            <pc:sldMk cId="1517465886" sldId="282"/>
            <ac:spMk id="15" creationId="{F1FD386B-4FF6-4F37-BE0E-6B45682A7980}"/>
          </ac:spMkLst>
        </pc:spChg>
        <pc:spChg chg="add mod">
          <ac:chgData name="Manuela Ramos Ospina" userId="b2fec698-f496-48dd-8fb3-76c085d46a17" providerId="ADAL" clId="{AA8E5D80-3C4D-4667-93F6-3427AADEBC9D}" dt="2024-06-16T04:28:49.893" v="5584" actId="404"/>
          <ac:spMkLst>
            <pc:docMk/>
            <pc:sldMk cId="1517465886" sldId="282"/>
            <ac:spMk id="16" creationId="{1D3BA044-B900-4466-A715-D39AEFFD4E9E}"/>
          </ac:spMkLst>
        </pc:spChg>
        <pc:spChg chg="add mod">
          <ac:chgData name="Manuela Ramos Ospina" userId="b2fec698-f496-48dd-8fb3-76c085d46a17" providerId="ADAL" clId="{AA8E5D80-3C4D-4667-93F6-3427AADEBC9D}" dt="2024-06-16T04:29:16.421" v="5591" actId="1076"/>
          <ac:spMkLst>
            <pc:docMk/>
            <pc:sldMk cId="1517465886" sldId="282"/>
            <ac:spMk id="19" creationId="{E6FD4E6A-F511-4FFA-B140-C5C8E6B1D013}"/>
          </ac:spMkLst>
        </pc:spChg>
        <pc:spChg chg="add del mod">
          <ac:chgData name="Manuela Ramos Ospina" userId="b2fec698-f496-48dd-8fb3-76c085d46a17" providerId="ADAL" clId="{AA8E5D80-3C4D-4667-93F6-3427AADEBC9D}" dt="2024-06-16T04:24:38.681" v="5512" actId="478"/>
          <ac:spMkLst>
            <pc:docMk/>
            <pc:sldMk cId="1517465886" sldId="282"/>
            <ac:spMk id="20" creationId="{15AEEB86-7006-4547-A1D9-DD5FF9177862}"/>
          </ac:spMkLst>
        </pc:spChg>
        <pc:spChg chg="add mod">
          <ac:chgData name="Manuela Ramos Ospina" userId="b2fec698-f496-48dd-8fb3-76c085d46a17" providerId="ADAL" clId="{AA8E5D80-3C4D-4667-93F6-3427AADEBC9D}" dt="2024-06-16T04:25:48.752" v="5530" actId="1076"/>
          <ac:spMkLst>
            <pc:docMk/>
            <pc:sldMk cId="1517465886" sldId="282"/>
            <ac:spMk id="21" creationId="{63634555-3E87-4EFB-8169-4D4CFAA4FBB1}"/>
          </ac:spMkLst>
        </pc:spChg>
        <pc:spChg chg="add mod">
          <ac:chgData name="Manuela Ramos Ospina" userId="b2fec698-f496-48dd-8fb3-76c085d46a17" providerId="ADAL" clId="{AA8E5D80-3C4D-4667-93F6-3427AADEBC9D}" dt="2024-06-16T04:26:52.263" v="5551" actId="1076"/>
          <ac:spMkLst>
            <pc:docMk/>
            <pc:sldMk cId="1517465886" sldId="282"/>
            <ac:spMk id="22" creationId="{550F28A6-7EE1-47B5-B72D-140EE45EFA3F}"/>
          </ac:spMkLst>
        </pc:spChg>
        <pc:spChg chg="add mod">
          <ac:chgData name="Manuela Ramos Ospina" userId="b2fec698-f496-48dd-8fb3-76c085d46a17" providerId="ADAL" clId="{AA8E5D80-3C4D-4667-93F6-3427AADEBC9D}" dt="2024-06-16T04:27:05.161" v="5563" actId="1076"/>
          <ac:spMkLst>
            <pc:docMk/>
            <pc:sldMk cId="1517465886" sldId="282"/>
            <ac:spMk id="25" creationId="{98248DA4-4ADD-44B7-A6AE-AEB2A155E120}"/>
          </ac:spMkLst>
        </pc:spChg>
        <pc:spChg chg="add mod">
          <ac:chgData name="Manuela Ramos Ospina" userId="b2fec698-f496-48dd-8fb3-76c085d46a17" providerId="ADAL" clId="{AA8E5D80-3C4D-4667-93F6-3427AADEBC9D}" dt="2024-06-16T04:30:32.413" v="5621" actId="1076"/>
          <ac:spMkLst>
            <pc:docMk/>
            <pc:sldMk cId="1517465886" sldId="282"/>
            <ac:spMk id="26" creationId="{A3F3D364-ED3C-4651-827E-02BE4E9166BF}"/>
          </ac:spMkLst>
        </pc:spChg>
        <pc:spChg chg="add mod">
          <ac:chgData name="Manuela Ramos Ospina" userId="b2fec698-f496-48dd-8fb3-76c085d46a17" providerId="ADAL" clId="{AA8E5D80-3C4D-4667-93F6-3427AADEBC9D}" dt="2024-06-16T04:30:58.622" v="5649" actId="1076"/>
          <ac:spMkLst>
            <pc:docMk/>
            <pc:sldMk cId="1517465886" sldId="282"/>
            <ac:spMk id="27" creationId="{C6F35339-FEDE-4C2C-B74E-C151D8A5DC83}"/>
          </ac:spMkLst>
        </pc:spChg>
        <pc:spChg chg="add mod">
          <ac:chgData name="Manuela Ramos Ospina" userId="b2fec698-f496-48dd-8fb3-76c085d46a17" providerId="ADAL" clId="{AA8E5D80-3C4D-4667-93F6-3427AADEBC9D}" dt="2024-06-16T04:31:20.285" v="5663" actId="20577"/>
          <ac:spMkLst>
            <pc:docMk/>
            <pc:sldMk cId="1517465886" sldId="282"/>
            <ac:spMk id="28" creationId="{015CDB47-E857-4A35-A42C-70CA32464146}"/>
          </ac:spMkLst>
        </pc:spChg>
        <pc:graphicFrameChg chg="add del mod">
          <ac:chgData name="Manuela Ramos Ospina" userId="b2fec698-f496-48dd-8fb3-76c085d46a17" providerId="ADAL" clId="{AA8E5D80-3C4D-4667-93F6-3427AADEBC9D}" dt="2024-06-16T04:15:58.382" v="5299"/>
          <ac:graphicFrameMkLst>
            <pc:docMk/>
            <pc:sldMk cId="1517465886" sldId="282"/>
            <ac:graphicFrameMk id="5" creationId="{FDAA86F1-4B23-4B29-87C1-157A7CF26422}"/>
          </ac:graphicFrameMkLst>
        </pc:graphicFrameChg>
        <pc:picChg chg="add del mod">
          <ac:chgData name="Manuela Ramos Ospina" userId="b2fec698-f496-48dd-8fb3-76c085d46a17" providerId="ADAL" clId="{AA8E5D80-3C4D-4667-93F6-3427AADEBC9D}" dt="2024-06-16T04:22:23.976" v="5409" actId="478"/>
          <ac:picMkLst>
            <pc:docMk/>
            <pc:sldMk cId="1517465886" sldId="282"/>
            <ac:picMk id="14" creationId="{EA672F31-25A1-46FD-87DE-3C58330B4E57}"/>
          </ac:picMkLst>
        </pc:picChg>
        <pc:picChg chg="add mod">
          <ac:chgData name="Manuela Ramos Ospina" userId="b2fec698-f496-48dd-8fb3-76c085d46a17" providerId="ADAL" clId="{AA8E5D80-3C4D-4667-93F6-3427AADEBC9D}" dt="2024-06-16T04:29:21.211" v="5593" actId="1076"/>
          <ac:picMkLst>
            <pc:docMk/>
            <pc:sldMk cId="1517465886" sldId="282"/>
            <ac:picMk id="18" creationId="{71CAE0F8-0B2E-491F-AB6B-0B88F3F4A06C}"/>
          </ac:picMkLst>
        </pc:picChg>
        <pc:picChg chg="add mod">
          <ac:chgData name="Manuela Ramos Ospina" userId="b2fec698-f496-48dd-8fb3-76c085d46a17" providerId="ADAL" clId="{AA8E5D80-3C4D-4667-93F6-3427AADEBC9D}" dt="2024-06-16T04:26:31.156" v="5533" actId="732"/>
          <ac:picMkLst>
            <pc:docMk/>
            <pc:sldMk cId="1517465886" sldId="282"/>
            <ac:picMk id="2049" creationId="{AE18EAE2-77A9-4304-9C4A-3E65BF641418}"/>
          </ac:picMkLst>
        </pc:picChg>
        <pc:picChg chg="add mod">
          <ac:chgData name="Manuela Ramos Ospina" userId="b2fec698-f496-48dd-8fb3-76c085d46a17" providerId="ADAL" clId="{AA8E5D80-3C4D-4667-93F6-3427AADEBC9D}" dt="2024-06-16T04:26:33.822" v="5534" actId="732"/>
          <ac:picMkLst>
            <pc:docMk/>
            <pc:sldMk cId="1517465886" sldId="282"/>
            <ac:picMk id="2050" creationId="{86CBAA79-1CAE-406D-A9CB-97F397297E44}"/>
          </ac:picMkLst>
        </pc:picChg>
      </pc:sldChg>
      <pc:sldChg chg="addSp delSp modSp new mod">
        <pc:chgData name="Manuela Ramos Ospina" userId="b2fec698-f496-48dd-8fb3-76c085d46a17" providerId="ADAL" clId="{AA8E5D80-3C4D-4667-93F6-3427AADEBC9D}" dt="2024-06-16T05:54:57.231" v="7227" actId="164"/>
        <pc:sldMkLst>
          <pc:docMk/>
          <pc:sldMk cId="615882030" sldId="283"/>
        </pc:sldMkLst>
        <pc:spChg chg="mod">
          <ac:chgData name="Manuela Ramos Ospina" userId="b2fec698-f496-48dd-8fb3-76c085d46a17" providerId="ADAL" clId="{AA8E5D80-3C4D-4667-93F6-3427AADEBC9D}" dt="2024-06-16T05:22:31.828" v="6434" actId="14100"/>
          <ac:spMkLst>
            <pc:docMk/>
            <pc:sldMk cId="615882030" sldId="283"/>
            <ac:spMk id="2" creationId="{1B4F8057-1ACB-429D-B14C-C318976DF53B}"/>
          </ac:spMkLst>
        </pc:spChg>
        <pc:spChg chg="add mod">
          <ac:chgData name="Manuela Ramos Ospina" userId="b2fec698-f496-48dd-8fb3-76c085d46a17" providerId="ADAL" clId="{AA8E5D80-3C4D-4667-93F6-3427AADEBC9D}" dt="2024-06-16T04:53:11.081" v="6032" actId="27636"/>
          <ac:spMkLst>
            <pc:docMk/>
            <pc:sldMk cId="615882030" sldId="283"/>
            <ac:spMk id="3" creationId="{65431E87-DF8C-469F-B052-60880ABDB5E8}"/>
          </ac:spMkLst>
        </pc:spChg>
        <pc:spChg chg="add mod">
          <ac:chgData name="Manuela Ramos Ospina" userId="b2fec698-f496-48dd-8fb3-76c085d46a17" providerId="ADAL" clId="{AA8E5D80-3C4D-4667-93F6-3427AADEBC9D}" dt="2024-06-16T04:52:51.701" v="6013" actId="20577"/>
          <ac:spMkLst>
            <pc:docMk/>
            <pc:sldMk cId="615882030" sldId="283"/>
            <ac:spMk id="4" creationId="{CCB172DC-1A7E-4AFF-A864-53478A0B997A}"/>
          </ac:spMkLst>
        </pc:spChg>
        <pc:spChg chg="add mod">
          <ac:chgData name="Manuela Ramos Ospina" userId="b2fec698-f496-48dd-8fb3-76c085d46a17" providerId="ADAL" clId="{AA8E5D80-3C4D-4667-93F6-3427AADEBC9D}" dt="2024-06-16T05:01:42.115" v="6087" actId="1076"/>
          <ac:spMkLst>
            <pc:docMk/>
            <pc:sldMk cId="615882030" sldId="283"/>
            <ac:spMk id="5" creationId="{70133045-197F-45B7-8589-AF5C916C4F2E}"/>
          </ac:spMkLst>
        </pc:spChg>
        <pc:spChg chg="add del mod">
          <ac:chgData name="Manuela Ramos Ospina" userId="b2fec698-f496-48dd-8fb3-76c085d46a17" providerId="ADAL" clId="{AA8E5D80-3C4D-4667-93F6-3427AADEBC9D}" dt="2024-06-16T04:55:13.173" v="6057" actId="478"/>
          <ac:spMkLst>
            <pc:docMk/>
            <pc:sldMk cId="615882030" sldId="283"/>
            <ac:spMk id="6" creationId="{A8FFD360-1DA9-446B-AD7B-CB8271515610}"/>
          </ac:spMkLst>
        </pc:spChg>
        <pc:spChg chg="add mod">
          <ac:chgData name="Manuela Ramos Ospina" userId="b2fec698-f496-48dd-8fb3-76c085d46a17" providerId="ADAL" clId="{AA8E5D80-3C4D-4667-93F6-3427AADEBC9D}" dt="2024-06-16T05:01:42.115" v="6087" actId="1076"/>
          <ac:spMkLst>
            <pc:docMk/>
            <pc:sldMk cId="615882030" sldId="283"/>
            <ac:spMk id="7" creationId="{51A6E2B5-4B11-4EB1-A943-A46E0418680E}"/>
          </ac:spMkLst>
        </pc:spChg>
        <pc:spChg chg="add del mod">
          <ac:chgData name="Manuela Ramos Ospina" userId="b2fec698-f496-48dd-8fb3-76c085d46a17" providerId="ADAL" clId="{AA8E5D80-3C4D-4667-93F6-3427AADEBC9D}" dt="2024-06-16T04:54:47.804" v="6052" actId="478"/>
          <ac:spMkLst>
            <pc:docMk/>
            <pc:sldMk cId="615882030" sldId="283"/>
            <ac:spMk id="8" creationId="{D1B1724E-194E-4BB2-9125-B892D084985C}"/>
          </ac:spMkLst>
        </pc:spChg>
        <pc:spChg chg="add mod">
          <ac:chgData name="Manuela Ramos Ospina" userId="b2fec698-f496-48dd-8fb3-76c085d46a17" providerId="ADAL" clId="{AA8E5D80-3C4D-4667-93F6-3427AADEBC9D}" dt="2024-06-16T05:01:42.115" v="6087" actId="1076"/>
          <ac:spMkLst>
            <pc:docMk/>
            <pc:sldMk cId="615882030" sldId="283"/>
            <ac:spMk id="9" creationId="{271901CE-EBD5-4AFE-B9BF-3B7C6DCB90D9}"/>
          </ac:spMkLst>
        </pc:spChg>
        <pc:spChg chg="add del mod">
          <ac:chgData name="Manuela Ramos Ospina" userId="b2fec698-f496-48dd-8fb3-76c085d46a17" providerId="ADAL" clId="{AA8E5D80-3C4D-4667-93F6-3427AADEBC9D}" dt="2024-06-16T04:53:44.002" v="6037" actId="478"/>
          <ac:spMkLst>
            <pc:docMk/>
            <pc:sldMk cId="615882030" sldId="283"/>
            <ac:spMk id="10" creationId="{F6203230-B8EE-49F4-BF04-890D047C3917}"/>
          </ac:spMkLst>
        </pc:spChg>
        <pc:spChg chg="add del mod">
          <ac:chgData name="Manuela Ramos Ospina" userId="b2fec698-f496-48dd-8fb3-76c085d46a17" providerId="ADAL" clId="{AA8E5D80-3C4D-4667-93F6-3427AADEBC9D}" dt="2024-06-16T04:53:41.711" v="6036" actId="478"/>
          <ac:spMkLst>
            <pc:docMk/>
            <pc:sldMk cId="615882030" sldId="283"/>
            <ac:spMk id="11" creationId="{656EBEA9-C2E6-439B-A109-15650D613DDE}"/>
          </ac:spMkLst>
        </pc:spChg>
        <pc:spChg chg="add mod">
          <ac:chgData name="Manuela Ramos Ospina" userId="b2fec698-f496-48dd-8fb3-76c085d46a17" providerId="ADAL" clId="{AA8E5D80-3C4D-4667-93F6-3427AADEBC9D}" dt="2024-06-16T05:01:42.115" v="6087" actId="1076"/>
          <ac:spMkLst>
            <pc:docMk/>
            <pc:sldMk cId="615882030" sldId="283"/>
            <ac:spMk id="12" creationId="{59585527-7579-4894-9767-80C1A6FB19E5}"/>
          </ac:spMkLst>
        </pc:spChg>
        <pc:spChg chg="add mod">
          <ac:chgData name="Manuela Ramos Ospina" userId="b2fec698-f496-48dd-8fb3-76c085d46a17" providerId="ADAL" clId="{AA8E5D80-3C4D-4667-93F6-3427AADEBC9D}" dt="2024-06-16T05:01:42.115" v="6087" actId="1076"/>
          <ac:spMkLst>
            <pc:docMk/>
            <pc:sldMk cId="615882030" sldId="283"/>
            <ac:spMk id="13" creationId="{BCD5E62A-82E9-4B70-9CA7-037F66DD0A74}"/>
          </ac:spMkLst>
        </pc:spChg>
        <pc:spChg chg="add mod">
          <ac:chgData name="Manuela Ramos Ospina" userId="b2fec698-f496-48dd-8fb3-76c085d46a17" providerId="ADAL" clId="{AA8E5D80-3C4D-4667-93F6-3427AADEBC9D}" dt="2024-06-16T05:12:55.191" v="6181" actId="1076"/>
          <ac:spMkLst>
            <pc:docMk/>
            <pc:sldMk cId="615882030" sldId="283"/>
            <ac:spMk id="15" creationId="{0CB5F76C-73CF-45DE-9798-C8E8C9D5A55B}"/>
          </ac:spMkLst>
        </pc:spChg>
        <pc:spChg chg="add mod">
          <ac:chgData name="Manuela Ramos Ospina" userId="b2fec698-f496-48dd-8fb3-76c085d46a17" providerId="ADAL" clId="{AA8E5D80-3C4D-4667-93F6-3427AADEBC9D}" dt="2024-06-16T05:54:57.231" v="7227" actId="164"/>
          <ac:spMkLst>
            <pc:docMk/>
            <pc:sldMk cId="615882030" sldId="283"/>
            <ac:spMk id="16" creationId="{E2CF6802-8A00-441A-838E-136855E701F4}"/>
          </ac:spMkLst>
        </pc:spChg>
        <pc:spChg chg="add mod">
          <ac:chgData name="Manuela Ramos Ospina" userId="b2fec698-f496-48dd-8fb3-76c085d46a17" providerId="ADAL" clId="{AA8E5D80-3C4D-4667-93F6-3427AADEBC9D}" dt="2024-06-16T05:54:57.231" v="7227" actId="164"/>
          <ac:spMkLst>
            <pc:docMk/>
            <pc:sldMk cId="615882030" sldId="283"/>
            <ac:spMk id="17" creationId="{6A918105-6A1E-43F4-9475-4E471CDE63C8}"/>
          </ac:spMkLst>
        </pc:spChg>
        <pc:spChg chg="add mod">
          <ac:chgData name="Manuela Ramos Ospina" userId="b2fec698-f496-48dd-8fb3-76c085d46a17" providerId="ADAL" clId="{AA8E5D80-3C4D-4667-93F6-3427AADEBC9D}" dt="2024-06-16T05:21:12.243" v="6398" actId="1076"/>
          <ac:spMkLst>
            <pc:docMk/>
            <pc:sldMk cId="615882030" sldId="283"/>
            <ac:spMk id="18" creationId="{13356305-75FA-4ABF-8BDA-B1D07302B596}"/>
          </ac:spMkLst>
        </pc:spChg>
        <pc:spChg chg="add mod">
          <ac:chgData name="Manuela Ramos Ospina" userId="b2fec698-f496-48dd-8fb3-76c085d46a17" providerId="ADAL" clId="{AA8E5D80-3C4D-4667-93F6-3427AADEBC9D}" dt="2024-06-16T05:21:12.243" v="6398" actId="1076"/>
          <ac:spMkLst>
            <pc:docMk/>
            <pc:sldMk cId="615882030" sldId="283"/>
            <ac:spMk id="19" creationId="{C21E47D8-6C27-4CD7-8998-ACE84671C74B}"/>
          </ac:spMkLst>
        </pc:spChg>
        <pc:spChg chg="add mod">
          <ac:chgData name="Manuela Ramos Ospina" userId="b2fec698-f496-48dd-8fb3-76c085d46a17" providerId="ADAL" clId="{AA8E5D80-3C4D-4667-93F6-3427AADEBC9D}" dt="2024-06-16T05:20:19.633" v="6389" actId="1076"/>
          <ac:spMkLst>
            <pc:docMk/>
            <pc:sldMk cId="615882030" sldId="283"/>
            <ac:spMk id="20" creationId="{C57252B3-871D-46E6-B7F0-6A820C001A62}"/>
          </ac:spMkLst>
        </pc:spChg>
        <pc:spChg chg="add mod">
          <ac:chgData name="Manuela Ramos Ospina" userId="b2fec698-f496-48dd-8fb3-76c085d46a17" providerId="ADAL" clId="{AA8E5D80-3C4D-4667-93F6-3427AADEBC9D}" dt="2024-06-16T05:22:48.141" v="6438" actId="1076"/>
          <ac:spMkLst>
            <pc:docMk/>
            <pc:sldMk cId="615882030" sldId="283"/>
            <ac:spMk id="21" creationId="{8BB66114-8322-4CC9-A0BD-34BB645B034A}"/>
          </ac:spMkLst>
        </pc:spChg>
        <pc:spChg chg="add mod">
          <ac:chgData name="Manuela Ramos Ospina" userId="b2fec698-f496-48dd-8fb3-76c085d46a17" providerId="ADAL" clId="{AA8E5D80-3C4D-4667-93F6-3427AADEBC9D}" dt="2024-06-16T05:22:22.443" v="6430" actId="1076"/>
          <ac:spMkLst>
            <pc:docMk/>
            <pc:sldMk cId="615882030" sldId="283"/>
            <ac:spMk id="22" creationId="{85911CF3-D4C2-4D66-887F-B184A65E039F}"/>
          </ac:spMkLst>
        </pc:spChg>
        <pc:spChg chg="add mod">
          <ac:chgData name="Manuela Ramos Ospina" userId="b2fec698-f496-48dd-8fb3-76c085d46a17" providerId="ADAL" clId="{AA8E5D80-3C4D-4667-93F6-3427AADEBC9D}" dt="2024-06-16T05:22:09.651" v="6426" actId="1076"/>
          <ac:spMkLst>
            <pc:docMk/>
            <pc:sldMk cId="615882030" sldId="283"/>
            <ac:spMk id="23" creationId="{F6054A60-5CF7-4CB8-BF1E-B1A06ADEC231}"/>
          </ac:spMkLst>
        </pc:spChg>
        <pc:spChg chg="add del">
          <ac:chgData name="Manuela Ramos Ospina" userId="b2fec698-f496-48dd-8fb3-76c085d46a17" providerId="ADAL" clId="{AA8E5D80-3C4D-4667-93F6-3427AADEBC9D}" dt="2024-06-16T05:23:03.242" v="6440" actId="22"/>
          <ac:spMkLst>
            <pc:docMk/>
            <pc:sldMk cId="615882030" sldId="283"/>
            <ac:spMk id="25" creationId="{055DF5F8-1A32-4E12-B469-C4E20A5F6297}"/>
          </ac:spMkLst>
        </pc:spChg>
        <pc:spChg chg="add del mod">
          <ac:chgData name="Manuela Ramos Ospina" userId="b2fec698-f496-48dd-8fb3-76c085d46a17" providerId="ADAL" clId="{AA8E5D80-3C4D-4667-93F6-3427AADEBC9D}" dt="2024-06-16T05:23:54.665" v="6477" actId="12084"/>
          <ac:spMkLst>
            <pc:docMk/>
            <pc:sldMk cId="615882030" sldId="283"/>
            <ac:spMk id="27" creationId="{198D2937-FA38-4596-9F7D-4780674F7880}"/>
          </ac:spMkLst>
        </pc:spChg>
        <pc:spChg chg="mod topLvl">
          <ac:chgData name="Manuela Ramos Ospina" userId="b2fec698-f496-48dd-8fb3-76c085d46a17" providerId="ADAL" clId="{AA8E5D80-3C4D-4667-93F6-3427AADEBC9D}" dt="2024-06-16T05:25:32.361" v="6498" actId="1076"/>
          <ac:spMkLst>
            <pc:docMk/>
            <pc:sldMk cId="615882030" sldId="283"/>
            <ac:spMk id="30" creationId="{49477455-D16D-4C5D-9986-2945C151D38F}"/>
          </ac:spMkLst>
        </pc:spChg>
        <pc:spChg chg="mod topLvl">
          <ac:chgData name="Manuela Ramos Ospina" userId="b2fec698-f496-48dd-8fb3-76c085d46a17" providerId="ADAL" clId="{AA8E5D80-3C4D-4667-93F6-3427AADEBC9D}" dt="2024-06-16T05:25:29.813" v="6497" actId="1076"/>
          <ac:spMkLst>
            <pc:docMk/>
            <pc:sldMk cId="615882030" sldId="283"/>
            <ac:spMk id="31" creationId="{5E4F872C-1F63-40A9-B428-F36597A6B995}"/>
          </ac:spMkLst>
        </pc:spChg>
        <pc:spChg chg="mod topLvl">
          <ac:chgData name="Manuela Ramos Ospina" userId="b2fec698-f496-48dd-8fb3-76c085d46a17" providerId="ADAL" clId="{AA8E5D80-3C4D-4667-93F6-3427AADEBC9D}" dt="2024-06-16T05:25:20.331" v="6495" actId="1076"/>
          <ac:spMkLst>
            <pc:docMk/>
            <pc:sldMk cId="615882030" sldId="283"/>
            <ac:spMk id="32" creationId="{9951BB9F-50CB-43D6-8A9D-4B4DC4658301}"/>
          </ac:spMkLst>
        </pc:spChg>
        <pc:spChg chg="mod topLvl">
          <ac:chgData name="Manuela Ramos Ospina" userId="b2fec698-f496-48dd-8fb3-76c085d46a17" providerId="ADAL" clId="{AA8E5D80-3C4D-4667-93F6-3427AADEBC9D}" dt="2024-06-16T05:25:23.703" v="6496" actId="1076"/>
          <ac:spMkLst>
            <pc:docMk/>
            <pc:sldMk cId="615882030" sldId="283"/>
            <ac:spMk id="33" creationId="{B7D353BE-2829-4BA8-B59E-3C0AE0B9C1C0}"/>
          </ac:spMkLst>
        </pc:spChg>
        <pc:spChg chg="add mod">
          <ac:chgData name="Manuela Ramos Ospina" userId="b2fec698-f496-48dd-8fb3-76c085d46a17" providerId="ADAL" clId="{AA8E5D80-3C4D-4667-93F6-3427AADEBC9D}" dt="2024-06-16T05:25:11.081" v="6492" actId="1076"/>
          <ac:spMkLst>
            <pc:docMk/>
            <pc:sldMk cId="615882030" sldId="283"/>
            <ac:spMk id="34" creationId="{996018C3-B557-4CD5-9D52-E8089F344017}"/>
          </ac:spMkLst>
        </pc:spChg>
        <pc:spChg chg="add mod">
          <ac:chgData name="Manuela Ramos Ospina" userId="b2fec698-f496-48dd-8fb3-76c085d46a17" providerId="ADAL" clId="{AA8E5D80-3C4D-4667-93F6-3427AADEBC9D}" dt="2024-06-16T05:25:16.691" v="6494" actId="1076"/>
          <ac:spMkLst>
            <pc:docMk/>
            <pc:sldMk cId="615882030" sldId="283"/>
            <ac:spMk id="35" creationId="{F00EA683-DCFE-4D9D-BE8B-5ECB825CBCA5}"/>
          </ac:spMkLst>
        </pc:spChg>
        <pc:grpChg chg="del mod">
          <ac:chgData name="Manuela Ramos Ospina" userId="b2fec698-f496-48dd-8fb3-76c085d46a17" providerId="ADAL" clId="{AA8E5D80-3C4D-4667-93F6-3427AADEBC9D}" dt="2024-06-16T05:24:32.732" v="6482" actId="165"/>
          <ac:grpSpMkLst>
            <pc:docMk/>
            <pc:sldMk cId="615882030" sldId="283"/>
            <ac:grpSpMk id="29" creationId="{39B15EAD-C3A4-4D29-99A2-761A65F431F9}"/>
          </ac:grpSpMkLst>
        </pc:grpChg>
        <pc:grpChg chg="add mod">
          <ac:chgData name="Manuela Ramos Ospina" userId="b2fec698-f496-48dd-8fb3-76c085d46a17" providerId="ADAL" clId="{AA8E5D80-3C4D-4667-93F6-3427AADEBC9D}" dt="2024-06-16T05:54:57.231" v="7227" actId="164"/>
          <ac:grpSpMkLst>
            <pc:docMk/>
            <pc:sldMk cId="615882030" sldId="283"/>
            <ac:grpSpMk id="36" creationId="{2DB1F366-33BF-44ED-866A-5548BC4F28C4}"/>
          </ac:grpSpMkLst>
        </pc:grpChg>
        <pc:graphicFrameChg chg="add mod modGraphic">
          <ac:chgData name="Manuela Ramos Ospina" userId="b2fec698-f496-48dd-8fb3-76c085d46a17" providerId="ADAL" clId="{AA8E5D80-3C4D-4667-93F6-3427AADEBC9D}" dt="2024-06-16T05:12:14.473" v="6145" actId="1076"/>
          <ac:graphicFrameMkLst>
            <pc:docMk/>
            <pc:sldMk cId="615882030" sldId="283"/>
            <ac:graphicFrameMk id="14" creationId="{30092BC9-9FFF-4A92-A027-D87F64212E26}"/>
          </ac:graphicFrameMkLst>
        </pc:graphicFrameChg>
        <pc:graphicFrameChg chg="add del mod">
          <ac:chgData name="Manuela Ramos Ospina" userId="b2fec698-f496-48dd-8fb3-76c085d46a17" providerId="ADAL" clId="{AA8E5D80-3C4D-4667-93F6-3427AADEBC9D}" dt="2024-06-16T05:24:13.874" v="6479" actId="18245"/>
          <ac:graphicFrameMkLst>
            <pc:docMk/>
            <pc:sldMk cId="615882030" sldId="283"/>
            <ac:graphicFrameMk id="28" creationId="{2D180787-7CB2-46C3-852B-D49EF3BF0598}"/>
          </ac:graphicFrameMkLst>
        </pc:graphicFrameChg>
      </pc:sldChg>
      <pc:sldChg chg="addSp modSp new mod">
        <pc:chgData name="Manuela Ramos Ospina" userId="b2fec698-f496-48dd-8fb3-76c085d46a17" providerId="ADAL" clId="{AA8E5D80-3C4D-4667-93F6-3427AADEBC9D}" dt="2024-06-16T05:38:14.693" v="6940" actId="1076"/>
        <pc:sldMkLst>
          <pc:docMk/>
          <pc:sldMk cId="366685730" sldId="284"/>
        </pc:sldMkLst>
        <pc:spChg chg="add mod">
          <ac:chgData name="Manuela Ramos Ospina" userId="b2fec698-f496-48dd-8fb3-76c085d46a17" providerId="ADAL" clId="{AA8E5D80-3C4D-4667-93F6-3427AADEBC9D}" dt="2024-06-16T04:59:43.261" v="6074"/>
          <ac:spMkLst>
            <pc:docMk/>
            <pc:sldMk cId="366685730" sldId="284"/>
            <ac:spMk id="3" creationId="{38A228F1-E933-4E54-9203-EE0789AE9955}"/>
          </ac:spMkLst>
        </pc:spChg>
        <pc:spChg chg="add mod">
          <ac:chgData name="Manuela Ramos Ospina" userId="b2fec698-f496-48dd-8fb3-76c085d46a17" providerId="ADAL" clId="{AA8E5D80-3C4D-4667-93F6-3427AADEBC9D}" dt="2024-06-16T04:59:38.812" v="6073" actId="20577"/>
          <ac:spMkLst>
            <pc:docMk/>
            <pc:sldMk cId="366685730" sldId="284"/>
            <ac:spMk id="4" creationId="{CE6D2859-BBB2-4E69-90A3-55570FD6551C}"/>
          </ac:spMkLst>
        </pc:spChg>
        <pc:spChg chg="add mod">
          <ac:chgData name="Manuela Ramos Ospina" userId="b2fec698-f496-48dd-8fb3-76c085d46a17" providerId="ADAL" clId="{AA8E5D80-3C4D-4667-93F6-3427AADEBC9D}" dt="2024-06-16T05:04:41.186" v="6099" actId="1076"/>
          <ac:spMkLst>
            <pc:docMk/>
            <pc:sldMk cId="366685730" sldId="284"/>
            <ac:spMk id="5" creationId="{EA432747-733C-4786-BC85-FB92465E5A74}"/>
          </ac:spMkLst>
        </pc:spChg>
        <pc:spChg chg="add mod">
          <ac:chgData name="Manuela Ramos Ospina" userId="b2fec698-f496-48dd-8fb3-76c085d46a17" providerId="ADAL" clId="{AA8E5D80-3C4D-4667-93F6-3427AADEBC9D}" dt="2024-06-16T05:01:30.874" v="6085" actId="1076"/>
          <ac:spMkLst>
            <pc:docMk/>
            <pc:sldMk cId="366685730" sldId="284"/>
            <ac:spMk id="6" creationId="{E4AE7C85-9467-4F71-91E4-B25B87F65802}"/>
          </ac:spMkLst>
        </pc:spChg>
        <pc:spChg chg="add mod">
          <ac:chgData name="Manuela Ramos Ospina" userId="b2fec698-f496-48dd-8fb3-76c085d46a17" providerId="ADAL" clId="{AA8E5D80-3C4D-4667-93F6-3427AADEBC9D}" dt="2024-06-16T05:04:46.292" v="6100" actId="1076"/>
          <ac:spMkLst>
            <pc:docMk/>
            <pc:sldMk cId="366685730" sldId="284"/>
            <ac:spMk id="7" creationId="{8D978807-3617-4396-994A-9FA07F8CBC31}"/>
          </ac:spMkLst>
        </pc:spChg>
        <pc:spChg chg="add mod">
          <ac:chgData name="Manuela Ramos Ospina" userId="b2fec698-f496-48dd-8fb3-76c085d46a17" providerId="ADAL" clId="{AA8E5D80-3C4D-4667-93F6-3427AADEBC9D}" dt="2024-06-16T05:01:30.874" v="6085" actId="1076"/>
          <ac:spMkLst>
            <pc:docMk/>
            <pc:sldMk cId="366685730" sldId="284"/>
            <ac:spMk id="8" creationId="{3406701D-EBC1-4F83-95F4-1539FB332F96}"/>
          </ac:spMkLst>
        </pc:spChg>
        <pc:spChg chg="add mod">
          <ac:chgData name="Manuela Ramos Ospina" userId="b2fec698-f496-48dd-8fb3-76c085d46a17" providerId="ADAL" clId="{AA8E5D80-3C4D-4667-93F6-3427AADEBC9D}" dt="2024-06-16T05:01:30.874" v="6085" actId="1076"/>
          <ac:spMkLst>
            <pc:docMk/>
            <pc:sldMk cId="366685730" sldId="284"/>
            <ac:spMk id="9" creationId="{39144C15-8BC8-4347-9BD7-F0596D7B995B}"/>
          </ac:spMkLst>
        </pc:spChg>
        <pc:spChg chg="add mod">
          <ac:chgData name="Manuela Ramos Ospina" userId="b2fec698-f496-48dd-8fb3-76c085d46a17" providerId="ADAL" clId="{AA8E5D80-3C4D-4667-93F6-3427AADEBC9D}" dt="2024-06-16T05:32:43.911" v="6769" actId="1076"/>
          <ac:spMkLst>
            <pc:docMk/>
            <pc:sldMk cId="366685730" sldId="284"/>
            <ac:spMk id="10" creationId="{340B60FB-13A6-474C-88B5-026EF66EB5D6}"/>
          </ac:spMkLst>
        </pc:spChg>
        <pc:spChg chg="add mod">
          <ac:chgData name="Manuela Ramos Ospina" userId="b2fec698-f496-48dd-8fb3-76c085d46a17" providerId="ADAL" clId="{AA8E5D80-3C4D-4667-93F6-3427AADEBC9D}" dt="2024-06-16T05:35:25.451" v="6850" actId="1076"/>
          <ac:spMkLst>
            <pc:docMk/>
            <pc:sldMk cId="366685730" sldId="284"/>
            <ac:spMk id="13" creationId="{B0F185B8-4B12-4D28-B6F3-CB87091831CA}"/>
          </ac:spMkLst>
        </pc:spChg>
        <pc:spChg chg="add mod">
          <ac:chgData name="Manuela Ramos Ospina" userId="b2fec698-f496-48dd-8fb3-76c085d46a17" providerId="ADAL" clId="{AA8E5D80-3C4D-4667-93F6-3427AADEBC9D}" dt="2024-06-16T05:38:14.693" v="6940" actId="1076"/>
          <ac:spMkLst>
            <pc:docMk/>
            <pc:sldMk cId="366685730" sldId="284"/>
            <ac:spMk id="15" creationId="{06D6EA27-8547-4601-8B02-161B13263A2B}"/>
          </ac:spMkLst>
        </pc:spChg>
        <pc:spChg chg="add mod">
          <ac:chgData name="Manuela Ramos Ospina" userId="b2fec698-f496-48dd-8fb3-76c085d46a17" providerId="ADAL" clId="{AA8E5D80-3C4D-4667-93F6-3427AADEBC9D}" dt="2024-06-16T05:37:47.901" v="6938" actId="1076"/>
          <ac:spMkLst>
            <pc:docMk/>
            <pc:sldMk cId="366685730" sldId="284"/>
            <ac:spMk id="16" creationId="{AC6B186E-8DCD-4DA0-97BB-2DF6D37D673C}"/>
          </ac:spMkLst>
        </pc:spChg>
        <pc:graphicFrameChg chg="add mod modGraphic">
          <ac:chgData name="Manuela Ramos Ospina" userId="b2fec698-f496-48dd-8fb3-76c085d46a17" providerId="ADAL" clId="{AA8E5D80-3C4D-4667-93F6-3427AADEBC9D}" dt="2024-06-16T05:32:24.791" v="6765" actId="1076"/>
          <ac:graphicFrameMkLst>
            <pc:docMk/>
            <pc:sldMk cId="366685730" sldId="284"/>
            <ac:graphicFrameMk id="11" creationId="{960F307C-631F-4D5B-AB09-0A0E394617A6}"/>
          </ac:graphicFrameMkLst>
        </pc:graphicFrameChg>
        <pc:graphicFrameChg chg="add mod modGraphic">
          <ac:chgData name="Manuela Ramos Ospina" userId="b2fec698-f496-48dd-8fb3-76c085d46a17" providerId="ADAL" clId="{AA8E5D80-3C4D-4667-93F6-3427AADEBC9D}" dt="2024-06-16T05:34:32.892" v="6780" actId="1076"/>
          <ac:graphicFrameMkLst>
            <pc:docMk/>
            <pc:sldMk cId="366685730" sldId="284"/>
            <ac:graphicFrameMk id="12" creationId="{86561F66-BD80-4C24-84C9-FDB78463FFF7}"/>
          </ac:graphicFrameMkLst>
        </pc:graphicFrameChg>
      </pc:sldChg>
      <pc:sldChg chg="addSp delSp modSp add mod">
        <pc:chgData name="Manuela Ramos Ospina" userId="b2fec698-f496-48dd-8fb3-76c085d46a17" providerId="ADAL" clId="{AA8E5D80-3C4D-4667-93F6-3427AADEBC9D}" dt="2024-06-16T05:51:37.103" v="7196" actId="1076"/>
        <pc:sldMkLst>
          <pc:docMk/>
          <pc:sldMk cId="3975281869" sldId="285"/>
        </pc:sldMkLst>
        <pc:spChg chg="mod">
          <ac:chgData name="Manuela Ramos Ospina" userId="b2fec698-f496-48dd-8fb3-76c085d46a17" providerId="ADAL" clId="{AA8E5D80-3C4D-4667-93F6-3427AADEBC9D}" dt="2024-06-16T05:02:07.218" v="6095" actId="27636"/>
          <ac:spMkLst>
            <pc:docMk/>
            <pc:sldMk cId="3975281869" sldId="285"/>
            <ac:spMk id="3" creationId="{38A228F1-E933-4E54-9203-EE0789AE9955}"/>
          </ac:spMkLst>
        </pc:spChg>
        <pc:spChg chg="mod">
          <ac:chgData name="Manuela Ramos Ospina" userId="b2fec698-f496-48dd-8fb3-76c085d46a17" providerId="ADAL" clId="{AA8E5D80-3C4D-4667-93F6-3427AADEBC9D}" dt="2024-06-16T05:02:10.172" v="6097" actId="20577"/>
          <ac:spMkLst>
            <pc:docMk/>
            <pc:sldMk cId="3975281869" sldId="285"/>
            <ac:spMk id="4" creationId="{CE6D2859-BBB2-4E69-90A3-55570FD6551C}"/>
          </ac:spMkLst>
        </pc:spChg>
        <pc:spChg chg="mod">
          <ac:chgData name="Manuela Ramos Ospina" userId="b2fec698-f496-48dd-8fb3-76c085d46a17" providerId="ADAL" clId="{AA8E5D80-3C4D-4667-93F6-3427AADEBC9D}" dt="2024-06-16T05:49:12.962" v="7162" actId="1076"/>
          <ac:spMkLst>
            <pc:docMk/>
            <pc:sldMk cId="3975281869" sldId="285"/>
            <ac:spMk id="5" creationId="{EA432747-733C-4786-BC85-FB92465E5A74}"/>
          </ac:spMkLst>
        </pc:spChg>
        <pc:spChg chg="del mod">
          <ac:chgData name="Manuela Ramos Ospina" userId="b2fec698-f496-48dd-8fb3-76c085d46a17" providerId="ADAL" clId="{AA8E5D80-3C4D-4667-93F6-3427AADEBC9D}" dt="2024-06-16T05:48:57.211" v="7159" actId="478"/>
          <ac:spMkLst>
            <pc:docMk/>
            <pc:sldMk cId="3975281869" sldId="285"/>
            <ac:spMk id="6" creationId="{E4AE7C85-9467-4F71-91E4-B25B87F65802}"/>
          </ac:spMkLst>
        </pc:spChg>
        <pc:spChg chg="del mod">
          <ac:chgData name="Manuela Ramos Ospina" userId="b2fec698-f496-48dd-8fb3-76c085d46a17" providerId="ADAL" clId="{AA8E5D80-3C4D-4667-93F6-3427AADEBC9D}" dt="2024-06-16T05:48:57.211" v="7159" actId="478"/>
          <ac:spMkLst>
            <pc:docMk/>
            <pc:sldMk cId="3975281869" sldId="285"/>
            <ac:spMk id="7" creationId="{8D978807-3617-4396-994A-9FA07F8CBC31}"/>
          </ac:spMkLst>
        </pc:spChg>
        <pc:spChg chg="del mod">
          <ac:chgData name="Manuela Ramos Ospina" userId="b2fec698-f496-48dd-8fb3-76c085d46a17" providerId="ADAL" clId="{AA8E5D80-3C4D-4667-93F6-3427AADEBC9D}" dt="2024-06-16T05:48:58.073" v="7160" actId="478"/>
          <ac:spMkLst>
            <pc:docMk/>
            <pc:sldMk cId="3975281869" sldId="285"/>
            <ac:spMk id="8" creationId="{3406701D-EBC1-4F83-95F4-1539FB332F96}"/>
          </ac:spMkLst>
        </pc:spChg>
        <pc:spChg chg="del mod">
          <ac:chgData name="Manuela Ramos Ospina" userId="b2fec698-f496-48dd-8fb3-76c085d46a17" providerId="ADAL" clId="{AA8E5D80-3C4D-4667-93F6-3427AADEBC9D}" dt="2024-06-16T05:48:57.211" v="7159" actId="478"/>
          <ac:spMkLst>
            <pc:docMk/>
            <pc:sldMk cId="3975281869" sldId="285"/>
            <ac:spMk id="9" creationId="{39144C15-8BC8-4347-9BD7-F0596D7B995B}"/>
          </ac:spMkLst>
        </pc:spChg>
        <pc:spChg chg="add mod">
          <ac:chgData name="Manuela Ramos Ospina" userId="b2fec698-f496-48dd-8fb3-76c085d46a17" providerId="ADAL" clId="{AA8E5D80-3C4D-4667-93F6-3427AADEBC9D}" dt="2024-06-16T05:43:32.161" v="7077" actId="164"/>
          <ac:spMkLst>
            <pc:docMk/>
            <pc:sldMk cId="3975281869" sldId="285"/>
            <ac:spMk id="11" creationId="{AA9D37E5-30F7-43AA-A4E0-1C1723D8753D}"/>
          </ac:spMkLst>
        </pc:spChg>
        <pc:spChg chg="add mod">
          <ac:chgData name="Manuela Ramos Ospina" userId="b2fec698-f496-48dd-8fb3-76c085d46a17" providerId="ADAL" clId="{AA8E5D80-3C4D-4667-93F6-3427AADEBC9D}" dt="2024-06-16T05:47:58.632" v="7151" actId="404"/>
          <ac:spMkLst>
            <pc:docMk/>
            <pc:sldMk cId="3975281869" sldId="285"/>
            <ac:spMk id="12" creationId="{3C6D9BB7-0614-4E86-9A67-8D0A05B2D914}"/>
          </ac:spMkLst>
        </pc:spChg>
        <pc:spChg chg="add mod">
          <ac:chgData name="Manuela Ramos Ospina" userId="b2fec698-f496-48dd-8fb3-76c085d46a17" providerId="ADAL" clId="{AA8E5D80-3C4D-4667-93F6-3427AADEBC9D}" dt="2024-06-16T05:48:01.923" v="7152" actId="404"/>
          <ac:spMkLst>
            <pc:docMk/>
            <pc:sldMk cId="3975281869" sldId="285"/>
            <ac:spMk id="13" creationId="{B227F54D-1D61-437E-8F5E-4B7C2040FEFD}"/>
          </ac:spMkLst>
        </pc:spChg>
        <pc:spChg chg="add mod">
          <ac:chgData name="Manuela Ramos Ospina" userId="b2fec698-f496-48dd-8fb3-76c085d46a17" providerId="ADAL" clId="{AA8E5D80-3C4D-4667-93F6-3427AADEBC9D}" dt="2024-06-16T05:43:51.455" v="7082" actId="164"/>
          <ac:spMkLst>
            <pc:docMk/>
            <pc:sldMk cId="3975281869" sldId="285"/>
            <ac:spMk id="14" creationId="{5045A210-2E96-49CA-A3CB-0DC96A877840}"/>
          </ac:spMkLst>
        </pc:spChg>
        <pc:spChg chg="add mod">
          <ac:chgData name="Manuela Ramos Ospina" userId="b2fec698-f496-48dd-8fb3-76c085d46a17" providerId="ADAL" clId="{AA8E5D80-3C4D-4667-93F6-3427AADEBC9D}" dt="2024-06-16T05:43:51.455" v="7082" actId="164"/>
          <ac:spMkLst>
            <pc:docMk/>
            <pc:sldMk cId="3975281869" sldId="285"/>
            <ac:spMk id="15" creationId="{009A5D7B-8E32-435C-B1B0-5258658D0A67}"/>
          </ac:spMkLst>
        </pc:spChg>
        <pc:grpChg chg="add del mod">
          <ac:chgData name="Manuela Ramos Ospina" userId="b2fec698-f496-48dd-8fb3-76c085d46a17" providerId="ADAL" clId="{AA8E5D80-3C4D-4667-93F6-3427AADEBC9D}" dt="2024-06-16T05:48:57.211" v="7159" actId="478"/>
          <ac:grpSpMkLst>
            <pc:docMk/>
            <pc:sldMk cId="3975281869" sldId="285"/>
            <ac:grpSpMk id="16" creationId="{7FB38CC4-6ADB-4E59-B204-78FD2C220B69}"/>
          </ac:grpSpMkLst>
        </pc:grpChg>
        <pc:grpChg chg="add del mod">
          <ac:chgData name="Manuela Ramos Ospina" userId="b2fec698-f496-48dd-8fb3-76c085d46a17" providerId="ADAL" clId="{AA8E5D80-3C4D-4667-93F6-3427AADEBC9D}" dt="2024-06-16T05:48:57.211" v="7159" actId="478"/>
          <ac:grpSpMkLst>
            <pc:docMk/>
            <pc:sldMk cId="3975281869" sldId="285"/>
            <ac:grpSpMk id="17" creationId="{2BFF1E0C-914E-464A-A8DF-10FEEE5EECA3}"/>
          </ac:grpSpMkLst>
        </pc:grpChg>
        <pc:graphicFrameChg chg="add mod modGraphic">
          <ac:chgData name="Manuela Ramos Ospina" userId="b2fec698-f496-48dd-8fb3-76c085d46a17" providerId="ADAL" clId="{AA8E5D80-3C4D-4667-93F6-3427AADEBC9D}" dt="2024-06-16T05:50:14.441" v="7177" actId="1076"/>
          <ac:graphicFrameMkLst>
            <pc:docMk/>
            <pc:sldMk cId="3975281869" sldId="285"/>
            <ac:graphicFrameMk id="10" creationId="{306CF601-BEBD-4FFE-A96B-54B09CB43031}"/>
          </ac:graphicFrameMkLst>
        </pc:graphicFrameChg>
        <pc:picChg chg="add mod">
          <ac:chgData name="Manuela Ramos Ospina" userId="b2fec698-f496-48dd-8fb3-76c085d46a17" providerId="ADAL" clId="{AA8E5D80-3C4D-4667-93F6-3427AADEBC9D}" dt="2024-06-16T05:50:31.421" v="7181" actId="1076"/>
          <ac:picMkLst>
            <pc:docMk/>
            <pc:sldMk cId="3975281869" sldId="285"/>
            <ac:picMk id="19" creationId="{AA6ADEDA-7609-446D-95BC-B0BB305B5139}"/>
          </ac:picMkLst>
        </pc:picChg>
        <pc:picChg chg="add mod">
          <ac:chgData name="Manuela Ramos Ospina" userId="b2fec698-f496-48dd-8fb3-76c085d46a17" providerId="ADAL" clId="{AA8E5D80-3C4D-4667-93F6-3427AADEBC9D}" dt="2024-06-16T05:50:58.623" v="7189" actId="1076"/>
          <ac:picMkLst>
            <pc:docMk/>
            <pc:sldMk cId="3975281869" sldId="285"/>
            <ac:picMk id="21" creationId="{0FD9C096-B594-44B4-A6C6-B2D888CA2208}"/>
          </ac:picMkLst>
        </pc:picChg>
        <pc:picChg chg="add mod">
          <ac:chgData name="Manuela Ramos Ospina" userId="b2fec698-f496-48dd-8fb3-76c085d46a17" providerId="ADAL" clId="{AA8E5D80-3C4D-4667-93F6-3427AADEBC9D}" dt="2024-06-16T05:51:21.402" v="7192" actId="1076"/>
          <ac:picMkLst>
            <pc:docMk/>
            <pc:sldMk cId="3975281869" sldId="285"/>
            <ac:picMk id="23" creationId="{095F1A58-19BF-4170-B10E-05C1AD3A4138}"/>
          </ac:picMkLst>
        </pc:picChg>
        <pc:picChg chg="add mod">
          <ac:chgData name="Manuela Ramos Ospina" userId="b2fec698-f496-48dd-8fb3-76c085d46a17" providerId="ADAL" clId="{AA8E5D80-3C4D-4667-93F6-3427AADEBC9D}" dt="2024-06-16T05:51:37.103" v="7196" actId="1076"/>
          <ac:picMkLst>
            <pc:docMk/>
            <pc:sldMk cId="3975281869" sldId="285"/>
            <ac:picMk id="25" creationId="{C414A1DC-F251-49A7-8618-7C369840471F}"/>
          </ac:picMkLst>
        </pc:picChg>
      </pc:sldChg>
      <pc:sldChg chg="addSp delSp modSp new mod">
        <pc:chgData name="Manuela Ramos Ospina" userId="b2fec698-f496-48dd-8fb3-76c085d46a17" providerId="ADAL" clId="{AA8E5D80-3C4D-4667-93F6-3427AADEBC9D}" dt="2024-06-16T05:59:53.281" v="7380" actId="20577"/>
        <pc:sldMkLst>
          <pc:docMk/>
          <pc:sldMk cId="2820339560" sldId="286"/>
        </pc:sldMkLst>
        <pc:spChg chg="add mod">
          <ac:chgData name="Manuela Ramos Ospina" userId="b2fec698-f496-48dd-8fb3-76c085d46a17" providerId="ADAL" clId="{AA8E5D80-3C4D-4667-93F6-3427AADEBC9D}" dt="2024-06-16T05:08:21.951" v="6117" actId="27636"/>
          <ac:spMkLst>
            <pc:docMk/>
            <pc:sldMk cId="2820339560" sldId="286"/>
            <ac:spMk id="3" creationId="{3C18E678-D06D-4AB8-9448-7A0F0092CAFB}"/>
          </ac:spMkLst>
        </pc:spChg>
        <pc:spChg chg="add mod">
          <ac:chgData name="Manuela Ramos Ospina" userId="b2fec698-f496-48dd-8fb3-76c085d46a17" providerId="ADAL" clId="{AA8E5D80-3C4D-4667-93F6-3427AADEBC9D}" dt="2024-06-16T05:08:13.082" v="6112" actId="20577"/>
          <ac:spMkLst>
            <pc:docMk/>
            <pc:sldMk cId="2820339560" sldId="286"/>
            <ac:spMk id="4" creationId="{12264E21-71BE-48DA-833C-CF237695B42B}"/>
          </ac:spMkLst>
        </pc:spChg>
        <pc:spChg chg="add mod">
          <ac:chgData name="Manuela Ramos Ospina" userId="b2fec698-f496-48dd-8fb3-76c085d46a17" providerId="ADAL" clId="{AA8E5D80-3C4D-4667-93F6-3427AADEBC9D}" dt="2024-06-16T05:58:36.271" v="7341" actId="1076"/>
          <ac:spMkLst>
            <pc:docMk/>
            <pc:sldMk cId="2820339560" sldId="286"/>
            <ac:spMk id="5" creationId="{474A3249-431A-4FE5-B250-961B9B2C4F58}"/>
          </ac:spMkLst>
        </pc:spChg>
        <pc:spChg chg="add mod">
          <ac:chgData name="Manuela Ramos Ospina" userId="b2fec698-f496-48dd-8fb3-76c085d46a17" providerId="ADAL" clId="{AA8E5D80-3C4D-4667-93F6-3427AADEBC9D}" dt="2024-06-16T05:58:41.971" v="7343" actId="1076"/>
          <ac:spMkLst>
            <pc:docMk/>
            <pc:sldMk cId="2820339560" sldId="286"/>
            <ac:spMk id="6" creationId="{31E6E8E4-7D37-45FC-9B7C-BF261CED6946}"/>
          </ac:spMkLst>
        </pc:spChg>
        <pc:spChg chg="add mod">
          <ac:chgData name="Manuela Ramos Ospina" userId="b2fec698-f496-48dd-8fb3-76c085d46a17" providerId="ADAL" clId="{AA8E5D80-3C4D-4667-93F6-3427AADEBC9D}" dt="2024-06-16T05:58:43.621" v="7344" actId="1076"/>
          <ac:spMkLst>
            <pc:docMk/>
            <pc:sldMk cId="2820339560" sldId="286"/>
            <ac:spMk id="7" creationId="{558317FA-6D84-4AD5-82ED-E2ED8BDC85EB}"/>
          </ac:spMkLst>
        </pc:spChg>
        <pc:spChg chg="mod">
          <ac:chgData name="Manuela Ramos Ospina" userId="b2fec698-f496-48dd-8fb3-76c085d46a17" providerId="ADAL" clId="{AA8E5D80-3C4D-4667-93F6-3427AADEBC9D}" dt="2024-06-16T05:55:04.302" v="7230"/>
          <ac:spMkLst>
            <pc:docMk/>
            <pc:sldMk cId="2820339560" sldId="286"/>
            <ac:spMk id="10" creationId="{A2BFCCBF-26A1-45FB-B4FD-A92E92F9F0BA}"/>
          </ac:spMkLst>
        </pc:spChg>
        <pc:spChg chg="mod">
          <ac:chgData name="Manuela Ramos Ospina" userId="b2fec698-f496-48dd-8fb3-76c085d46a17" providerId="ADAL" clId="{AA8E5D80-3C4D-4667-93F6-3427AADEBC9D}" dt="2024-06-16T05:55:04.302" v="7230"/>
          <ac:spMkLst>
            <pc:docMk/>
            <pc:sldMk cId="2820339560" sldId="286"/>
            <ac:spMk id="11" creationId="{86442227-98DE-4539-9734-3F28C9EB9F26}"/>
          </ac:spMkLst>
        </pc:spChg>
        <pc:grpChg chg="add mod">
          <ac:chgData name="Manuela Ramos Ospina" userId="b2fec698-f496-48dd-8fb3-76c085d46a17" providerId="ADAL" clId="{AA8E5D80-3C4D-4667-93F6-3427AADEBC9D}" dt="2024-06-16T05:58:33.720" v="7340" actId="1076"/>
          <ac:grpSpMkLst>
            <pc:docMk/>
            <pc:sldMk cId="2820339560" sldId="286"/>
            <ac:grpSpMk id="9" creationId="{C9E32319-B82B-4367-BDA8-69F7EC9CE42F}"/>
          </ac:grpSpMkLst>
        </pc:grpChg>
        <pc:graphicFrameChg chg="add mod modGraphic">
          <ac:chgData name="Manuela Ramos Ospina" userId="b2fec698-f496-48dd-8fb3-76c085d46a17" providerId="ADAL" clId="{AA8E5D80-3C4D-4667-93F6-3427AADEBC9D}" dt="2024-06-16T05:59:53.281" v="7380" actId="20577"/>
          <ac:graphicFrameMkLst>
            <pc:docMk/>
            <pc:sldMk cId="2820339560" sldId="286"/>
            <ac:graphicFrameMk id="13" creationId="{4C868820-99FC-46FF-8365-00B5C0D0393D}"/>
          </ac:graphicFrameMkLst>
        </pc:graphicFrameChg>
        <pc:picChg chg="add del">
          <ac:chgData name="Manuela Ramos Ospina" userId="b2fec698-f496-48dd-8fb3-76c085d46a17" providerId="ADAL" clId="{AA8E5D80-3C4D-4667-93F6-3427AADEBC9D}" dt="2024-06-16T05:55:04.302" v="7229"/>
          <ac:picMkLst>
            <pc:docMk/>
            <pc:sldMk cId="2820339560" sldId="286"/>
            <ac:picMk id="8" creationId="{77264C2B-E6D8-4D29-B5D2-BC15130235C9}"/>
          </ac:picMkLst>
        </pc:picChg>
        <pc:picChg chg="add del mod">
          <ac:chgData name="Manuela Ramos Ospina" userId="b2fec698-f496-48dd-8fb3-76c085d46a17" providerId="ADAL" clId="{AA8E5D80-3C4D-4667-93F6-3427AADEBC9D}" dt="2024-06-16T05:55:46.193" v="7236" actId="478"/>
          <ac:picMkLst>
            <pc:docMk/>
            <pc:sldMk cId="2820339560" sldId="286"/>
            <ac:picMk id="12" creationId="{7E785D32-CAD7-4CBB-BF3A-1D1EA18360B5}"/>
          </ac:picMkLst>
        </pc:picChg>
      </pc:sldChg>
      <pc:sldChg chg="addSp delSp modSp add mod">
        <pc:chgData name="Manuela Ramos Ospina" userId="b2fec698-f496-48dd-8fb3-76c085d46a17" providerId="ADAL" clId="{AA8E5D80-3C4D-4667-93F6-3427AADEBC9D}" dt="2024-06-16T05:53:53.103" v="7226" actId="1076"/>
        <pc:sldMkLst>
          <pc:docMk/>
          <pc:sldMk cId="3152784059" sldId="287"/>
        </pc:sldMkLst>
        <pc:graphicFrameChg chg="mod modGraphic">
          <ac:chgData name="Manuela Ramos Ospina" userId="b2fec698-f496-48dd-8fb3-76c085d46a17" providerId="ADAL" clId="{AA8E5D80-3C4D-4667-93F6-3427AADEBC9D}" dt="2024-06-16T05:53:10.621" v="7215" actId="14734"/>
          <ac:graphicFrameMkLst>
            <pc:docMk/>
            <pc:sldMk cId="3152784059" sldId="287"/>
            <ac:graphicFrameMk id="10" creationId="{306CF601-BEBD-4FFE-A96B-54B09CB43031}"/>
          </ac:graphicFrameMkLst>
        </pc:graphicFrameChg>
        <pc:picChg chg="del">
          <ac:chgData name="Manuela Ramos Ospina" userId="b2fec698-f496-48dd-8fb3-76c085d46a17" providerId="ADAL" clId="{AA8E5D80-3C4D-4667-93F6-3427AADEBC9D}" dt="2024-06-16T05:52:01.181" v="7200" actId="478"/>
          <ac:picMkLst>
            <pc:docMk/>
            <pc:sldMk cId="3152784059" sldId="287"/>
            <ac:picMk id="19" creationId="{AA6ADEDA-7609-446D-95BC-B0BB305B5139}"/>
          </ac:picMkLst>
        </pc:picChg>
        <pc:picChg chg="add mod">
          <ac:chgData name="Manuela Ramos Ospina" userId="b2fec698-f496-48dd-8fb3-76c085d46a17" providerId="ADAL" clId="{AA8E5D80-3C4D-4667-93F6-3427AADEBC9D}" dt="2024-06-16T05:52:57.302" v="7211" actId="1076"/>
          <ac:picMkLst>
            <pc:docMk/>
            <pc:sldMk cId="3152784059" sldId="287"/>
            <ac:picMk id="20" creationId="{800AC2FD-A5FE-4E58-BDE0-1C0AE252D9B0}"/>
          </ac:picMkLst>
        </pc:picChg>
        <pc:picChg chg="add mod">
          <ac:chgData name="Manuela Ramos Ospina" userId="b2fec698-f496-48dd-8fb3-76c085d46a17" providerId="ADAL" clId="{AA8E5D80-3C4D-4667-93F6-3427AADEBC9D}" dt="2024-06-16T05:53:18.373" v="7218" actId="14100"/>
          <ac:picMkLst>
            <pc:docMk/>
            <pc:sldMk cId="3152784059" sldId="287"/>
            <ac:picMk id="22" creationId="{33595DE5-5173-4CEE-BCD9-8E0CC67D4417}"/>
          </ac:picMkLst>
        </pc:picChg>
        <pc:picChg chg="add mod">
          <ac:chgData name="Manuela Ramos Ospina" userId="b2fec698-f496-48dd-8fb3-76c085d46a17" providerId="ADAL" clId="{AA8E5D80-3C4D-4667-93F6-3427AADEBC9D}" dt="2024-06-16T05:53:34.511" v="7222" actId="1076"/>
          <ac:picMkLst>
            <pc:docMk/>
            <pc:sldMk cId="3152784059" sldId="287"/>
            <ac:picMk id="24" creationId="{2DF785C3-0835-4EBE-8F57-AFE7C8C6D265}"/>
          </ac:picMkLst>
        </pc:picChg>
        <pc:picChg chg="add mod">
          <ac:chgData name="Manuela Ramos Ospina" userId="b2fec698-f496-48dd-8fb3-76c085d46a17" providerId="ADAL" clId="{AA8E5D80-3C4D-4667-93F6-3427AADEBC9D}" dt="2024-06-16T05:53:53.103" v="7226" actId="1076"/>
          <ac:picMkLst>
            <pc:docMk/>
            <pc:sldMk cId="3152784059" sldId="287"/>
            <ac:picMk id="26" creationId="{E7731BC2-051A-4459-A99D-EBA43BA1575F}"/>
          </ac:picMkLst>
        </pc:picChg>
      </pc:sldChg>
      <pc:sldMasterChg chg="modSp mod setBg delSldLayout modSldLayout sldLayoutOrd">
        <pc:chgData name="Manuela Ramos Ospina" userId="b2fec698-f496-48dd-8fb3-76c085d46a17" providerId="ADAL" clId="{AA8E5D80-3C4D-4667-93F6-3427AADEBC9D}" dt="2024-06-16T03:26:38.677" v="4595"/>
        <pc:sldMasterMkLst>
          <pc:docMk/>
          <pc:sldMasterMk cId="2412404641" sldId="2147483660"/>
        </pc:sldMasterMkLst>
        <pc:spChg chg="mod">
          <ac:chgData name="Manuela Ramos Ospina" userId="b2fec698-f496-48dd-8fb3-76c085d46a17" providerId="ADAL" clId="{AA8E5D80-3C4D-4667-93F6-3427AADEBC9D}" dt="2024-06-16T03:25:58.155" v="4584" actId="1076"/>
          <ac:spMkLst>
            <pc:docMk/>
            <pc:sldMasterMk cId="2412404641" sldId="2147483660"/>
            <ac:spMk id="6" creationId="{B5A70FBC-AF32-475A-87BF-B685E2C84782}"/>
          </ac:spMkLst>
        </pc:spChg>
        <pc:sldLayoutChg chg="addSp delSp modSp mod setBg">
          <pc:chgData name="Manuela Ramos Ospina" userId="b2fec698-f496-48dd-8fb3-76c085d46a17" providerId="ADAL" clId="{AA8E5D80-3C4D-4667-93F6-3427AADEBC9D}" dt="2024-06-14T00:21:05.250" v="44"/>
          <pc:sldLayoutMkLst>
            <pc:docMk/>
            <pc:sldMasterMk cId="2412404641" sldId="2147483660"/>
            <pc:sldLayoutMk cId="1249675762" sldId="2147483661"/>
          </pc:sldLayoutMkLst>
          <pc:spChg chg="add del mod">
            <ac:chgData name="Manuela Ramos Ospina" userId="b2fec698-f496-48dd-8fb3-76c085d46a17" providerId="ADAL" clId="{AA8E5D80-3C4D-4667-93F6-3427AADEBC9D}" dt="2024-06-14T00:20:04.332" v="42" actId="207"/>
            <ac:spMkLst>
              <pc:docMk/>
              <pc:sldMasterMk cId="2412404641" sldId="2147483660"/>
              <pc:sldLayoutMk cId="1249675762" sldId="2147483661"/>
              <ac:spMk id="10" creationId="{805D8A86-535C-4421-A326-A08D358310F7}"/>
            </ac:spMkLst>
          </pc:spChg>
          <pc:picChg chg="mod">
            <ac:chgData name="Manuela Ramos Ospina" userId="b2fec698-f496-48dd-8fb3-76c085d46a17" providerId="ADAL" clId="{AA8E5D80-3C4D-4667-93F6-3427AADEBC9D}" dt="2024-06-14T00:21:05.250" v="44"/>
            <ac:picMkLst>
              <pc:docMk/>
              <pc:sldMasterMk cId="2412404641" sldId="2147483660"/>
              <pc:sldLayoutMk cId="1249675762" sldId="2147483661"/>
              <ac:picMk id="7" creationId="{7D513BC9-D056-490F-8C68-2055AE46D86F}"/>
            </ac:picMkLst>
          </pc:picChg>
          <pc:picChg chg="mod">
            <ac:chgData name="Manuela Ramos Ospina" userId="b2fec698-f496-48dd-8fb3-76c085d46a17" providerId="ADAL" clId="{AA8E5D80-3C4D-4667-93F6-3427AADEBC9D}" dt="2024-06-14T00:21:05.250" v="44"/>
            <ac:picMkLst>
              <pc:docMk/>
              <pc:sldMasterMk cId="2412404641" sldId="2147483660"/>
              <pc:sldLayoutMk cId="1249675762" sldId="2147483661"/>
              <ac:picMk id="8" creationId="{3D1AA680-2B39-41DD-82EA-DA3650CE0B54}"/>
            </ac:picMkLst>
          </pc:picChg>
        </pc:sldLayoutChg>
        <pc:sldLayoutChg chg="modSp del mod setBg">
          <pc:chgData name="Manuela Ramos Ospina" userId="b2fec698-f496-48dd-8fb3-76c085d46a17" providerId="ADAL" clId="{AA8E5D80-3C4D-4667-93F6-3427AADEBC9D}" dt="2024-06-14T00:31:45.047" v="91" actId="2696"/>
          <pc:sldLayoutMkLst>
            <pc:docMk/>
            <pc:sldMasterMk cId="2412404641" sldId="2147483660"/>
            <pc:sldLayoutMk cId="2371859685" sldId="2147483662"/>
          </pc:sldLayoutMkLst>
          <pc:spChg chg="mod">
            <ac:chgData name="Manuela Ramos Ospina" userId="b2fec698-f496-48dd-8fb3-76c085d46a17" providerId="ADAL" clId="{AA8E5D80-3C4D-4667-93F6-3427AADEBC9D}" dt="2024-06-14T00:23:40.896" v="55" actId="207"/>
            <ac:spMkLst>
              <pc:docMk/>
              <pc:sldMasterMk cId="2412404641" sldId="2147483660"/>
              <pc:sldLayoutMk cId="2371859685" sldId="2147483662"/>
              <ac:spMk id="8" creationId="{4953CD95-37E7-45B9-B4F7-D206731E9343}"/>
            </ac:spMkLst>
          </pc:spChg>
          <pc:picChg chg="mod">
            <ac:chgData name="Manuela Ramos Ospina" userId="b2fec698-f496-48dd-8fb3-76c085d46a17" providerId="ADAL" clId="{AA8E5D80-3C4D-4667-93F6-3427AADEBC9D}" dt="2024-06-14T00:23:03.364" v="54"/>
            <ac:picMkLst>
              <pc:docMk/>
              <pc:sldMasterMk cId="2412404641" sldId="2147483660"/>
              <pc:sldLayoutMk cId="2371859685" sldId="2147483662"/>
              <ac:picMk id="9" creationId="{BE899C2D-4F4E-4AEA-A9C6-DB51FEC34997}"/>
            </ac:picMkLst>
          </pc:picChg>
        </pc:sldLayoutChg>
        <pc:sldLayoutChg chg="modSp mod setBg">
          <pc:chgData name="Manuela Ramos Ospina" userId="b2fec698-f496-48dd-8fb3-76c085d46a17" providerId="ADAL" clId="{AA8E5D80-3C4D-4667-93F6-3427AADEBC9D}" dt="2024-06-14T00:21:54.863" v="52" actId="1076"/>
          <pc:sldLayoutMkLst>
            <pc:docMk/>
            <pc:sldMasterMk cId="2412404641" sldId="2147483660"/>
            <pc:sldLayoutMk cId="4067478491" sldId="2147483663"/>
          </pc:sldLayoutMkLst>
          <pc:spChg chg="mod">
            <ac:chgData name="Manuela Ramos Ospina" userId="b2fec698-f496-48dd-8fb3-76c085d46a17" providerId="ADAL" clId="{AA8E5D80-3C4D-4667-93F6-3427AADEBC9D}" dt="2024-06-14T00:21:54.863" v="52" actId="1076"/>
            <ac:spMkLst>
              <pc:docMk/>
              <pc:sldMasterMk cId="2412404641" sldId="2147483660"/>
              <pc:sldLayoutMk cId="4067478491" sldId="2147483663"/>
              <ac:spMk id="23" creationId="{2358B62A-883B-4D59-8B7D-A16D91DA7529}"/>
            </ac:spMkLst>
          </pc:spChg>
        </pc:sldLayoutChg>
        <pc:sldLayoutChg chg="addSp modSp mod setBg">
          <pc:chgData name="Manuela Ramos Ospina" userId="b2fec698-f496-48dd-8fb3-76c085d46a17" providerId="ADAL" clId="{AA8E5D80-3C4D-4667-93F6-3427AADEBC9D}" dt="2024-06-14T00:31:37.397" v="90" actId="20577"/>
          <pc:sldLayoutMkLst>
            <pc:docMk/>
            <pc:sldMasterMk cId="2412404641" sldId="2147483660"/>
            <pc:sldLayoutMk cId="3079176195" sldId="2147483664"/>
          </pc:sldLayoutMkLst>
          <pc:spChg chg="mod">
            <ac:chgData name="Manuela Ramos Ospina" userId="b2fec698-f496-48dd-8fb3-76c085d46a17" providerId="ADAL" clId="{AA8E5D80-3C4D-4667-93F6-3427AADEBC9D}" dt="2024-06-14T00:31:37.397" v="90" actId="20577"/>
            <ac:spMkLst>
              <pc:docMk/>
              <pc:sldMasterMk cId="2412404641" sldId="2147483660"/>
              <pc:sldLayoutMk cId="3079176195" sldId="2147483664"/>
              <ac:spMk id="4" creationId="{0712F3EB-6810-4D52-94E0-334A8DF4B4EC}"/>
            </ac:spMkLst>
          </pc:spChg>
          <pc:spChg chg="add mod">
            <ac:chgData name="Manuela Ramos Ospina" userId="b2fec698-f496-48dd-8fb3-76c085d46a17" providerId="ADAL" clId="{AA8E5D80-3C4D-4667-93F6-3427AADEBC9D}" dt="2024-06-14T00:31:30.795" v="84" actId="207"/>
            <ac:spMkLst>
              <pc:docMk/>
              <pc:sldMasterMk cId="2412404641" sldId="2147483660"/>
              <pc:sldLayoutMk cId="3079176195" sldId="2147483664"/>
              <ac:spMk id="6" creationId="{B95F11DD-55E2-4114-93A1-4EE6BBAE6803}"/>
            </ac:spMkLst>
          </pc:spChg>
          <pc:spChg chg="mod">
            <ac:chgData name="Manuela Ramos Ospina" userId="b2fec698-f496-48dd-8fb3-76c085d46a17" providerId="ADAL" clId="{AA8E5D80-3C4D-4667-93F6-3427AADEBC9D}" dt="2024-06-14T00:31:06.924" v="80" actId="1076"/>
            <ac:spMkLst>
              <pc:docMk/>
              <pc:sldMasterMk cId="2412404641" sldId="2147483660"/>
              <pc:sldLayoutMk cId="3079176195" sldId="2147483664"/>
              <ac:spMk id="7" creationId="{4A83A011-376B-4BCD-BE72-041094051B53}"/>
            </ac:spMkLst>
          </pc:spChg>
          <pc:picChg chg="add mod">
            <ac:chgData name="Manuela Ramos Ospina" userId="b2fec698-f496-48dd-8fb3-76c085d46a17" providerId="ADAL" clId="{AA8E5D80-3C4D-4667-93F6-3427AADEBC9D}" dt="2024-06-14T00:31:00.225" v="79" actId="1076"/>
            <ac:picMkLst>
              <pc:docMk/>
              <pc:sldMasterMk cId="2412404641" sldId="2147483660"/>
              <pc:sldLayoutMk cId="3079176195" sldId="2147483664"/>
              <ac:picMk id="5" creationId="{DD52A6C1-D14E-4901-9DF3-054BF47C1476}"/>
            </ac:picMkLst>
          </pc:picChg>
        </pc:sldLayoutChg>
        <pc:sldLayoutChg chg="del">
          <pc:chgData name="Manuela Ramos Ospina" userId="b2fec698-f496-48dd-8fb3-76c085d46a17" providerId="ADAL" clId="{AA8E5D80-3C4D-4667-93F6-3427AADEBC9D}" dt="2024-06-14T00:25:20.279" v="57" actId="2696"/>
          <pc:sldLayoutMkLst>
            <pc:docMk/>
            <pc:sldMasterMk cId="2412404641" sldId="2147483660"/>
            <pc:sldLayoutMk cId="1505802122" sldId="2147483665"/>
          </pc:sldLayoutMkLst>
        </pc:sldLayoutChg>
        <pc:sldLayoutChg chg="del">
          <pc:chgData name="Manuela Ramos Ospina" userId="b2fec698-f496-48dd-8fb3-76c085d46a17" providerId="ADAL" clId="{AA8E5D80-3C4D-4667-93F6-3427AADEBC9D}" dt="2024-06-14T00:31:52.880" v="92" actId="2696"/>
          <pc:sldLayoutMkLst>
            <pc:docMk/>
            <pc:sldMasterMk cId="2412404641" sldId="2147483660"/>
            <pc:sldLayoutMk cId="875832638" sldId="2147483666"/>
          </pc:sldLayoutMkLst>
        </pc:sldLayoutChg>
        <pc:sldLayoutChg chg="del">
          <pc:chgData name="Manuela Ramos Ospina" userId="b2fec698-f496-48dd-8fb3-76c085d46a17" providerId="ADAL" clId="{AA8E5D80-3C4D-4667-93F6-3427AADEBC9D}" dt="2024-06-14T00:29:54.344" v="71" actId="2696"/>
          <pc:sldLayoutMkLst>
            <pc:docMk/>
            <pc:sldMasterMk cId="2412404641" sldId="2147483660"/>
            <pc:sldLayoutMk cId="1528953247" sldId="2147483667"/>
          </pc:sldLayoutMkLst>
        </pc:sldLayoutChg>
        <pc:sldLayoutChg chg="modSp setBg">
          <pc:chgData name="Manuela Ramos Ospina" userId="b2fec698-f496-48dd-8fb3-76c085d46a17" providerId="ADAL" clId="{AA8E5D80-3C4D-4667-93F6-3427AADEBC9D}" dt="2024-06-14T00:47:51.845" v="173"/>
          <pc:sldLayoutMkLst>
            <pc:docMk/>
            <pc:sldMasterMk cId="2412404641" sldId="2147483660"/>
            <pc:sldLayoutMk cId="3723335744" sldId="2147483668"/>
          </pc:sldLayoutMkLst>
          <pc:picChg chg="mod">
            <ac:chgData name="Manuela Ramos Ospina" userId="b2fec698-f496-48dd-8fb3-76c085d46a17" providerId="ADAL" clId="{AA8E5D80-3C4D-4667-93F6-3427AADEBC9D}" dt="2024-06-14T00:33:45.840" v="96"/>
            <ac:picMkLst>
              <pc:docMk/>
              <pc:sldMasterMk cId="2412404641" sldId="2147483660"/>
              <pc:sldLayoutMk cId="3723335744" sldId="2147483668"/>
              <ac:picMk id="9" creationId="{1A1CD9E1-5B5A-4534-94A9-F0F7EF3E9929}"/>
            </ac:picMkLst>
          </pc:picChg>
        </pc:sldLayoutChg>
        <pc:sldLayoutChg chg="addSp delSp modSp mod ord">
          <pc:chgData name="Manuela Ramos Ospina" userId="b2fec698-f496-48dd-8fb3-76c085d46a17" providerId="ADAL" clId="{AA8E5D80-3C4D-4667-93F6-3427AADEBC9D}" dt="2024-06-16T03:26:12.432" v="4588" actId="1036"/>
          <pc:sldLayoutMkLst>
            <pc:docMk/>
            <pc:sldMasterMk cId="2412404641" sldId="2147483660"/>
            <pc:sldLayoutMk cId="2758167589" sldId="2147483669"/>
          </pc:sldLayoutMkLst>
          <pc:spChg chg="del mod">
            <ac:chgData name="Manuela Ramos Ospina" userId="b2fec698-f496-48dd-8fb3-76c085d46a17" providerId="ADAL" clId="{AA8E5D80-3C4D-4667-93F6-3427AADEBC9D}" dt="2024-06-14T00:40:42.697" v="118" actId="21"/>
            <ac:spMkLst>
              <pc:docMk/>
              <pc:sldMasterMk cId="2412404641" sldId="2147483660"/>
              <pc:sldLayoutMk cId="2758167589" sldId="2147483669"/>
              <ac:spMk id="3" creationId="{EB4DA445-BBC0-4FA4-8622-2542EE300AF0}"/>
            </ac:spMkLst>
          </pc:spChg>
          <pc:spChg chg="add mod">
            <ac:chgData name="Manuela Ramos Ospina" userId="b2fec698-f496-48dd-8fb3-76c085d46a17" providerId="ADAL" clId="{AA8E5D80-3C4D-4667-93F6-3427AADEBC9D}" dt="2024-06-14T00:41:05.052" v="121" actId="1076"/>
            <ac:spMkLst>
              <pc:docMk/>
              <pc:sldMasterMk cId="2412404641" sldId="2147483660"/>
              <pc:sldLayoutMk cId="2758167589" sldId="2147483669"/>
              <ac:spMk id="4" creationId="{AA426E4F-0D5C-4766-B1B9-8E0A5A0462B4}"/>
            </ac:spMkLst>
          </pc:spChg>
          <pc:spChg chg="add mod">
            <ac:chgData name="Manuela Ramos Ospina" userId="b2fec698-f496-48dd-8fb3-76c085d46a17" providerId="ADAL" clId="{AA8E5D80-3C4D-4667-93F6-3427AADEBC9D}" dt="2024-06-16T03:26:12.432" v="4588" actId="1036"/>
            <ac:spMkLst>
              <pc:docMk/>
              <pc:sldMasterMk cId="2412404641" sldId="2147483660"/>
              <pc:sldLayoutMk cId="2758167589" sldId="2147483669"/>
              <ac:spMk id="5" creationId="{6FFD113E-619D-40ED-BA29-F8FB466A1A7A}"/>
            </ac:spMkLst>
          </pc:spChg>
          <pc:spChg chg="mod">
            <ac:chgData name="Manuela Ramos Ospina" userId="b2fec698-f496-48dd-8fb3-76c085d46a17" providerId="ADAL" clId="{AA8E5D80-3C4D-4667-93F6-3427AADEBC9D}" dt="2024-06-14T00:35:52.124" v="103" actId="1076"/>
            <ac:spMkLst>
              <pc:docMk/>
              <pc:sldMasterMk cId="2412404641" sldId="2147483660"/>
              <pc:sldLayoutMk cId="2758167589" sldId="2147483669"/>
              <ac:spMk id="6" creationId="{50287D95-B192-49A0-AC18-A0B256061B1F}"/>
            </ac:spMkLst>
          </pc:spChg>
        </pc:sldLayoutChg>
        <pc:sldLayoutChg chg="addSp delSp modSp mod ord">
          <pc:chgData name="Manuela Ramos Ospina" userId="b2fec698-f496-48dd-8fb3-76c085d46a17" providerId="ADAL" clId="{AA8E5D80-3C4D-4667-93F6-3427AADEBC9D}" dt="2024-06-16T03:26:04.481" v="4586" actId="1036"/>
          <pc:sldLayoutMkLst>
            <pc:docMk/>
            <pc:sldMasterMk cId="2412404641" sldId="2147483660"/>
            <pc:sldLayoutMk cId="784278896" sldId="2147483670"/>
          </pc:sldLayoutMkLst>
          <pc:spChg chg="add mod">
            <ac:chgData name="Manuela Ramos Ospina" userId="b2fec698-f496-48dd-8fb3-76c085d46a17" providerId="ADAL" clId="{AA8E5D80-3C4D-4667-93F6-3427AADEBC9D}" dt="2024-06-16T03:26:04.481" v="4586" actId="1036"/>
            <ac:spMkLst>
              <pc:docMk/>
              <pc:sldMasterMk cId="2412404641" sldId="2147483660"/>
              <pc:sldLayoutMk cId="784278896" sldId="2147483670"/>
              <ac:spMk id="13" creationId="{9D2FEE12-09E1-419C-9D32-A3A99F28644A}"/>
            </ac:spMkLst>
          </pc:spChg>
          <pc:spChg chg="mod">
            <ac:chgData name="Manuela Ramos Ospina" userId="b2fec698-f496-48dd-8fb3-76c085d46a17" providerId="ADAL" clId="{AA8E5D80-3C4D-4667-93F6-3427AADEBC9D}" dt="2024-06-14T18:06:27.291" v="2440" actId="1076"/>
            <ac:spMkLst>
              <pc:docMk/>
              <pc:sldMasterMk cId="2412404641" sldId="2147483660"/>
              <pc:sldLayoutMk cId="784278896" sldId="2147483670"/>
              <ac:spMk id="23" creationId="{E4498444-3C7C-4998-87E4-26FDDD39C131}"/>
            </ac:spMkLst>
          </pc:spChg>
          <pc:grpChg chg="del mod">
            <ac:chgData name="Manuela Ramos Ospina" userId="b2fec698-f496-48dd-8fb3-76c085d46a17" providerId="ADAL" clId="{AA8E5D80-3C4D-4667-93F6-3427AADEBC9D}" dt="2024-06-14T18:06:29.244" v="2441" actId="478"/>
            <ac:grpSpMkLst>
              <pc:docMk/>
              <pc:sldMasterMk cId="2412404641" sldId="2147483660"/>
              <pc:sldLayoutMk cId="784278896" sldId="2147483670"/>
              <ac:grpSpMk id="19" creationId="{29EA9D7B-3E86-450B-9559-E6FB939AE29D}"/>
            </ac:grpSpMkLst>
          </pc:grpChg>
          <pc:picChg chg="del">
            <ac:chgData name="Manuela Ramos Ospina" userId="b2fec698-f496-48dd-8fb3-76c085d46a17" providerId="ADAL" clId="{AA8E5D80-3C4D-4667-93F6-3427AADEBC9D}" dt="2024-06-14T18:06:25.278" v="2439" actId="478"/>
            <ac:picMkLst>
              <pc:docMk/>
              <pc:sldMasterMk cId="2412404641" sldId="2147483660"/>
              <pc:sldLayoutMk cId="784278896" sldId="2147483670"/>
              <ac:picMk id="17" creationId="{CF2BB7C7-035A-4D0E-AABB-306F01581CD9}"/>
            </ac:picMkLst>
          </pc:picChg>
          <pc:picChg chg="mod">
            <ac:chgData name="Manuela Ramos Ospina" userId="b2fec698-f496-48dd-8fb3-76c085d46a17" providerId="ADAL" clId="{AA8E5D80-3C4D-4667-93F6-3427AADEBC9D}" dt="2024-06-14T00:32:28.952" v="95"/>
            <ac:picMkLst>
              <pc:docMk/>
              <pc:sldMasterMk cId="2412404641" sldId="2147483660"/>
              <pc:sldLayoutMk cId="784278896" sldId="2147483670"/>
              <ac:picMk id="21" creationId="{94EDFFA1-B819-4A6E-9C8A-4526651F658D}"/>
            </ac:picMkLst>
          </pc:picChg>
        </pc:sldLayoutChg>
        <pc:sldLayoutChg chg="del">
          <pc:chgData name="Manuela Ramos Ospina" userId="b2fec698-f496-48dd-8fb3-76c085d46a17" providerId="ADAL" clId="{AA8E5D80-3C4D-4667-93F6-3427AADEBC9D}" dt="2024-06-14T00:29:44.932" v="70" actId="2696"/>
          <pc:sldLayoutMkLst>
            <pc:docMk/>
            <pc:sldMasterMk cId="2412404641" sldId="2147483660"/>
            <pc:sldLayoutMk cId="918069103" sldId="2147483671"/>
          </pc:sldLayoutMkLst>
        </pc:sldLayoutChg>
        <pc:sldLayoutChg chg="del">
          <pc:chgData name="Manuela Ramos Ospina" userId="b2fec698-f496-48dd-8fb3-76c085d46a17" providerId="ADAL" clId="{AA8E5D80-3C4D-4667-93F6-3427AADEBC9D}" dt="2024-06-14T00:29:38.729" v="69" actId="2696"/>
          <pc:sldLayoutMkLst>
            <pc:docMk/>
            <pc:sldMasterMk cId="2412404641" sldId="2147483660"/>
            <pc:sldLayoutMk cId="3758687736" sldId="2147483672"/>
          </pc:sldLayoutMkLst>
        </pc:sldLayoutChg>
        <pc:sldLayoutChg chg="addSp modSp">
          <pc:chgData name="Manuela Ramos Ospina" userId="b2fec698-f496-48dd-8fb3-76c085d46a17" providerId="ADAL" clId="{AA8E5D80-3C4D-4667-93F6-3427AADEBC9D}" dt="2024-06-16T03:26:18.731" v="4589"/>
          <pc:sldLayoutMkLst>
            <pc:docMk/>
            <pc:sldMasterMk cId="2412404641" sldId="2147483660"/>
            <pc:sldLayoutMk cId="2379187640" sldId="2147483673"/>
          </pc:sldLayoutMkLst>
          <pc:spChg chg="add mod">
            <ac:chgData name="Manuela Ramos Ospina" userId="b2fec698-f496-48dd-8fb3-76c085d46a17" providerId="ADAL" clId="{AA8E5D80-3C4D-4667-93F6-3427AADEBC9D}" dt="2024-06-16T03:26:18.731" v="4589"/>
            <ac:spMkLst>
              <pc:docMk/>
              <pc:sldMasterMk cId="2412404641" sldId="2147483660"/>
              <pc:sldLayoutMk cId="2379187640" sldId="2147483673"/>
              <ac:spMk id="4" creationId="{553F3FFB-78D8-4989-AF98-8896D19551D6}"/>
            </ac:spMkLst>
          </pc:spChg>
        </pc:sldLayoutChg>
        <pc:sldLayoutChg chg="modSp setBg">
          <pc:chgData name="Manuela Ramos Ospina" userId="b2fec698-f496-48dd-8fb3-76c085d46a17" providerId="ADAL" clId="{AA8E5D80-3C4D-4667-93F6-3427AADEBC9D}" dt="2024-06-14T00:49:29.932" v="183"/>
          <pc:sldLayoutMkLst>
            <pc:docMk/>
            <pc:sldMasterMk cId="2412404641" sldId="2147483660"/>
            <pc:sldLayoutMk cId="4293820987" sldId="2147483674"/>
          </pc:sldLayoutMkLst>
          <pc:spChg chg="mod">
            <ac:chgData name="Manuela Ramos Ospina" userId="b2fec698-f496-48dd-8fb3-76c085d46a17" providerId="ADAL" clId="{AA8E5D80-3C4D-4667-93F6-3427AADEBC9D}" dt="2024-06-14T00:48:14.275" v="174" actId="207"/>
            <ac:spMkLst>
              <pc:docMk/>
              <pc:sldMasterMk cId="2412404641" sldId="2147483660"/>
              <pc:sldLayoutMk cId="4293820987" sldId="2147483674"/>
              <ac:spMk id="28" creationId="{E02C0417-5AF2-4710-BA92-6A45AFE591D8}"/>
            </ac:spMkLst>
          </pc:spChg>
          <pc:spChg chg="mod">
            <ac:chgData name="Manuela Ramos Ospina" userId="b2fec698-f496-48dd-8fb3-76c085d46a17" providerId="ADAL" clId="{AA8E5D80-3C4D-4667-93F6-3427AADEBC9D}" dt="2024-06-14T00:48:17.382" v="175" actId="207"/>
            <ac:spMkLst>
              <pc:docMk/>
              <pc:sldMasterMk cId="2412404641" sldId="2147483660"/>
              <pc:sldLayoutMk cId="4293820987" sldId="2147483674"/>
              <ac:spMk id="29" creationId="{F238901A-45BA-407E-9B06-E9D8CE2CCAE5}"/>
            </ac:spMkLst>
          </pc:spChg>
          <pc:picChg chg="mod">
            <ac:chgData name="Manuela Ramos Ospina" userId="b2fec698-f496-48dd-8fb3-76c085d46a17" providerId="ADAL" clId="{AA8E5D80-3C4D-4667-93F6-3427AADEBC9D}" dt="2024-06-14T00:49:09.246" v="180"/>
            <ac:picMkLst>
              <pc:docMk/>
              <pc:sldMasterMk cId="2412404641" sldId="2147483660"/>
              <pc:sldLayoutMk cId="4293820987" sldId="2147483674"/>
              <ac:picMk id="17" creationId="{AFEF94E2-7336-486A-ABBE-CAD57BD23315}"/>
            </ac:picMkLst>
          </pc:picChg>
        </pc:sldLayoutChg>
        <pc:sldLayoutChg chg="modSp mod setBg">
          <pc:chgData name="Manuela Ramos Ospina" userId="b2fec698-f496-48dd-8fb3-76c085d46a17" providerId="ADAL" clId="{AA8E5D80-3C4D-4667-93F6-3427AADEBC9D}" dt="2024-06-14T00:49:21.395" v="182"/>
          <pc:sldLayoutMkLst>
            <pc:docMk/>
            <pc:sldMasterMk cId="2412404641" sldId="2147483660"/>
            <pc:sldLayoutMk cId="2911625856" sldId="2147483675"/>
          </pc:sldLayoutMkLst>
          <pc:spChg chg="mod">
            <ac:chgData name="Manuela Ramos Ospina" userId="b2fec698-f496-48dd-8fb3-76c085d46a17" providerId="ADAL" clId="{AA8E5D80-3C4D-4667-93F6-3427AADEBC9D}" dt="2024-06-14T00:37:21.910" v="109" actId="207"/>
            <ac:spMkLst>
              <pc:docMk/>
              <pc:sldMasterMk cId="2412404641" sldId="2147483660"/>
              <pc:sldLayoutMk cId="2911625856" sldId="2147483675"/>
              <ac:spMk id="20" creationId="{78E36148-ABA5-4336-8BA6-EB63247E8385}"/>
            </ac:spMkLst>
          </pc:spChg>
        </pc:sldLayoutChg>
        <pc:sldLayoutChg chg="del">
          <pc:chgData name="Manuela Ramos Ospina" userId="b2fec698-f496-48dd-8fb3-76c085d46a17" providerId="ADAL" clId="{AA8E5D80-3C4D-4667-93F6-3427AADEBC9D}" dt="2024-06-14T00:27:41.611" v="68" actId="2696"/>
          <pc:sldLayoutMkLst>
            <pc:docMk/>
            <pc:sldMasterMk cId="2412404641" sldId="2147483660"/>
            <pc:sldLayoutMk cId="2875909686" sldId="2147483676"/>
          </pc:sldLayoutMkLst>
        </pc:sldLayoutChg>
        <pc:sldLayoutChg chg="del">
          <pc:chgData name="Manuela Ramos Ospina" userId="b2fec698-f496-48dd-8fb3-76c085d46a17" providerId="ADAL" clId="{AA8E5D80-3C4D-4667-93F6-3427AADEBC9D}" dt="2024-06-14T00:35:16.736" v="99" actId="2696"/>
          <pc:sldLayoutMkLst>
            <pc:docMk/>
            <pc:sldMasterMk cId="2412404641" sldId="2147483660"/>
            <pc:sldLayoutMk cId="1686956642" sldId="2147483677"/>
          </pc:sldLayoutMkLst>
        </pc:sldLayoutChg>
        <pc:sldLayoutChg chg="del">
          <pc:chgData name="Manuela Ramos Ospina" userId="b2fec698-f496-48dd-8fb3-76c085d46a17" providerId="ADAL" clId="{AA8E5D80-3C4D-4667-93F6-3427AADEBC9D}" dt="2024-06-14T00:27:21.572" v="67" actId="2696"/>
          <pc:sldLayoutMkLst>
            <pc:docMk/>
            <pc:sldMasterMk cId="2412404641" sldId="2147483660"/>
            <pc:sldLayoutMk cId="2713114266" sldId="2147483678"/>
          </pc:sldLayoutMkLst>
        </pc:sldLayoutChg>
        <pc:sldLayoutChg chg="addSp modSp mod">
          <pc:chgData name="Manuela Ramos Ospina" userId="b2fec698-f496-48dd-8fb3-76c085d46a17" providerId="ADAL" clId="{AA8E5D80-3C4D-4667-93F6-3427AADEBC9D}" dt="2024-06-16T03:26:29.173" v="4593" actId="1035"/>
          <pc:sldLayoutMkLst>
            <pc:docMk/>
            <pc:sldMasterMk cId="2412404641" sldId="2147483660"/>
            <pc:sldLayoutMk cId="1095828120" sldId="2147483679"/>
          </pc:sldLayoutMkLst>
          <pc:spChg chg="add mod">
            <ac:chgData name="Manuela Ramos Ospina" userId="b2fec698-f496-48dd-8fb3-76c085d46a17" providerId="ADAL" clId="{AA8E5D80-3C4D-4667-93F6-3427AADEBC9D}" dt="2024-06-16T03:26:29.173" v="4593" actId="1035"/>
            <ac:spMkLst>
              <pc:docMk/>
              <pc:sldMasterMk cId="2412404641" sldId="2147483660"/>
              <pc:sldLayoutMk cId="1095828120" sldId="2147483679"/>
              <ac:spMk id="4" creationId="{C8E12183-AF07-444A-9B33-698136C1D305}"/>
            </ac:spMkLst>
          </pc:spChg>
        </pc:sldLayoutChg>
        <pc:sldLayoutChg chg="addSp modSp ord">
          <pc:chgData name="Manuela Ramos Ospina" userId="b2fec698-f496-48dd-8fb3-76c085d46a17" providerId="ADAL" clId="{AA8E5D80-3C4D-4667-93F6-3427AADEBC9D}" dt="2024-06-16T03:26:25.352" v="4590"/>
          <pc:sldLayoutMkLst>
            <pc:docMk/>
            <pc:sldMasterMk cId="2412404641" sldId="2147483660"/>
            <pc:sldLayoutMk cId="3604006991" sldId="2147483680"/>
          </pc:sldLayoutMkLst>
          <pc:spChg chg="add mod">
            <ac:chgData name="Manuela Ramos Ospina" userId="b2fec698-f496-48dd-8fb3-76c085d46a17" providerId="ADAL" clId="{AA8E5D80-3C4D-4667-93F6-3427AADEBC9D}" dt="2024-06-16T03:26:25.352" v="4590"/>
            <ac:spMkLst>
              <pc:docMk/>
              <pc:sldMasterMk cId="2412404641" sldId="2147483660"/>
              <pc:sldLayoutMk cId="3604006991" sldId="2147483680"/>
              <ac:spMk id="5" creationId="{70BDD3C1-22B3-4B67-8E26-3242F892D398}"/>
            </ac:spMkLst>
          </pc:spChg>
        </pc:sldLayoutChg>
        <pc:sldLayoutChg chg="addSp modSp ord setBg">
          <pc:chgData name="Manuela Ramos Ospina" userId="b2fec698-f496-48dd-8fb3-76c085d46a17" providerId="ADAL" clId="{AA8E5D80-3C4D-4667-93F6-3427AADEBC9D}" dt="2024-06-16T03:26:36.530" v="4594"/>
          <pc:sldLayoutMkLst>
            <pc:docMk/>
            <pc:sldMasterMk cId="2412404641" sldId="2147483660"/>
            <pc:sldLayoutMk cId="134191598" sldId="2147483681"/>
          </pc:sldLayoutMkLst>
          <pc:spChg chg="add mod">
            <ac:chgData name="Manuela Ramos Ospina" userId="b2fec698-f496-48dd-8fb3-76c085d46a17" providerId="ADAL" clId="{AA8E5D80-3C4D-4667-93F6-3427AADEBC9D}" dt="2024-06-16T03:26:36.530" v="4594"/>
            <ac:spMkLst>
              <pc:docMk/>
              <pc:sldMasterMk cId="2412404641" sldId="2147483660"/>
              <pc:sldLayoutMk cId="134191598" sldId="2147483681"/>
              <ac:spMk id="4" creationId="{212F6931-E32C-4D7F-BDF3-584218C224C9}"/>
            </ac:spMkLst>
          </pc:spChg>
        </pc:sldLayoutChg>
        <pc:sldLayoutChg chg="del">
          <pc:chgData name="Manuela Ramos Ospina" userId="b2fec698-f496-48dd-8fb3-76c085d46a17" providerId="ADAL" clId="{AA8E5D80-3C4D-4667-93F6-3427AADEBC9D}" dt="2024-06-14T00:26:43.568" v="63" actId="2696"/>
          <pc:sldLayoutMkLst>
            <pc:docMk/>
            <pc:sldMasterMk cId="2412404641" sldId="2147483660"/>
            <pc:sldLayoutMk cId="2287857196" sldId="2147483682"/>
          </pc:sldLayoutMkLst>
        </pc:sldLayoutChg>
        <pc:sldLayoutChg chg="del">
          <pc:chgData name="Manuela Ramos Ospina" userId="b2fec698-f496-48dd-8fb3-76c085d46a17" providerId="ADAL" clId="{AA8E5D80-3C4D-4667-93F6-3427AADEBC9D}" dt="2024-06-14T00:26:37.241" v="62" actId="2696"/>
          <pc:sldLayoutMkLst>
            <pc:docMk/>
            <pc:sldMasterMk cId="2412404641" sldId="2147483660"/>
            <pc:sldLayoutMk cId="2260758324" sldId="2147483683"/>
          </pc:sldLayoutMkLst>
        </pc:sldLayoutChg>
        <pc:sldLayoutChg chg="del">
          <pc:chgData name="Manuela Ramos Ospina" userId="b2fec698-f496-48dd-8fb3-76c085d46a17" providerId="ADAL" clId="{AA8E5D80-3C4D-4667-93F6-3427AADEBC9D}" dt="2024-06-14T00:26:33.703" v="61" actId="2696"/>
          <pc:sldLayoutMkLst>
            <pc:docMk/>
            <pc:sldMasterMk cId="2412404641" sldId="2147483660"/>
            <pc:sldLayoutMk cId="2217194941" sldId="2147483684"/>
          </pc:sldLayoutMkLst>
        </pc:sldLayoutChg>
        <pc:sldLayoutChg chg="del">
          <pc:chgData name="Manuela Ramos Ospina" userId="b2fec698-f496-48dd-8fb3-76c085d46a17" providerId="ADAL" clId="{AA8E5D80-3C4D-4667-93F6-3427AADEBC9D}" dt="2024-06-14T00:26:13.889" v="60" actId="2696"/>
          <pc:sldLayoutMkLst>
            <pc:docMk/>
            <pc:sldMasterMk cId="2412404641" sldId="2147483660"/>
            <pc:sldLayoutMk cId="2709040516" sldId="2147483685"/>
          </pc:sldLayoutMkLst>
        </pc:sldLayoutChg>
        <pc:sldLayoutChg chg="del">
          <pc:chgData name="Manuela Ramos Ospina" userId="b2fec698-f496-48dd-8fb3-76c085d46a17" providerId="ADAL" clId="{AA8E5D80-3C4D-4667-93F6-3427AADEBC9D}" dt="2024-06-14T00:26:08.406" v="59" actId="2696"/>
          <pc:sldLayoutMkLst>
            <pc:docMk/>
            <pc:sldMasterMk cId="2412404641" sldId="2147483660"/>
            <pc:sldLayoutMk cId="3222571668" sldId="2147483686"/>
          </pc:sldLayoutMkLst>
        </pc:sldLayoutChg>
        <pc:sldLayoutChg chg="del">
          <pc:chgData name="Manuela Ramos Ospina" userId="b2fec698-f496-48dd-8fb3-76c085d46a17" providerId="ADAL" clId="{AA8E5D80-3C4D-4667-93F6-3427AADEBC9D}" dt="2024-06-14T00:36:17.580" v="105" actId="2696"/>
          <pc:sldLayoutMkLst>
            <pc:docMk/>
            <pc:sldMasterMk cId="2412404641" sldId="2147483660"/>
            <pc:sldLayoutMk cId="1132732734" sldId="2147483687"/>
          </pc:sldLayoutMkLst>
        </pc:sldLayoutChg>
        <pc:sldLayoutChg chg="del setBg">
          <pc:chgData name="Manuela Ramos Ospina" userId="b2fec698-f496-48dd-8fb3-76c085d46a17" providerId="ADAL" clId="{AA8E5D80-3C4D-4667-93F6-3427AADEBC9D}" dt="2024-06-14T00:25:59.742" v="58" actId="2696"/>
          <pc:sldLayoutMkLst>
            <pc:docMk/>
            <pc:sldMasterMk cId="2412404641" sldId="2147483660"/>
            <pc:sldLayoutMk cId="430927078" sldId="2147483689"/>
          </pc:sldLayoutMkLst>
        </pc:sldLayoutChg>
        <pc:sldLayoutChg chg="setBg">
          <pc:chgData name="Manuela Ramos Ospina" userId="b2fec698-f496-48dd-8fb3-76c085d46a17" providerId="ADAL" clId="{AA8E5D80-3C4D-4667-93F6-3427AADEBC9D}" dt="2024-06-14T00:26:52.313" v="64"/>
          <pc:sldLayoutMkLst>
            <pc:docMk/>
            <pc:sldMasterMk cId="2412404641" sldId="2147483660"/>
            <pc:sldLayoutMk cId="1727883813" sldId="2147483690"/>
          </pc:sldLayoutMkLst>
        </pc:sldLayoutChg>
        <pc:sldLayoutChg chg="del ord setBg">
          <pc:chgData name="Manuela Ramos Ospina" userId="b2fec698-f496-48dd-8fb3-76c085d46a17" providerId="ADAL" clId="{AA8E5D80-3C4D-4667-93F6-3427AADEBC9D}" dt="2024-06-14T00:36:27.793" v="106" actId="2696"/>
          <pc:sldLayoutMkLst>
            <pc:docMk/>
            <pc:sldMasterMk cId="2412404641" sldId="2147483660"/>
            <pc:sldLayoutMk cId="2298503121" sldId="2147483691"/>
          </pc:sldLayoutMkLst>
        </pc:sldLayoutChg>
        <pc:sldLayoutChg chg="addSp modSp setBg">
          <pc:chgData name="Manuela Ramos Ospina" userId="b2fec698-f496-48dd-8fb3-76c085d46a17" providerId="ADAL" clId="{AA8E5D80-3C4D-4667-93F6-3427AADEBC9D}" dt="2024-06-16T03:26:38.677" v="4595"/>
          <pc:sldLayoutMkLst>
            <pc:docMk/>
            <pc:sldMasterMk cId="2412404641" sldId="2147483660"/>
            <pc:sldLayoutMk cId="2022667025" sldId="2147483692"/>
          </pc:sldLayoutMkLst>
          <pc:spChg chg="add mod">
            <ac:chgData name="Manuela Ramos Ospina" userId="b2fec698-f496-48dd-8fb3-76c085d46a17" providerId="ADAL" clId="{AA8E5D80-3C4D-4667-93F6-3427AADEBC9D}" dt="2024-06-16T03:26:38.677" v="4595"/>
            <ac:spMkLst>
              <pc:docMk/>
              <pc:sldMasterMk cId="2412404641" sldId="2147483660"/>
              <pc:sldLayoutMk cId="2022667025" sldId="2147483692"/>
              <ac:spMk id="4" creationId="{D5D4039B-5F57-43CF-BD8A-C122EE6936E4}"/>
            </ac:spMkLst>
          </pc:spChg>
        </pc:sldLayoutChg>
        <pc:sldLayoutChg chg="delSp modSp mod setBg">
          <pc:chgData name="Manuela Ramos Ospina" userId="b2fec698-f496-48dd-8fb3-76c085d46a17" providerId="ADAL" clId="{AA8E5D80-3C4D-4667-93F6-3427AADEBC9D}" dt="2024-06-14T00:38:14.627" v="113" actId="478"/>
          <pc:sldLayoutMkLst>
            <pc:docMk/>
            <pc:sldMasterMk cId="2412404641" sldId="2147483660"/>
            <pc:sldLayoutMk cId="3665932610" sldId="2147483693"/>
          </pc:sldLayoutMkLst>
          <pc:spChg chg="mod">
            <ac:chgData name="Manuela Ramos Ospina" userId="b2fec698-f496-48dd-8fb3-76c085d46a17" providerId="ADAL" clId="{AA8E5D80-3C4D-4667-93F6-3427AADEBC9D}" dt="2024-06-14T00:12:36.239" v="31" actId="207"/>
            <ac:spMkLst>
              <pc:docMk/>
              <pc:sldMasterMk cId="2412404641" sldId="2147483660"/>
              <pc:sldLayoutMk cId="3665932610" sldId="2147483693"/>
              <ac:spMk id="10" creationId="{805D8A86-535C-4421-A326-A08D358310F7}"/>
            </ac:spMkLst>
          </pc:spChg>
          <pc:spChg chg="del mod">
            <ac:chgData name="Manuela Ramos Ospina" userId="b2fec698-f496-48dd-8fb3-76c085d46a17" providerId="ADAL" clId="{AA8E5D80-3C4D-4667-93F6-3427AADEBC9D}" dt="2024-06-14T00:38:13.279" v="112" actId="478"/>
            <ac:spMkLst>
              <pc:docMk/>
              <pc:sldMasterMk cId="2412404641" sldId="2147483660"/>
              <pc:sldLayoutMk cId="3665932610" sldId="2147483693"/>
              <ac:spMk id="18" creationId="{2C0016DA-47AC-4EEF-BB1E-4F298A8F566A}"/>
            </ac:spMkLst>
          </pc:spChg>
          <pc:grpChg chg="del">
            <ac:chgData name="Manuela Ramos Ospina" userId="b2fec698-f496-48dd-8fb3-76c085d46a17" providerId="ADAL" clId="{AA8E5D80-3C4D-4667-93F6-3427AADEBC9D}" dt="2024-06-14T00:38:14.627" v="113" actId="478"/>
            <ac:grpSpMkLst>
              <pc:docMk/>
              <pc:sldMasterMk cId="2412404641" sldId="2147483660"/>
              <pc:sldLayoutMk cId="3665932610" sldId="2147483693"/>
              <ac:grpSpMk id="34" creationId="{F48FBAC7-8B2A-418D-824A-215EF8611468}"/>
            </ac:grpSpMkLst>
          </pc:grpChg>
          <pc:picChg chg="mod">
            <ac:chgData name="Manuela Ramos Ospina" userId="b2fec698-f496-48dd-8fb3-76c085d46a17" providerId="ADAL" clId="{AA8E5D80-3C4D-4667-93F6-3427AADEBC9D}" dt="2024-06-14T00:14:14.979" v="32"/>
            <ac:picMkLst>
              <pc:docMk/>
              <pc:sldMasterMk cId="2412404641" sldId="2147483660"/>
              <pc:sldLayoutMk cId="3665932610" sldId="2147483693"/>
              <ac:picMk id="7" creationId="{7D513BC9-D056-490F-8C68-2055AE46D86F}"/>
            </ac:picMkLst>
          </pc:picChg>
          <pc:picChg chg="mod">
            <ac:chgData name="Manuela Ramos Ospina" userId="b2fec698-f496-48dd-8fb3-76c085d46a17" providerId="ADAL" clId="{AA8E5D80-3C4D-4667-93F6-3427AADEBC9D}" dt="2024-06-14T00:14:14.979" v="32"/>
            <ac:picMkLst>
              <pc:docMk/>
              <pc:sldMasterMk cId="2412404641" sldId="2147483660"/>
              <pc:sldLayoutMk cId="3665932610" sldId="2147483693"/>
              <ac:picMk id="8" creationId="{3D1AA680-2B39-41DD-82EA-DA3650CE0B54}"/>
            </ac:picMkLst>
          </pc:picChg>
        </pc:sldLayoutChg>
        <pc:sldLayoutChg chg="addSp delSp modSp mod ord">
          <pc:chgData name="Manuela Ramos Ospina" userId="b2fec698-f496-48dd-8fb3-76c085d46a17" providerId="ADAL" clId="{AA8E5D80-3C4D-4667-93F6-3427AADEBC9D}" dt="2024-06-14T00:45:42.696" v="166" actId="1076"/>
          <pc:sldLayoutMkLst>
            <pc:docMk/>
            <pc:sldMasterMk cId="2412404641" sldId="2147483660"/>
            <pc:sldLayoutMk cId="2428772869" sldId="2147483694"/>
          </pc:sldLayoutMkLst>
          <pc:spChg chg="add mod">
            <ac:chgData name="Manuela Ramos Ospina" userId="b2fec698-f496-48dd-8fb3-76c085d46a17" providerId="ADAL" clId="{AA8E5D80-3C4D-4667-93F6-3427AADEBC9D}" dt="2024-06-14T00:45:42.696" v="166" actId="1076"/>
            <ac:spMkLst>
              <pc:docMk/>
              <pc:sldMasterMk cId="2412404641" sldId="2147483660"/>
              <pc:sldLayoutMk cId="2428772869" sldId="2147483694"/>
              <ac:spMk id="5" creationId="{A87ED252-F797-4BC6-A9B6-3FE34E622867}"/>
            </ac:spMkLst>
          </pc:spChg>
          <pc:spChg chg="add del mod">
            <ac:chgData name="Manuela Ramos Ospina" userId="b2fec698-f496-48dd-8fb3-76c085d46a17" providerId="ADAL" clId="{AA8E5D80-3C4D-4667-93F6-3427AADEBC9D}" dt="2024-06-14T00:44:59.351" v="145" actId="478"/>
            <ac:spMkLst>
              <pc:docMk/>
              <pc:sldMasterMk cId="2412404641" sldId="2147483660"/>
              <pc:sldLayoutMk cId="2428772869" sldId="2147483694"/>
              <ac:spMk id="6" creationId="{A5A770B1-4C35-45DE-A535-45C691FA4571}"/>
            </ac:spMkLst>
          </pc:spChg>
          <pc:spChg chg="add mod">
            <ac:chgData name="Manuela Ramos Ospina" userId="b2fec698-f496-48dd-8fb3-76c085d46a17" providerId="ADAL" clId="{AA8E5D80-3C4D-4667-93F6-3427AADEBC9D}" dt="2024-06-14T00:45:40.878" v="165" actId="1076"/>
            <ac:spMkLst>
              <pc:docMk/>
              <pc:sldMasterMk cId="2412404641" sldId="2147483660"/>
              <pc:sldLayoutMk cId="2428772869" sldId="2147483694"/>
              <ac:spMk id="7" creationId="{6F10E5A8-21B9-4DE7-A271-7CD1F8866840}"/>
            </ac:spMkLst>
          </pc:spChg>
        </pc:sldLayoutChg>
        <pc:sldLayoutChg chg="addSp delSp modSp mod ord setBg">
          <pc:chgData name="Manuela Ramos Ospina" userId="b2fec698-f496-48dd-8fb3-76c085d46a17" providerId="ADAL" clId="{AA8E5D80-3C4D-4667-93F6-3427AADEBC9D}" dt="2024-06-14T00:12:24.202" v="29" actId="478"/>
          <pc:sldLayoutMkLst>
            <pc:docMk/>
            <pc:sldMasterMk cId="2412404641" sldId="2147483660"/>
            <pc:sldLayoutMk cId="66622465" sldId="2147483696"/>
          </pc:sldLayoutMkLst>
          <pc:spChg chg="add del mod">
            <ac:chgData name="Manuela Ramos Ospina" userId="b2fec698-f496-48dd-8fb3-76c085d46a17" providerId="ADAL" clId="{AA8E5D80-3C4D-4667-93F6-3427AADEBC9D}" dt="2024-06-13T23:59:17.546" v="16" actId="478"/>
            <ac:spMkLst>
              <pc:docMk/>
              <pc:sldMasterMk cId="2412404641" sldId="2147483660"/>
              <pc:sldLayoutMk cId="66622465" sldId="2147483696"/>
              <ac:spMk id="7" creationId="{6F8B678F-0E1F-4E68-AA3E-22436F728719}"/>
            </ac:spMkLst>
          </pc:spChg>
          <pc:spChg chg="add del mod">
            <ac:chgData name="Manuela Ramos Ospina" userId="b2fec698-f496-48dd-8fb3-76c085d46a17" providerId="ADAL" clId="{AA8E5D80-3C4D-4667-93F6-3427AADEBC9D}" dt="2024-06-14T00:12:24.202" v="29" actId="478"/>
            <ac:spMkLst>
              <pc:docMk/>
              <pc:sldMasterMk cId="2412404641" sldId="2147483660"/>
              <pc:sldLayoutMk cId="66622465" sldId="2147483696"/>
              <ac:spMk id="8" creationId="{FF072316-3447-4225-9B79-BBB9EBF42EA6}"/>
            </ac:spMkLst>
          </pc:spChg>
          <pc:picChg chg="mod">
            <ac:chgData name="Manuela Ramos Ospina" userId="b2fec698-f496-48dd-8fb3-76c085d46a17" providerId="ADAL" clId="{AA8E5D80-3C4D-4667-93F6-3427AADEBC9D}" dt="2024-06-14T00:09:58.518" v="18"/>
            <ac:picMkLst>
              <pc:docMk/>
              <pc:sldMasterMk cId="2412404641" sldId="2147483660"/>
              <pc:sldLayoutMk cId="66622465" sldId="2147483696"/>
              <ac:picMk id="4" creationId="{E98A4B93-D213-4EC8-B47C-0CBC40CD5756}"/>
            </ac:picMkLst>
          </pc:picChg>
        </pc:sldLayoutChg>
        <pc:sldLayoutChg chg="ord">
          <pc:chgData name="Manuela Ramos Ospina" userId="b2fec698-f496-48dd-8fb3-76c085d46a17" providerId="ADAL" clId="{AA8E5D80-3C4D-4667-93F6-3427AADEBC9D}" dt="2024-06-14T00:40:50.924" v="119" actId="20578"/>
          <pc:sldLayoutMkLst>
            <pc:docMk/>
            <pc:sldMasterMk cId="2412404641" sldId="2147483660"/>
            <pc:sldLayoutMk cId="2221748230" sldId="2147483697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5T22:24:52.610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AB6EF-5B4E-42E9-902D-AA76068E5C2D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056D84AC-976F-4CF6-A7E1-79CA404DC5F0}">
      <dgm:prSet/>
      <dgm:spPr/>
      <dgm:t>
        <a:bodyPr/>
        <a:lstStyle/>
        <a:p>
          <a:r>
            <a:rPr lang="es-CO" dirty="0">
              <a:latin typeface="+mn-lt"/>
            </a:rPr>
            <a:t>En este proyecto se plantea </a:t>
          </a:r>
        </a:p>
      </dgm:t>
    </dgm:pt>
    <dgm:pt modelId="{36F28092-7AEA-4187-95DC-26EFA0F0356B}" type="parTrans" cxnId="{30DAAAE7-774C-497F-A309-D92945AA6D93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BD31F9C1-A8E4-41A7-99A7-85F5926A049E}" type="sibTrans" cxnId="{30DAAAE7-774C-497F-A309-D92945AA6D93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AD33F3DC-5DDE-4DD2-A433-BE5A0560FA80}">
      <dgm:prSet/>
      <dgm:spPr/>
      <dgm:t>
        <a:bodyPr/>
        <a:lstStyle/>
        <a:p>
          <a:r>
            <a:rPr lang="es-CO" dirty="0">
              <a:latin typeface="+mn-lt"/>
            </a:rPr>
            <a:t>Analizar la humedad del suelo y su relación con variables meteorológicas </a:t>
          </a:r>
        </a:p>
      </dgm:t>
    </dgm:pt>
    <dgm:pt modelId="{FBA17552-76BE-4173-ABA5-14FFBF986B02}" type="parTrans" cxnId="{C9143065-06A1-45D0-84E4-907A783E4B89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E1B55100-CB1A-4047-945D-3B1255BDAD13}" type="sibTrans" cxnId="{C9143065-06A1-45D0-84E4-907A783E4B89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FE42383F-2529-4545-B613-21615932861E}">
      <dgm:prSet/>
      <dgm:spPr/>
      <dgm:t>
        <a:bodyPr/>
        <a:lstStyle/>
        <a:p>
          <a:r>
            <a:rPr lang="es-CO" dirty="0">
              <a:latin typeface="+mn-lt"/>
            </a:rPr>
            <a:t>Recolección, curado, y transformación de una base de datos</a:t>
          </a:r>
        </a:p>
      </dgm:t>
    </dgm:pt>
    <dgm:pt modelId="{7E7C40CB-55B8-4C69-B6DA-5FD1D93AAC8D}" type="parTrans" cxnId="{9FF1CBDA-D1A2-4147-9094-4224C1245976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4C724FEC-EC7F-4873-99BA-8A8997FFCE1F}" type="sibTrans" cxnId="{9FF1CBDA-D1A2-4147-9094-4224C1245976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F177B910-26DE-4AE7-94EE-629DBBAEF2F6}">
      <dgm:prSet/>
      <dgm:spPr/>
      <dgm:t>
        <a:bodyPr/>
        <a:lstStyle/>
        <a:p>
          <a:r>
            <a:rPr lang="es-CO" dirty="0">
              <a:latin typeface="+mn-lt"/>
            </a:rPr>
            <a:t>Modelado estadístico.</a:t>
          </a:r>
        </a:p>
      </dgm:t>
    </dgm:pt>
    <dgm:pt modelId="{9936DAC0-C0AD-48FD-B59B-749E8E1D2C19}" type="parTrans" cxnId="{E24E1C0D-8EA8-40BB-828F-397C04C1DA70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4B2D9246-0D35-436A-9B73-54ADC23D2B7A}" type="sibTrans" cxnId="{E24E1C0D-8EA8-40BB-828F-397C04C1DA70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B6FF8691-A419-4C6F-863D-28FDD98069FD}">
      <dgm:prSet/>
      <dgm:spPr/>
      <dgm:t>
        <a:bodyPr/>
        <a:lstStyle/>
        <a:p>
          <a:r>
            <a:rPr lang="es-CO" dirty="0">
              <a:latin typeface="+mn-lt"/>
            </a:rPr>
            <a:t>Generación de un tablero para visualizar los resultados</a:t>
          </a:r>
        </a:p>
      </dgm:t>
    </dgm:pt>
    <dgm:pt modelId="{8F5F0D93-9824-40C5-8436-F2B7355B862D}" type="parTrans" cxnId="{808AEBB7-1A76-4EE2-916E-660EFCE1EDB5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1696B52B-68EE-43FC-B93F-3204D936B5E0}" type="sibTrans" cxnId="{808AEBB7-1A76-4EE2-916E-660EFCE1EDB5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8FBB5DF4-E956-400F-9573-33C90F50C3B4}">
      <dgm:prSet/>
      <dgm:spPr/>
      <dgm:t>
        <a:bodyPr/>
        <a:lstStyle/>
        <a:p>
          <a:r>
            <a:rPr lang="es-CO" dirty="0">
              <a:latin typeface="+mn-lt"/>
            </a:rPr>
            <a:t>Uso y aplicación por parte del usuario</a:t>
          </a:r>
        </a:p>
      </dgm:t>
    </dgm:pt>
    <dgm:pt modelId="{4DE71DED-1E7B-4844-A479-A373A388659E}" type="parTrans" cxnId="{EAEFAECB-6916-4757-9AB0-811394785CD3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4C981445-8854-4979-8CB8-757289C9E9B7}" type="sibTrans" cxnId="{EAEFAECB-6916-4757-9AB0-811394785CD3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E40AF0D7-1D2C-41D4-A384-A756B1DC7CFA}" type="pres">
      <dgm:prSet presAssocID="{4E5AB6EF-5B4E-42E9-902D-AA76068E5C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F27011-9902-4227-956D-6DF4A9067F93}" type="pres">
      <dgm:prSet presAssocID="{056D84AC-976F-4CF6-A7E1-79CA404DC5F0}" presName="hierRoot1" presStyleCnt="0">
        <dgm:presLayoutVars>
          <dgm:hierBranch val="init"/>
        </dgm:presLayoutVars>
      </dgm:prSet>
      <dgm:spPr/>
    </dgm:pt>
    <dgm:pt modelId="{868825FE-E524-43E1-A56F-21F42A4AA731}" type="pres">
      <dgm:prSet presAssocID="{056D84AC-976F-4CF6-A7E1-79CA404DC5F0}" presName="rootComposite1" presStyleCnt="0"/>
      <dgm:spPr/>
    </dgm:pt>
    <dgm:pt modelId="{FCDD30B3-4B41-4C30-BE93-553C5FBBFF88}" type="pres">
      <dgm:prSet presAssocID="{056D84AC-976F-4CF6-A7E1-79CA404DC5F0}" presName="rootText1" presStyleLbl="node0" presStyleIdx="0" presStyleCnt="1">
        <dgm:presLayoutVars>
          <dgm:chPref val="3"/>
        </dgm:presLayoutVars>
      </dgm:prSet>
      <dgm:spPr/>
    </dgm:pt>
    <dgm:pt modelId="{689257E7-9717-4A09-BB03-56FCD4949E76}" type="pres">
      <dgm:prSet presAssocID="{056D84AC-976F-4CF6-A7E1-79CA404DC5F0}" presName="rootConnector1" presStyleLbl="node1" presStyleIdx="0" presStyleCnt="0"/>
      <dgm:spPr/>
    </dgm:pt>
    <dgm:pt modelId="{62B5F5DC-12F9-41FD-9A81-E8730440F605}" type="pres">
      <dgm:prSet presAssocID="{056D84AC-976F-4CF6-A7E1-79CA404DC5F0}" presName="hierChild2" presStyleCnt="0"/>
      <dgm:spPr/>
    </dgm:pt>
    <dgm:pt modelId="{E69AD913-82BE-4DF3-AD15-71769681A1D1}" type="pres">
      <dgm:prSet presAssocID="{FBA17552-76BE-4173-ABA5-14FFBF986B02}" presName="Name37" presStyleLbl="parChTrans1D2" presStyleIdx="0" presStyleCnt="3"/>
      <dgm:spPr/>
    </dgm:pt>
    <dgm:pt modelId="{43F657B7-42B2-41DA-A640-F07200F1BDE7}" type="pres">
      <dgm:prSet presAssocID="{AD33F3DC-5DDE-4DD2-A433-BE5A0560FA80}" presName="hierRoot2" presStyleCnt="0">
        <dgm:presLayoutVars>
          <dgm:hierBranch val="init"/>
        </dgm:presLayoutVars>
      </dgm:prSet>
      <dgm:spPr/>
    </dgm:pt>
    <dgm:pt modelId="{831B0294-61BA-4FB2-9787-6CC46839B50B}" type="pres">
      <dgm:prSet presAssocID="{AD33F3DC-5DDE-4DD2-A433-BE5A0560FA80}" presName="rootComposite" presStyleCnt="0"/>
      <dgm:spPr/>
    </dgm:pt>
    <dgm:pt modelId="{7BD5D90F-543A-47C1-9C88-8ABE799E792D}" type="pres">
      <dgm:prSet presAssocID="{AD33F3DC-5DDE-4DD2-A433-BE5A0560FA80}" presName="rootText" presStyleLbl="node2" presStyleIdx="0" presStyleCnt="3">
        <dgm:presLayoutVars>
          <dgm:chPref val="3"/>
        </dgm:presLayoutVars>
      </dgm:prSet>
      <dgm:spPr/>
    </dgm:pt>
    <dgm:pt modelId="{0FE75199-1185-49D6-A643-20A5A73FBE18}" type="pres">
      <dgm:prSet presAssocID="{AD33F3DC-5DDE-4DD2-A433-BE5A0560FA80}" presName="rootConnector" presStyleLbl="node2" presStyleIdx="0" presStyleCnt="3"/>
      <dgm:spPr/>
    </dgm:pt>
    <dgm:pt modelId="{858F7677-84CE-4E78-ABCC-011500E302FD}" type="pres">
      <dgm:prSet presAssocID="{AD33F3DC-5DDE-4DD2-A433-BE5A0560FA80}" presName="hierChild4" presStyleCnt="0"/>
      <dgm:spPr/>
    </dgm:pt>
    <dgm:pt modelId="{8D362CF3-1370-460A-BBAC-D881A1A166C7}" type="pres">
      <dgm:prSet presAssocID="{AD33F3DC-5DDE-4DD2-A433-BE5A0560FA80}" presName="hierChild5" presStyleCnt="0"/>
      <dgm:spPr/>
    </dgm:pt>
    <dgm:pt modelId="{733C61D8-EF6C-41D9-953E-D623B8084DE2}" type="pres">
      <dgm:prSet presAssocID="{7E7C40CB-55B8-4C69-B6DA-5FD1D93AAC8D}" presName="Name37" presStyleLbl="parChTrans1D2" presStyleIdx="1" presStyleCnt="3"/>
      <dgm:spPr/>
    </dgm:pt>
    <dgm:pt modelId="{6622F374-2C6C-4AA3-837A-9DC822CBEAEE}" type="pres">
      <dgm:prSet presAssocID="{FE42383F-2529-4545-B613-21615932861E}" presName="hierRoot2" presStyleCnt="0">
        <dgm:presLayoutVars>
          <dgm:hierBranch val="init"/>
        </dgm:presLayoutVars>
      </dgm:prSet>
      <dgm:spPr/>
    </dgm:pt>
    <dgm:pt modelId="{5C4DA84A-D3E8-4D45-9D98-4FCB65E040DF}" type="pres">
      <dgm:prSet presAssocID="{FE42383F-2529-4545-B613-21615932861E}" presName="rootComposite" presStyleCnt="0"/>
      <dgm:spPr/>
    </dgm:pt>
    <dgm:pt modelId="{D46FDACA-4B34-4C36-B574-D7E23EF8D953}" type="pres">
      <dgm:prSet presAssocID="{FE42383F-2529-4545-B613-21615932861E}" presName="rootText" presStyleLbl="node2" presStyleIdx="1" presStyleCnt="3">
        <dgm:presLayoutVars>
          <dgm:chPref val="3"/>
        </dgm:presLayoutVars>
      </dgm:prSet>
      <dgm:spPr/>
    </dgm:pt>
    <dgm:pt modelId="{17A9CB83-AA47-47EC-B5F6-E4ECFAD1A117}" type="pres">
      <dgm:prSet presAssocID="{FE42383F-2529-4545-B613-21615932861E}" presName="rootConnector" presStyleLbl="node2" presStyleIdx="1" presStyleCnt="3"/>
      <dgm:spPr/>
    </dgm:pt>
    <dgm:pt modelId="{A6BA9788-3DC7-41C7-8A30-7833FD50B8E1}" type="pres">
      <dgm:prSet presAssocID="{FE42383F-2529-4545-B613-21615932861E}" presName="hierChild4" presStyleCnt="0"/>
      <dgm:spPr/>
    </dgm:pt>
    <dgm:pt modelId="{9172D3F8-5BBC-4F91-B75D-BC384BD06D04}" type="pres">
      <dgm:prSet presAssocID="{9936DAC0-C0AD-48FD-B59B-749E8E1D2C19}" presName="Name37" presStyleLbl="parChTrans1D3" presStyleIdx="0" presStyleCnt="2"/>
      <dgm:spPr/>
    </dgm:pt>
    <dgm:pt modelId="{32CCBD2A-B0EF-4B73-A12B-4EF37F4C7CCF}" type="pres">
      <dgm:prSet presAssocID="{F177B910-26DE-4AE7-94EE-629DBBAEF2F6}" presName="hierRoot2" presStyleCnt="0">
        <dgm:presLayoutVars>
          <dgm:hierBranch val="init"/>
        </dgm:presLayoutVars>
      </dgm:prSet>
      <dgm:spPr/>
    </dgm:pt>
    <dgm:pt modelId="{8DDCA707-4492-4E35-AE17-B8CF4FCC9CFA}" type="pres">
      <dgm:prSet presAssocID="{F177B910-26DE-4AE7-94EE-629DBBAEF2F6}" presName="rootComposite" presStyleCnt="0"/>
      <dgm:spPr/>
    </dgm:pt>
    <dgm:pt modelId="{0B0DF7E0-5BB9-408E-9109-8CED629D7D23}" type="pres">
      <dgm:prSet presAssocID="{F177B910-26DE-4AE7-94EE-629DBBAEF2F6}" presName="rootText" presStyleLbl="node3" presStyleIdx="0" presStyleCnt="2">
        <dgm:presLayoutVars>
          <dgm:chPref val="3"/>
        </dgm:presLayoutVars>
      </dgm:prSet>
      <dgm:spPr/>
    </dgm:pt>
    <dgm:pt modelId="{5AED717A-F7B2-4D01-BA75-5CD93BB6F4DE}" type="pres">
      <dgm:prSet presAssocID="{F177B910-26DE-4AE7-94EE-629DBBAEF2F6}" presName="rootConnector" presStyleLbl="node3" presStyleIdx="0" presStyleCnt="2"/>
      <dgm:spPr/>
    </dgm:pt>
    <dgm:pt modelId="{DB9D452D-8867-4418-89AC-933531C36901}" type="pres">
      <dgm:prSet presAssocID="{F177B910-26DE-4AE7-94EE-629DBBAEF2F6}" presName="hierChild4" presStyleCnt="0"/>
      <dgm:spPr/>
    </dgm:pt>
    <dgm:pt modelId="{0A17EA9F-ED7C-4835-AE2E-26683B93C002}" type="pres">
      <dgm:prSet presAssocID="{F177B910-26DE-4AE7-94EE-629DBBAEF2F6}" presName="hierChild5" presStyleCnt="0"/>
      <dgm:spPr/>
    </dgm:pt>
    <dgm:pt modelId="{698A60F3-0552-468F-A18E-19F606CD5701}" type="pres">
      <dgm:prSet presAssocID="{FE42383F-2529-4545-B613-21615932861E}" presName="hierChild5" presStyleCnt="0"/>
      <dgm:spPr/>
    </dgm:pt>
    <dgm:pt modelId="{55EC3F17-63A6-4C07-BFF3-79C9F870EBBB}" type="pres">
      <dgm:prSet presAssocID="{8F5F0D93-9824-40C5-8436-F2B7355B862D}" presName="Name37" presStyleLbl="parChTrans1D2" presStyleIdx="2" presStyleCnt="3"/>
      <dgm:spPr/>
    </dgm:pt>
    <dgm:pt modelId="{67E48B6E-1CAC-4886-9274-DDDE90748327}" type="pres">
      <dgm:prSet presAssocID="{B6FF8691-A419-4C6F-863D-28FDD98069FD}" presName="hierRoot2" presStyleCnt="0">
        <dgm:presLayoutVars>
          <dgm:hierBranch val="init"/>
        </dgm:presLayoutVars>
      </dgm:prSet>
      <dgm:spPr/>
    </dgm:pt>
    <dgm:pt modelId="{B8EFDF93-C75C-463C-AE68-BA325F6E5C01}" type="pres">
      <dgm:prSet presAssocID="{B6FF8691-A419-4C6F-863D-28FDD98069FD}" presName="rootComposite" presStyleCnt="0"/>
      <dgm:spPr/>
    </dgm:pt>
    <dgm:pt modelId="{96E3E703-4596-4AA5-9886-C911E4DE1B22}" type="pres">
      <dgm:prSet presAssocID="{B6FF8691-A419-4C6F-863D-28FDD98069FD}" presName="rootText" presStyleLbl="node2" presStyleIdx="2" presStyleCnt="3">
        <dgm:presLayoutVars>
          <dgm:chPref val="3"/>
        </dgm:presLayoutVars>
      </dgm:prSet>
      <dgm:spPr/>
    </dgm:pt>
    <dgm:pt modelId="{FF41AAA8-3290-422E-BDC7-9865157E2F3F}" type="pres">
      <dgm:prSet presAssocID="{B6FF8691-A419-4C6F-863D-28FDD98069FD}" presName="rootConnector" presStyleLbl="node2" presStyleIdx="2" presStyleCnt="3"/>
      <dgm:spPr/>
    </dgm:pt>
    <dgm:pt modelId="{0082A9FC-24E7-4B7E-BAB2-E4D4641C16A3}" type="pres">
      <dgm:prSet presAssocID="{B6FF8691-A419-4C6F-863D-28FDD98069FD}" presName="hierChild4" presStyleCnt="0"/>
      <dgm:spPr/>
    </dgm:pt>
    <dgm:pt modelId="{EF753E93-27A5-4313-97F4-B0CDFA7CB180}" type="pres">
      <dgm:prSet presAssocID="{4DE71DED-1E7B-4844-A479-A373A388659E}" presName="Name37" presStyleLbl="parChTrans1D3" presStyleIdx="1" presStyleCnt="2"/>
      <dgm:spPr/>
    </dgm:pt>
    <dgm:pt modelId="{D4A21C9A-9D25-4DEC-8161-20215B06136A}" type="pres">
      <dgm:prSet presAssocID="{8FBB5DF4-E956-400F-9573-33C90F50C3B4}" presName="hierRoot2" presStyleCnt="0">
        <dgm:presLayoutVars>
          <dgm:hierBranch val="init"/>
        </dgm:presLayoutVars>
      </dgm:prSet>
      <dgm:spPr/>
    </dgm:pt>
    <dgm:pt modelId="{B2D18301-F355-471B-99F2-02F220C096FB}" type="pres">
      <dgm:prSet presAssocID="{8FBB5DF4-E956-400F-9573-33C90F50C3B4}" presName="rootComposite" presStyleCnt="0"/>
      <dgm:spPr/>
    </dgm:pt>
    <dgm:pt modelId="{FB40B4B8-7F55-46FA-BA5E-BE50AC7FBCDE}" type="pres">
      <dgm:prSet presAssocID="{8FBB5DF4-E956-400F-9573-33C90F50C3B4}" presName="rootText" presStyleLbl="node3" presStyleIdx="1" presStyleCnt="2">
        <dgm:presLayoutVars>
          <dgm:chPref val="3"/>
        </dgm:presLayoutVars>
      </dgm:prSet>
      <dgm:spPr/>
    </dgm:pt>
    <dgm:pt modelId="{262AF4C0-53B1-4D8B-8A22-60E03F121FD2}" type="pres">
      <dgm:prSet presAssocID="{8FBB5DF4-E956-400F-9573-33C90F50C3B4}" presName="rootConnector" presStyleLbl="node3" presStyleIdx="1" presStyleCnt="2"/>
      <dgm:spPr/>
    </dgm:pt>
    <dgm:pt modelId="{9C420B29-EC3D-46C4-A865-F9CFD2F28E37}" type="pres">
      <dgm:prSet presAssocID="{8FBB5DF4-E956-400F-9573-33C90F50C3B4}" presName="hierChild4" presStyleCnt="0"/>
      <dgm:spPr/>
    </dgm:pt>
    <dgm:pt modelId="{C5661155-5304-4A61-8B09-401C5AD34FF8}" type="pres">
      <dgm:prSet presAssocID="{8FBB5DF4-E956-400F-9573-33C90F50C3B4}" presName="hierChild5" presStyleCnt="0"/>
      <dgm:spPr/>
    </dgm:pt>
    <dgm:pt modelId="{529BF2EC-987A-4C05-8DBD-0A3911AA8A47}" type="pres">
      <dgm:prSet presAssocID="{B6FF8691-A419-4C6F-863D-28FDD98069FD}" presName="hierChild5" presStyleCnt="0"/>
      <dgm:spPr/>
    </dgm:pt>
    <dgm:pt modelId="{77C2AAC6-78BD-4C53-8FEB-DB12EB91E774}" type="pres">
      <dgm:prSet presAssocID="{056D84AC-976F-4CF6-A7E1-79CA404DC5F0}" presName="hierChild3" presStyleCnt="0"/>
      <dgm:spPr/>
    </dgm:pt>
  </dgm:ptLst>
  <dgm:cxnLst>
    <dgm:cxn modelId="{E24E1C0D-8EA8-40BB-828F-397C04C1DA70}" srcId="{FE42383F-2529-4545-B613-21615932861E}" destId="{F177B910-26DE-4AE7-94EE-629DBBAEF2F6}" srcOrd="0" destOrd="0" parTransId="{9936DAC0-C0AD-48FD-B59B-749E8E1D2C19}" sibTransId="{4B2D9246-0D35-436A-9B73-54ADC23D2B7A}"/>
    <dgm:cxn modelId="{D78BCC1F-C937-4B67-8AB1-5E424AACEE74}" type="presOf" srcId="{FE42383F-2529-4545-B613-21615932861E}" destId="{D46FDACA-4B34-4C36-B574-D7E23EF8D953}" srcOrd="0" destOrd="0" presId="urn:microsoft.com/office/officeart/2005/8/layout/orgChart1"/>
    <dgm:cxn modelId="{BAE98A26-3BB5-4577-B26F-AFB2E566AAD1}" type="presOf" srcId="{FE42383F-2529-4545-B613-21615932861E}" destId="{17A9CB83-AA47-47EC-B5F6-E4ECFAD1A117}" srcOrd="1" destOrd="0" presId="urn:microsoft.com/office/officeart/2005/8/layout/orgChart1"/>
    <dgm:cxn modelId="{C9143065-06A1-45D0-84E4-907A783E4B89}" srcId="{056D84AC-976F-4CF6-A7E1-79CA404DC5F0}" destId="{AD33F3DC-5DDE-4DD2-A433-BE5A0560FA80}" srcOrd="0" destOrd="0" parTransId="{FBA17552-76BE-4173-ABA5-14FFBF986B02}" sibTransId="{E1B55100-CB1A-4047-945D-3B1255BDAD13}"/>
    <dgm:cxn modelId="{4D4F3B65-AC8B-4531-A3B5-67875B516B42}" type="presOf" srcId="{B6FF8691-A419-4C6F-863D-28FDD98069FD}" destId="{FF41AAA8-3290-422E-BDC7-9865157E2F3F}" srcOrd="1" destOrd="0" presId="urn:microsoft.com/office/officeart/2005/8/layout/orgChart1"/>
    <dgm:cxn modelId="{D332F34C-B082-4563-B994-6279C09F13FF}" type="presOf" srcId="{4E5AB6EF-5B4E-42E9-902D-AA76068E5C2D}" destId="{E40AF0D7-1D2C-41D4-A384-A756B1DC7CFA}" srcOrd="0" destOrd="0" presId="urn:microsoft.com/office/officeart/2005/8/layout/orgChart1"/>
    <dgm:cxn modelId="{1845F272-F841-4CD3-B591-FFDF3D9E9C29}" type="presOf" srcId="{056D84AC-976F-4CF6-A7E1-79CA404DC5F0}" destId="{FCDD30B3-4B41-4C30-BE93-553C5FBBFF88}" srcOrd="0" destOrd="0" presId="urn:microsoft.com/office/officeart/2005/8/layout/orgChart1"/>
    <dgm:cxn modelId="{EEF04C81-36BA-4905-925D-76C55D6AFAAD}" type="presOf" srcId="{AD33F3DC-5DDE-4DD2-A433-BE5A0560FA80}" destId="{7BD5D90F-543A-47C1-9C88-8ABE799E792D}" srcOrd="0" destOrd="0" presId="urn:microsoft.com/office/officeart/2005/8/layout/orgChart1"/>
    <dgm:cxn modelId="{A9F6A98A-0FF9-4473-AF83-C5E9C346034D}" type="presOf" srcId="{B6FF8691-A419-4C6F-863D-28FDD98069FD}" destId="{96E3E703-4596-4AA5-9886-C911E4DE1B22}" srcOrd="0" destOrd="0" presId="urn:microsoft.com/office/officeart/2005/8/layout/orgChart1"/>
    <dgm:cxn modelId="{DAD8F896-F885-4436-BF7A-B77938BB115D}" type="presOf" srcId="{AD33F3DC-5DDE-4DD2-A433-BE5A0560FA80}" destId="{0FE75199-1185-49D6-A643-20A5A73FBE18}" srcOrd="1" destOrd="0" presId="urn:microsoft.com/office/officeart/2005/8/layout/orgChart1"/>
    <dgm:cxn modelId="{CB187A9D-4468-409D-BDF8-D1DC414E400D}" type="presOf" srcId="{FBA17552-76BE-4173-ABA5-14FFBF986B02}" destId="{E69AD913-82BE-4DF3-AD15-71769681A1D1}" srcOrd="0" destOrd="0" presId="urn:microsoft.com/office/officeart/2005/8/layout/orgChart1"/>
    <dgm:cxn modelId="{815BFAA3-0F01-4D8E-A16B-9BFB7D83CDF3}" type="presOf" srcId="{8FBB5DF4-E956-400F-9573-33C90F50C3B4}" destId="{FB40B4B8-7F55-46FA-BA5E-BE50AC7FBCDE}" srcOrd="0" destOrd="0" presId="urn:microsoft.com/office/officeart/2005/8/layout/orgChart1"/>
    <dgm:cxn modelId="{BB68DCB1-6F37-4704-824D-6546371A40C5}" type="presOf" srcId="{4DE71DED-1E7B-4844-A479-A373A388659E}" destId="{EF753E93-27A5-4313-97F4-B0CDFA7CB180}" srcOrd="0" destOrd="0" presId="urn:microsoft.com/office/officeart/2005/8/layout/orgChart1"/>
    <dgm:cxn modelId="{808AEBB7-1A76-4EE2-916E-660EFCE1EDB5}" srcId="{056D84AC-976F-4CF6-A7E1-79CA404DC5F0}" destId="{B6FF8691-A419-4C6F-863D-28FDD98069FD}" srcOrd="2" destOrd="0" parTransId="{8F5F0D93-9824-40C5-8436-F2B7355B862D}" sibTransId="{1696B52B-68EE-43FC-B93F-3204D936B5E0}"/>
    <dgm:cxn modelId="{43A4F1C0-8F06-461B-B31F-1DFEBBDADD6B}" type="presOf" srcId="{F177B910-26DE-4AE7-94EE-629DBBAEF2F6}" destId="{5AED717A-F7B2-4D01-BA75-5CD93BB6F4DE}" srcOrd="1" destOrd="0" presId="urn:microsoft.com/office/officeart/2005/8/layout/orgChart1"/>
    <dgm:cxn modelId="{A7E9F7C0-7B80-4C63-925C-C3666D8E530E}" type="presOf" srcId="{9936DAC0-C0AD-48FD-B59B-749E8E1D2C19}" destId="{9172D3F8-5BBC-4F91-B75D-BC384BD06D04}" srcOrd="0" destOrd="0" presId="urn:microsoft.com/office/officeart/2005/8/layout/orgChart1"/>
    <dgm:cxn modelId="{9E0E7AC7-6F21-44BC-A88D-8D4C843E8924}" type="presOf" srcId="{7E7C40CB-55B8-4C69-B6DA-5FD1D93AAC8D}" destId="{733C61D8-EF6C-41D9-953E-D623B8084DE2}" srcOrd="0" destOrd="0" presId="urn:microsoft.com/office/officeart/2005/8/layout/orgChart1"/>
    <dgm:cxn modelId="{EAEFAECB-6916-4757-9AB0-811394785CD3}" srcId="{B6FF8691-A419-4C6F-863D-28FDD98069FD}" destId="{8FBB5DF4-E956-400F-9573-33C90F50C3B4}" srcOrd="0" destOrd="0" parTransId="{4DE71DED-1E7B-4844-A479-A373A388659E}" sibTransId="{4C981445-8854-4979-8CB8-757289C9E9B7}"/>
    <dgm:cxn modelId="{9FF1CBDA-D1A2-4147-9094-4224C1245976}" srcId="{056D84AC-976F-4CF6-A7E1-79CA404DC5F0}" destId="{FE42383F-2529-4545-B613-21615932861E}" srcOrd="1" destOrd="0" parTransId="{7E7C40CB-55B8-4C69-B6DA-5FD1D93AAC8D}" sibTransId="{4C724FEC-EC7F-4873-99BA-8A8997FFCE1F}"/>
    <dgm:cxn modelId="{EE07CDDD-5A26-4795-BDCA-D4E2A19B2EDC}" type="presOf" srcId="{F177B910-26DE-4AE7-94EE-629DBBAEF2F6}" destId="{0B0DF7E0-5BB9-408E-9109-8CED629D7D23}" srcOrd="0" destOrd="0" presId="urn:microsoft.com/office/officeart/2005/8/layout/orgChart1"/>
    <dgm:cxn modelId="{2F6BF1E2-78B4-4B3E-B7EE-538E76070FFB}" type="presOf" srcId="{8FBB5DF4-E956-400F-9573-33C90F50C3B4}" destId="{262AF4C0-53B1-4D8B-8A22-60E03F121FD2}" srcOrd="1" destOrd="0" presId="urn:microsoft.com/office/officeart/2005/8/layout/orgChart1"/>
    <dgm:cxn modelId="{30DAAAE7-774C-497F-A309-D92945AA6D93}" srcId="{4E5AB6EF-5B4E-42E9-902D-AA76068E5C2D}" destId="{056D84AC-976F-4CF6-A7E1-79CA404DC5F0}" srcOrd="0" destOrd="0" parTransId="{36F28092-7AEA-4187-95DC-26EFA0F0356B}" sibTransId="{BD31F9C1-A8E4-41A7-99A7-85F5926A049E}"/>
    <dgm:cxn modelId="{C324DDF3-D60B-4364-9C12-427F7F4DB325}" type="presOf" srcId="{8F5F0D93-9824-40C5-8436-F2B7355B862D}" destId="{55EC3F17-63A6-4C07-BFF3-79C9F870EBBB}" srcOrd="0" destOrd="0" presId="urn:microsoft.com/office/officeart/2005/8/layout/orgChart1"/>
    <dgm:cxn modelId="{EB3113FC-15B7-4682-9936-78F7AE3C9D47}" type="presOf" srcId="{056D84AC-976F-4CF6-A7E1-79CA404DC5F0}" destId="{689257E7-9717-4A09-BB03-56FCD4949E76}" srcOrd="1" destOrd="0" presId="urn:microsoft.com/office/officeart/2005/8/layout/orgChart1"/>
    <dgm:cxn modelId="{7BCEC764-A42D-4FAA-8D02-369FCDEA06E1}" type="presParOf" srcId="{E40AF0D7-1D2C-41D4-A384-A756B1DC7CFA}" destId="{F5F27011-9902-4227-956D-6DF4A9067F93}" srcOrd="0" destOrd="0" presId="urn:microsoft.com/office/officeart/2005/8/layout/orgChart1"/>
    <dgm:cxn modelId="{58968EDE-A985-4D25-B856-0E2758AAEEC8}" type="presParOf" srcId="{F5F27011-9902-4227-956D-6DF4A9067F93}" destId="{868825FE-E524-43E1-A56F-21F42A4AA731}" srcOrd="0" destOrd="0" presId="urn:microsoft.com/office/officeart/2005/8/layout/orgChart1"/>
    <dgm:cxn modelId="{9C4C7334-38B8-4A45-9023-2BB628D2AA55}" type="presParOf" srcId="{868825FE-E524-43E1-A56F-21F42A4AA731}" destId="{FCDD30B3-4B41-4C30-BE93-553C5FBBFF88}" srcOrd="0" destOrd="0" presId="urn:microsoft.com/office/officeart/2005/8/layout/orgChart1"/>
    <dgm:cxn modelId="{E91539D3-3E2F-4272-BD95-DA8D09B466E6}" type="presParOf" srcId="{868825FE-E524-43E1-A56F-21F42A4AA731}" destId="{689257E7-9717-4A09-BB03-56FCD4949E76}" srcOrd="1" destOrd="0" presId="urn:microsoft.com/office/officeart/2005/8/layout/orgChart1"/>
    <dgm:cxn modelId="{5CDD009B-4087-4670-8C4C-127FFD01B9EA}" type="presParOf" srcId="{F5F27011-9902-4227-956D-6DF4A9067F93}" destId="{62B5F5DC-12F9-41FD-9A81-E8730440F605}" srcOrd="1" destOrd="0" presId="urn:microsoft.com/office/officeart/2005/8/layout/orgChart1"/>
    <dgm:cxn modelId="{AACB7481-B970-42D3-B789-5D9559440FB5}" type="presParOf" srcId="{62B5F5DC-12F9-41FD-9A81-E8730440F605}" destId="{E69AD913-82BE-4DF3-AD15-71769681A1D1}" srcOrd="0" destOrd="0" presId="urn:microsoft.com/office/officeart/2005/8/layout/orgChart1"/>
    <dgm:cxn modelId="{D2B9A688-5CA2-42DC-8639-FC2D65BF82E7}" type="presParOf" srcId="{62B5F5DC-12F9-41FD-9A81-E8730440F605}" destId="{43F657B7-42B2-41DA-A640-F07200F1BDE7}" srcOrd="1" destOrd="0" presId="urn:microsoft.com/office/officeart/2005/8/layout/orgChart1"/>
    <dgm:cxn modelId="{E0EFD1F0-6C62-4BE6-8ED2-DE66D96D62F0}" type="presParOf" srcId="{43F657B7-42B2-41DA-A640-F07200F1BDE7}" destId="{831B0294-61BA-4FB2-9787-6CC46839B50B}" srcOrd="0" destOrd="0" presId="urn:microsoft.com/office/officeart/2005/8/layout/orgChart1"/>
    <dgm:cxn modelId="{1D1F5250-5C6D-494E-87D4-E810E74CE5C2}" type="presParOf" srcId="{831B0294-61BA-4FB2-9787-6CC46839B50B}" destId="{7BD5D90F-543A-47C1-9C88-8ABE799E792D}" srcOrd="0" destOrd="0" presId="urn:microsoft.com/office/officeart/2005/8/layout/orgChart1"/>
    <dgm:cxn modelId="{D3A52CA4-2648-41CE-B2DB-2B81F17B64F0}" type="presParOf" srcId="{831B0294-61BA-4FB2-9787-6CC46839B50B}" destId="{0FE75199-1185-49D6-A643-20A5A73FBE18}" srcOrd="1" destOrd="0" presId="urn:microsoft.com/office/officeart/2005/8/layout/orgChart1"/>
    <dgm:cxn modelId="{4C548794-EBFC-4181-BFA7-F06C5F02F660}" type="presParOf" srcId="{43F657B7-42B2-41DA-A640-F07200F1BDE7}" destId="{858F7677-84CE-4E78-ABCC-011500E302FD}" srcOrd="1" destOrd="0" presId="urn:microsoft.com/office/officeart/2005/8/layout/orgChart1"/>
    <dgm:cxn modelId="{4A731B2F-9824-4C94-ADB7-16C2ADF6A13D}" type="presParOf" srcId="{43F657B7-42B2-41DA-A640-F07200F1BDE7}" destId="{8D362CF3-1370-460A-BBAC-D881A1A166C7}" srcOrd="2" destOrd="0" presId="urn:microsoft.com/office/officeart/2005/8/layout/orgChart1"/>
    <dgm:cxn modelId="{C6734D6F-299C-4740-8DA4-6AEA71B0BC78}" type="presParOf" srcId="{62B5F5DC-12F9-41FD-9A81-E8730440F605}" destId="{733C61D8-EF6C-41D9-953E-D623B8084DE2}" srcOrd="2" destOrd="0" presId="urn:microsoft.com/office/officeart/2005/8/layout/orgChart1"/>
    <dgm:cxn modelId="{3017960E-35A1-44C6-BF3F-0EC754455659}" type="presParOf" srcId="{62B5F5DC-12F9-41FD-9A81-E8730440F605}" destId="{6622F374-2C6C-4AA3-837A-9DC822CBEAEE}" srcOrd="3" destOrd="0" presId="urn:microsoft.com/office/officeart/2005/8/layout/orgChart1"/>
    <dgm:cxn modelId="{1A87DB90-75F2-4524-AF4E-68F1904AD1C1}" type="presParOf" srcId="{6622F374-2C6C-4AA3-837A-9DC822CBEAEE}" destId="{5C4DA84A-D3E8-4D45-9D98-4FCB65E040DF}" srcOrd="0" destOrd="0" presId="urn:microsoft.com/office/officeart/2005/8/layout/orgChart1"/>
    <dgm:cxn modelId="{E4955BBE-6254-46AE-91D3-4269FDEC4D34}" type="presParOf" srcId="{5C4DA84A-D3E8-4D45-9D98-4FCB65E040DF}" destId="{D46FDACA-4B34-4C36-B574-D7E23EF8D953}" srcOrd="0" destOrd="0" presId="urn:microsoft.com/office/officeart/2005/8/layout/orgChart1"/>
    <dgm:cxn modelId="{593F9A1D-FE80-4553-9F47-4B07F582A513}" type="presParOf" srcId="{5C4DA84A-D3E8-4D45-9D98-4FCB65E040DF}" destId="{17A9CB83-AA47-47EC-B5F6-E4ECFAD1A117}" srcOrd="1" destOrd="0" presId="urn:microsoft.com/office/officeart/2005/8/layout/orgChart1"/>
    <dgm:cxn modelId="{76D27D03-C712-4568-9F9D-7F8F1A314AAD}" type="presParOf" srcId="{6622F374-2C6C-4AA3-837A-9DC822CBEAEE}" destId="{A6BA9788-3DC7-41C7-8A30-7833FD50B8E1}" srcOrd="1" destOrd="0" presId="urn:microsoft.com/office/officeart/2005/8/layout/orgChart1"/>
    <dgm:cxn modelId="{E52EC374-D32A-465A-9F84-62C6DC56EFB5}" type="presParOf" srcId="{A6BA9788-3DC7-41C7-8A30-7833FD50B8E1}" destId="{9172D3F8-5BBC-4F91-B75D-BC384BD06D04}" srcOrd="0" destOrd="0" presId="urn:microsoft.com/office/officeart/2005/8/layout/orgChart1"/>
    <dgm:cxn modelId="{6FF236AD-8244-40E2-BD3C-D3B75167A1E5}" type="presParOf" srcId="{A6BA9788-3DC7-41C7-8A30-7833FD50B8E1}" destId="{32CCBD2A-B0EF-4B73-A12B-4EF37F4C7CCF}" srcOrd="1" destOrd="0" presId="urn:microsoft.com/office/officeart/2005/8/layout/orgChart1"/>
    <dgm:cxn modelId="{C9385150-A24C-4BA1-ADD9-5EA86D86FE1F}" type="presParOf" srcId="{32CCBD2A-B0EF-4B73-A12B-4EF37F4C7CCF}" destId="{8DDCA707-4492-4E35-AE17-B8CF4FCC9CFA}" srcOrd="0" destOrd="0" presId="urn:microsoft.com/office/officeart/2005/8/layout/orgChart1"/>
    <dgm:cxn modelId="{8C71CB0E-6CF1-46F3-B1C2-E7067C35920A}" type="presParOf" srcId="{8DDCA707-4492-4E35-AE17-B8CF4FCC9CFA}" destId="{0B0DF7E0-5BB9-408E-9109-8CED629D7D23}" srcOrd="0" destOrd="0" presId="urn:microsoft.com/office/officeart/2005/8/layout/orgChart1"/>
    <dgm:cxn modelId="{694D3F8A-430F-433C-86E0-299A9CDD36C5}" type="presParOf" srcId="{8DDCA707-4492-4E35-AE17-B8CF4FCC9CFA}" destId="{5AED717A-F7B2-4D01-BA75-5CD93BB6F4DE}" srcOrd="1" destOrd="0" presId="urn:microsoft.com/office/officeart/2005/8/layout/orgChart1"/>
    <dgm:cxn modelId="{CE215BAC-E8CF-4B5A-9734-C88211361916}" type="presParOf" srcId="{32CCBD2A-B0EF-4B73-A12B-4EF37F4C7CCF}" destId="{DB9D452D-8867-4418-89AC-933531C36901}" srcOrd="1" destOrd="0" presId="urn:microsoft.com/office/officeart/2005/8/layout/orgChart1"/>
    <dgm:cxn modelId="{F9C0F52F-B809-46E3-B65E-510E929E844B}" type="presParOf" srcId="{32CCBD2A-B0EF-4B73-A12B-4EF37F4C7CCF}" destId="{0A17EA9F-ED7C-4835-AE2E-26683B93C002}" srcOrd="2" destOrd="0" presId="urn:microsoft.com/office/officeart/2005/8/layout/orgChart1"/>
    <dgm:cxn modelId="{8FF296C4-3366-4B00-8AFE-8B0447A7913D}" type="presParOf" srcId="{6622F374-2C6C-4AA3-837A-9DC822CBEAEE}" destId="{698A60F3-0552-468F-A18E-19F606CD5701}" srcOrd="2" destOrd="0" presId="urn:microsoft.com/office/officeart/2005/8/layout/orgChart1"/>
    <dgm:cxn modelId="{9001C915-7662-4F5D-BE82-388868D98076}" type="presParOf" srcId="{62B5F5DC-12F9-41FD-9A81-E8730440F605}" destId="{55EC3F17-63A6-4C07-BFF3-79C9F870EBBB}" srcOrd="4" destOrd="0" presId="urn:microsoft.com/office/officeart/2005/8/layout/orgChart1"/>
    <dgm:cxn modelId="{8B252B11-3BF1-4373-875A-71B5175AFF65}" type="presParOf" srcId="{62B5F5DC-12F9-41FD-9A81-E8730440F605}" destId="{67E48B6E-1CAC-4886-9274-DDDE90748327}" srcOrd="5" destOrd="0" presId="urn:microsoft.com/office/officeart/2005/8/layout/orgChart1"/>
    <dgm:cxn modelId="{7EF34863-9A9C-45AD-965B-27D27E824777}" type="presParOf" srcId="{67E48B6E-1CAC-4886-9274-DDDE90748327}" destId="{B8EFDF93-C75C-463C-AE68-BA325F6E5C01}" srcOrd="0" destOrd="0" presId="urn:microsoft.com/office/officeart/2005/8/layout/orgChart1"/>
    <dgm:cxn modelId="{16F8868B-D8FF-44F7-B4C4-22447BE629E0}" type="presParOf" srcId="{B8EFDF93-C75C-463C-AE68-BA325F6E5C01}" destId="{96E3E703-4596-4AA5-9886-C911E4DE1B22}" srcOrd="0" destOrd="0" presId="urn:microsoft.com/office/officeart/2005/8/layout/orgChart1"/>
    <dgm:cxn modelId="{D99A330B-61B9-43D7-9F4A-162590373E31}" type="presParOf" srcId="{B8EFDF93-C75C-463C-AE68-BA325F6E5C01}" destId="{FF41AAA8-3290-422E-BDC7-9865157E2F3F}" srcOrd="1" destOrd="0" presId="urn:microsoft.com/office/officeart/2005/8/layout/orgChart1"/>
    <dgm:cxn modelId="{E8790FF5-B65D-45DA-960F-913291228411}" type="presParOf" srcId="{67E48B6E-1CAC-4886-9274-DDDE90748327}" destId="{0082A9FC-24E7-4B7E-BAB2-E4D4641C16A3}" srcOrd="1" destOrd="0" presId="urn:microsoft.com/office/officeart/2005/8/layout/orgChart1"/>
    <dgm:cxn modelId="{CA1375CE-9BDE-4433-9A4A-5CD9F4623D6E}" type="presParOf" srcId="{0082A9FC-24E7-4B7E-BAB2-E4D4641C16A3}" destId="{EF753E93-27A5-4313-97F4-B0CDFA7CB180}" srcOrd="0" destOrd="0" presId="urn:microsoft.com/office/officeart/2005/8/layout/orgChart1"/>
    <dgm:cxn modelId="{F622F2E8-334D-40B4-8208-E1A1F4992F03}" type="presParOf" srcId="{0082A9FC-24E7-4B7E-BAB2-E4D4641C16A3}" destId="{D4A21C9A-9D25-4DEC-8161-20215B06136A}" srcOrd="1" destOrd="0" presId="urn:microsoft.com/office/officeart/2005/8/layout/orgChart1"/>
    <dgm:cxn modelId="{94A95210-EB6C-4A72-9E17-5FB01069DA28}" type="presParOf" srcId="{D4A21C9A-9D25-4DEC-8161-20215B06136A}" destId="{B2D18301-F355-471B-99F2-02F220C096FB}" srcOrd="0" destOrd="0" presId="urn:microsoft.com/office/officeart/2005/8/layout/orgChart1"/>
    <dgm:cxn modelId="{C36B5200-8170-42EF-A4B6-38E4F3A8359A}" type="presParOf" srcId="{B2D18301-F355-471B-99F2-02F220C096FB}" destId="{FB40B4B8-7F55-46FA-BA5E-BE50AC7FBCDE}" srcOrd="0" destOrd="0" presId="urn:microsoft.com/office/officeart/2005/8/layout/orgChart1"/>
    <dgm:cxn modelId="{A7E7CDB7-687A-44A9-926A-18E625B52BB2}" type="presParOf" srcId="{B2D18301-F355-471B-99F2-02F220C096FB}" destId="{262AF4C0-53B1-4D8B-8A22-60E03F121FD2}" srcOrd="1" destOrd="0" presId="urn:microsoft.com/office/officeart/2005/8/layout/orgChart1"/>
    <dgm:cxn modelId="{C2A5B98A-69EF-4DE6-867F-3E1A0286FB49}" type="presParOf" srcId="{D4A21C9A-9D25-4DEC-8161-20215B06136A}" destId="{9C420B29-EC3D-46C4-A865-F9CFD2F28E37}" srcOrd="1" destOrd="0" presId="urn:microsoft.com/office/officeart/2005/8/layout/orgChart1"/>
    <dgm:cxn modelId="{E6EE95BA-59B8-4FAC-8270-36F1A2F5EE26}" type="presParOf" srcId="{D4A21C9A-9D25-4DEC-8161-20215B06136A}" destId="{C5661155-5304-4A61-8B09-401C5AD34FF8}" srcOrd="2" destOrd="0" presId="urn:microsoft.com/office/officeart/2005/8/layout/orgChart1"/>
    <dgm:cxn modelId="{191B37BE-45B0-452A-B6AC-6BF4E0ABF86E}" type="presParOf" srcId="{67E48B6E-1CAC-4886-9274-DDDE90748327}" destId="{529BF2EC-987A-4C05-8DBD-0A3911AA8A47}" srcOrd="2" destOrd="0" presId="urn:microsoft.com/office/officeart/2005/8/layout/orgChart1"/>
    <dgm:cxn modelId="{C563725C-B05E-411A-8B65-CAF66E465963}" type="presParOf" srcId="{F5F27011-9902-4227-956D-6DF4A9067F93}" destId="{77C2AAC6-78BD-4C53-8FEB-DB12EB91E7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EC175C-FB68-4F71-A46D-DB4E354A138C}" type="doc">
      <dgm:prSet loTypeId="urn:microsoft.com/office/officeart/2005/8/layout/vList6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s-CO"/>
        </a:p>
      </dgm:t>
    </dgm:pt>
    <dgm:pt modelId="{E1EAF435-E3E7-4CE3-8468-BC31B3BF02F4}">
      <dgm:prSet phldrT="[Texto]"/>
      <dgm:spPr/>
      <dgm:t>
        <a:bodyPr/>
        <a:lstStyle/>
        <a:p>
          <a:r>
            <a:rPr lang="es-CO" dirty="0">
              <a:solidFill>
                <a:schemeClr val="tx1"/>
              </a:solidFill>
            </a:rPr>
            <a:t>ETL</a:t>
          </a:r>
        </a:p>
      </dgm:t>
    </dgm:pt>
    <dgm:pt modelId="{E39FAF50-4782-4BAF-A2B5-272C68DF8DDA}" type="parTrans" cxnId="{0C351DE5-244A-4567-8AE4-89C48BBB61EB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6F7E7E5E-3BEA-4F7B-AA54-5153F6144A3B}" type="sibTrans" cxnId="{0C351DE5-244A-4567-8AE4-89C48BBB61EB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ADABCE57-E634-4833-A64F-728AA8EF0760}">
      <dgm:prSet phldrT="[Texto]"/>
      <dgm:spPr/>
      <dgm:t>
        <a:bodyPr/>
        <a:lstStyle/>
        <a:p>
          <a:r>
            <a:rPr lang="es-CO" dirty="0">
              <a:solidFill>
                <a:schemeClr val="tx1"/>
              </a:solidFill>
            </a:rPr>
            <a:t>Ingesta en </a:t>
          </a:r>
          <a:r>
            <a:rPr lang="es-CO" dirty="0" err="1">
              <a:solidFill>
                <a:schemeClr val="tx1"/>
              </a:solidFill>
            </a:rPr>
            <a:t>batch</a:t>
          </a:r>
          <a:endParaRPr lang="es-CO" dirty="0">
            <a:solidFill>
              <a:schemeClr val="tx1"/>
            </a:solidFill>
          </a:endParaRPr>
        </a:p>
      </dgm:t>
    </dgm:pt>
    <dgm:pt modelId="{24BAF472-DD3A-4715-83B7-7C00E46EBE76}" type="parTrans" cxnId="{31D893E4-6CDF-461B-93D9-D014C9980B8B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4861BB5F-2CD5-41FE-BC1D-5071F4C30181}" type="sibTrans" cxnId="{31D893E4-6CDF-461B-93D9-D014C9980B8B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5BA9C777-52D7-4EFA-980C-572B4D6E2CB5}">
      <dgm:prSet phldrT="[Texto]"/>
      <dgm:spPr/>
      <dgm:t>
        <a:bodyPr/>
        <a:lstStyle/>
        <a:p>
          <a:r>
            <a:rPr lang="es-CO" dirty="0">
              <a:solidFill>
                <a:schemeClr val="tx1"/>
              </a:solidFill>
            </a:rPr>
            <a:t>Conexión mediante SQLite</a:t>
          </a:r>
        </a:p>
      </dgm:t>
    </dgm:pt>
    <dgm:pt modelId="{FE8E6F32-914B-4489-AA5C-1B438A0558CB}" type="parTrans" cxnId="{F6D40C11-0A47-4419-AF7B-99B5E1AA2BB9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5AB28A34-3319-4DA4-A298-6493AA1FEF69}" type="sibTrans" cxnId="{F6D40C11-0A47-4419-AF7B-99B5E1AA2BB9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84FA165E-1F55-47AE-820A-7BA5095F2ED2}">
      <dgm:prSet phldrT="[Texto]"/>
      <dgm:spPr/>
      <dgm:t>
        <a:bodyPr/>
        <a:lstStyle/>
        <a:p>
          <a:r>
            <a:rPr lang="es-CO" dirty="0">
              <a:solidFill>
                <a:schemeClr val="tx1"/>
              </a:solidFill>
            </a:rPr>
            <a:t>Ingeniería de datos</a:t>
          </a:r>
        </a:p>
      </dgm:t>
    </dgm:pt>
    <dgm:pt modelId="{D1FE3C27-EC53-485D-99C0-E379F0C30511}" type="parTrans" cxnId="{80A0EAAB-80F9-4695-AE52-860541FFE6B1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9401959A-6678-40A9-A57D-7AA71B7ED9C4}" type="sibTrans" cxnId="{80A0EAAB-80F9-4695-AE52-860541FFE6B1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B908D35A-0CFD-4FE0-A314-7D6043DE5F21}">
      <dgm:prSet phldrT="[Texto]"/>
      <dgm:spPr/>
      <dgm:t>
        <a:bodyPr/>
        <a:lstStyle/>
        <a:p>
          <a:r>
            <a:rPr lang="es-CO" dirty="0">
              <a:solidFill>
                <a:schemeClr val="tx1"/>
              </a:solidFill>
            </a:rPr>
            <a:t>Tabla con dimensión temporal</a:t>
          </a:r>
        </a:p>
      </dgm:t>
    </dgm:pt>
    <dgm:pt modelId="{035299AF-AB19-4ECD-8804-0476B197868E}" type="parTrans" cxnId="{FA433F10-07B2-47C9-89DA-52414047CE4F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35ADDB95-B1F5-49EB-B8F0-F185D7FCF804}" type="sibTrans" cxnId="{FA433F10-07B2-47C9-89DA-52414047CE4F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1813525B-EC13-4B25-9C90-B62C68237239}">
      <dgm:prSet phldrT="[Texto]"/>
      <dgm:spPr/>
      <dgm:t>
        <a:bodyPr/>
        <a:lstStyle/>
        <a:p>
          <a:r>
            <a:rPr lang="es-CO" dirty="0">
              <a:solidFill>
                <a:schemeClr val="tx1"/>
              </a:solidFill>
            </a:rPr>
            <a:t>Preparación de los datos</a:t>
          </a:r>
        </a:p>
      </dgm:t>
    </dgm:pt>
    <dgm:pt modelId="{4C016086-D77B-4F50-AAA5-C12BCBB467EF}" type="parTrans" cxnId="{0B263009-E56B-482F-86C9-8A4C359A23B5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9788C0E4-60FD-49AC-AD24-826C29D0DE0F}" type="sibTrans" cxnId="{0B263009-E56B-482F-86C9-8A4C359A23B5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DB37E878-9758-4E00-BF78-A82FAB56F30E}">
      <dgm:prSet phldrT="[Texto]"/>
      <dgm:spPr/>
      <dgm:t>
        <a:bodyPr/>
        <a:lstStyle/>
        <a:p>
          <a:r>
            <a:rPr lang="es-CO" dirty="0">
              <a:solidFill>
                <a:schemeClr val="tx1"/>
              </a:solidFill>
            </a:rPr>
            <a:t>Despliegue y creación del DB</a:t>
          </a:r>
        </a:p>
      </dgm:t>
    </dgm:pt>
    <dgm:pt modelId="{595EC5C6-E7B9-4AE9-A2B7-CAEF9E4B1D0C}" type="parTrans" cxnId="{2F8600BD-2D64-4237-A9F2-08EACE5B6921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E5EB56FF-7FCA-49FE-BBC8-47355E7E35F4}" type="sibTrans" cxnId="{2F8600BD-2D64-4237-A9F2-08EACE5B6921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69AA0461-20E9-40F3-B36F-95AB3641DA90}">
      <dgm:prSet phldrT="[Texto]"/>
      <dgm:spPr/>
      <dgm:t>
        <a:bodyPr/>
        <a:lstStyle/>
        <a:p>
          <a:r>
            <a:rPr lang="es-CO" dirty="0">
              <a:solidFill>
                <a:schemeClr val="tx1"/>
              </a:solidFill>
            </a:rPr>
            <a:t>Construcción variables exógenas</a:t>
          </a:r>
        </a:p>
      </dgm:t>
    </dgm:pt>
    <dgm:pt modelId="{56602B16-DAA1-4C36-9DA0-6A92A1C844C8}" type="parTrans" cxnId="{AA13F88D-164D-4985-9C5A-F6590E0B8C09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3441F1EA-5475-4FDE-A2DB-73BE30EE1838}" type="sibTrans" cxnId="{AA13F88D-164D-4985-9C5A-F6590E0B8C09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0947CE66-6477-4E45-A074-96408A2378E0}">
      <dgm:prSet phldrT="[Texto]"/>
      <dgm:spPr/>
      <dgm:t>
        <a:bodyPr anchor="ctr"/>
        <a:lstStyle/>
        <a:p>
          <a:r>
            <a:rPr lang="es-CO" dirty="0">
              <a:solidFill>
                <a:schemeClr val="tx1"/>
              </a:solidFill>
            </a:rPr>
            <a:t>Limpieza índices de calidad dudosa </a:t>
          </a:r>
        </a:p>
      </dgm:t>
    </dgm:pt>
    <dgm:pt modelId="{1291D156-DA32-4801-9DB0-AAF0F15E6E5C}" type="parTrans" cxnId="{6EA51E74-5783-40C3-A54E-C111CF3CEA6B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D9681639-20A0-4B6E-9D11-EE1C1928E3ED}" type="sibTrans" cxnId="{6EA51E74-5783-40C3-A54E-C111CF3CEA6B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921F0E35-8D6A-465D-A9CF-E36B916B7694}">
      <dgm:prSet phldrT="[Texto]"/>
      <dgm:spPr/>
      <dgm:t>
        <a:bodyPr anchor="ctr"/>
        <a:lstStyle/>
        <a:p>
          <a:r>
            <a:rPr lang="es-CO" dirty="0" err="1">
              <a:solidFill>
                <a:schemeClr val="tx1"/>
              </a:solidFill>
            </a:rPr>
            <a:t>Query</a:t>
          </a:r>
          <a:r>
            <a:rPr lang="es-CO" dirty="0">
              <a:solidFill>
                <a:schemeClr val="tx1"/>
              </a:solidFill>
            </a:rPr>
            <a:t> integrador</a:t>
          </a:r>
        </a:p>
      </dgm:t>
    </dgm:pt>
    <dgm:pt modelId="{FF3F1FF3-F89B-498D-BFF3-67C0D642FD7D}" type="parTrans" cxnId="{9C73C791-6CB6-46A4-8663-BD7F573FC0F8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8A656298-F7DE-4B79-A88B-C4D4AA2A156C}" type="sibTrans" cxnId="{9C73C791-6CB6-46A4-8663-BD7F573FC0F8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4215A515-DA84-4A3F-9E83-D22746BE8295}" type="pres">
      <dgm:prSet presAssocID="{C9EC175C-FB68-4F71-A46D-DB4E354A138C}" presName="Name0" presStyleCnt="0">
        <dgm:presLayoutVars>
          <dgm:dir/>
          <dgm:animLvl val="lvl"/>
          <dgm:resizeHandles/>
        </dgm:presLayoutVars>
      </dgm:prSet>
      <dgm:spPr/>
    </dgm:pt>
    <dgm:pt modelId="{A39EB1DA-308D-4276-AB6D-2C725908F268}" type="pres">
      <dgm:prSet presAssocID="{E1EAF435-E3E7-4CE3-8468-BC31B3BF02F4}" presName="linNode" presStyleCnt="0"/>
      <dgm:spPr/>
    </dgm:pt>
    <dgm:pt modelId="{14609360-8A1B-4242-9B97-85DAFC823CCE}" type="pres">
      <dgm:prSet presAssocID="{E1EAF435-E3E7-4CE3-8468-BC31B3BF02F4}" presName="parentShp" presStyleLbl="node1" presStyleIdx="0" presStyleCnt="4">
        <dgm:presLayoutVars>
          <dgm:bulletEnabled val="1"/>
        </dgm:presLayoutVars>
      </dgm:prSet>
      <dgm:spPr/>
    </dgm:pt>
    <dgm:pt modelId="{DC418C53-11D8-4660-AAF8-A2D87E69F3EA}" type="pres">
      <dgm:prSet presAssocID="{E1EAF435-E3E7-4CE3-8468-BC31B3BF02F4}" presName="childShp" presStyleLbl="bgAccFollowNode1" presStyleIdx="0" presStyleCnt="4">
        <dgm:presLayoutVars>
          <dgm:bulletEnabled val="1"/>
        </dgm:presLayoutVars>
      </dgm:prSet>
      <dgm:spPr/>
    </dgm:pt>
    <dgm:pt modelId="{32FF09EF-9356-4612-ADD8-0FD770F4CB51}" type="pres">
      <dgm:prSet presAssocID="{6F7E7E5E-3BEA-4F7B-AA54-5153F6144A3B}" presName="spacing" presStyleCnt="0"/>
      <dgm:spPr/>
    </dgm:pt>
    <dgm:pt modelId="{3BE484C1-8357-45FC-8321-E42B499B33AE}" type="pres">
      <dgm:prSet presAssocID="{84FA165E-1F55-47AE-820A-7BA5095F2ED2}" presName="linNode" presStyleCnt="0"/>
      <dgm:spPr/>
    </dgm:pt>
    <dgm:pt modelId="{14EE5D04-83AB-4ADC-80F9-6CB030F37EA5}" type="pres">
      <dgm:prSet presAssocID="{84FA165E-1F55-47AE-820A-7BA5095F2ED2}" presName="parentShp" presStyleLbl="node1" presStyleIdx="1" presStyleCnt="4">
        <dgm:presLayoutVars>
          <dgm:bulletEnabled val="1"/>
        </dgm:presLayoutVars>
      </dgm:prSet>
      <dgm:spPr/>
    </dgm:pt>
    <dgm:pt modelId="{9CBFAF89-48CE-4883-9439-88ED630F2255}" type="pres">
      <dgm:prSet presAssocID="{84FA165E-1F55-47AE-820A-7BA5095F2ED2}" presName="childShp" presStyleLbl="bgAccFollowNode1" presStyleIdx="1" presStyleCnt="4">
        <dgm:presLayoutVars>
          <dgm:bulletEnabled val="1"/>
        </dgm:presLayoutVars>
      </dgm:prSet>
      <dgm:spPr/>
    </dgm:pt>
    <dgm:pt modelId="{4C69BAAA-6072-4CB2-96F4-4B3EB18D588C}" type="pres">
      <dgm:prSet presAssocID="{9401959A-6678-40A9-A57D-7AA71B7ED9C4}" presName="spacing" presStyleCnt="0"/>
      <dgm:spPr/>
    </dgm:pt>
    <dgm:pt modelId="{4DBD22E6-FCF0-4525-B9D8-41D36E874407}" type="pres">
      <dgm:prSet presAssocID="{1813525B-EC13-4B25-9C90-B62C68237239}" presName="linNode" presStyleCnt="0"/>
      <dgm:spPr/>
    </dgm:pt>
    <dgm:pt modelId="{123390D1-D448-40B4-B326-3D9FF0C5FD3A}" type="pres">
      <dgm:prSet presAssocID="{1813525B-EC13-4B25-9C90-B62C68237239}" presName="parentShp" presStyleLbl="node1" presStyleIdx="2" presStyleCnt="4">
        <dgm:presLayoutVars>
          <dgm:bulletEnabled val="1"/>
        </dgm:presLayoutVars>
      </dgm:prSet>
      <dgm:spPr/>
    </dgm:pt>
    <dgm:pt modelId="{6940BCC7-A590-48BA-8C8B-EB00C2D4BB0F}" type="pres">
      <dgm:prSet presAssocID="{1813525B-EC13-4B25-9C90-B62C68237239}" presName="childShp" presStyleLbl="bgAccFollowNode1" presStyleIdx="2" presStyleCnt="4">
        <dgm:presLayoutVars>
          <dgm:bulletEnabled val="1"/>
        </dgm:presLayoutVars>
      </dgm:prSet>
      <dgm:spPr/>
    </dgm:pt>
    <dgm:pt modelId="{3233E5B8-F38B-4D98-AAF6-6B9D93326265}" type="pres">
      <dgm:prSet presAssocID="{9788C0E4-60FD-49AC-AD24-826C29D0DE0F}" presName="spacing" presStyleCnt="0"/>
      <dgm:spPr/>
    </dgm:pt>
    <dgm:pt modelId="{46BE2D3F-1ACD-4D54-8785-F54B3FBF6DFE}" type="pres">
      <dgm:prSet presAssocID="{DB37E878-9758-4E00-BF78-A82FAB56F30E}" presName="linNode" presStyleCnt="0"/>
      <dgm:spPr/>
    </dgm:pt>
    <dgm:pt modelId="{A92467B3-B4ED-4527-88DE-D1551EAA516F}" type="pres">
      <dgm:prSet presAssocID="{DB37E878-9758-4E00-BF78-A82FAB56F30E}" presName="parentShp" presStyleLbl="node1" presStyleIdx="3" presStyleCnt="4">
        <dgm:presLayoutVars>
          <dgm:bulletEnabled val="1"/>
        </dgm:presLayoutVars>
      </dgm:prSet>
      <dgm:spPr/>
    </dgm:pt>
    <dgm:pt modelId="{4ED2D656-3917-45DB-8443-6044D404BC07}" type="pres">
      <dgm:prSet presAssocID="{DB37E878-9758-4E00-BF78-A82FAB56F30E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0B263009-E56B-482F-86C9-8A4C359A23B5}" srcId="{C9EC175C-FB68-4F71-A46D-DB4E354A138C}" destId="{1813525B-EC13-4B25-9C90-B62C68237239}" srcOrd="2" destOrd="0" parTransId="{4C016086-D77B-4F50-AAA5-C12BCBB467EF}" sibTransId="{9788C0E4-60FD-49AC-AD24-826C29D0DE0F}"/>
    <dgm:cxn modelId="{FA433F10-07B2-47C9-89DA-52414047CE4F}" srcId="{84FA165E-1F55-47AE-820A-7BA5095F2ED2}" destId="{B908D35A-0CFD-4FE0-A314-7D6043DE5F21}" srcOrd="0" destOrd="0" parTransId="{035299AF-AB19-4ECD-8804-0476B197868E}" sibTransId="{35ADDB95-B1F5-49EB-B8F0-F185D7FCF804}"/>
    <dgm:cxn modelId="{F6D40C11-0A47-4419-AF7B-99B5E1AA2BB9}" srcId="{E1EAF435-E3E7-4CE3-8468-BC31B3BF02F4}" destId="{5BA9C777-52D7-4EFA-980C-572B4D6E2CB5}" srcOrd="1" destOrd="0" parTransId="{FE8E6F32-914B-4489-AA5C-1B438A0558CB}" sibTransId="{5AB28A34-3319-4DA4-A298-6493AA1FEF69}"/>
    <dgm:cxn modelId="{5986622C-5007-4E80-8E08-DCAC8EB4CBD1}" type="presOf" srcId="{5BA9C777-52D7-4EFA-980C-572B4D6E2CB5}" destId="{DC418C53-11D8-4660-AAF8-A2D87E69F3EA}" srcOrd="0" destOrd="1" presId="urn:microsoft.com/office/officeart/2005/8/layout/vList6"/>
    <dgm:cxn modelId="{16712D61-60DE-488A-9429-AB244E4C6EDB}" type="presOf" srcId="{ADABCE57-E634-4833-A64F-728AA8EF0760}" destId="{DC418C53-11D8-4660-AAF8-A2D87E69F3EA}" srcOrd="0" destOrd="0" presId="urn:microsoft.com/office/officeart/2005/8/layout/vList6"/>
    <dgm:cxn modelId="{0E2B736D-A171-47A4-A42E-02CD84595922}" type="presOf" srcId="{DB37E878-9758-4E00-BF78-A82FAB56F30E}" destId="{A92467B3-B4ED-4527-88DE-D1551EAA516F}" srcOrd="0" destOrd="0" presId="urn:microsoft.com/office/officeart/2005/8/layout/vList6"/>
    <dgm:cxn modelId="{C524DF6D-6810-4CF2-A1AE-99615DF1B3DA}" type="presOf" srcId="{921F0E35-8D6A-465D-A9CF-E36B916B7694}" destId="{4ED2D656-3917-45DB-8443-6044D404BC07}" srcOrd="0" destOrd="0" presId="urn:microsoft.com/office/officeart/2005/8/layout/vList6"/>
    <dgm:cxn modelId="{6EA51E74-5783-40C3-A54E-C111CF3CEA6B}" srcId="{1813525B-EC13-4B25-9C90-B62C68237239}" destId="{0947CE66-6477-4E45-A074-96408A2378E0}" srcOrd="0" destOrd="0" parTransId="{1291D156-DA32-4801-9DB0-AAF0F15E6E5C}" sibTransId="{D9681639-20A0-4B6E-9D11-EE1C1928E3ED}"/>
    <dgm:cxn modelId="{048D498D-2977-454A-8156-B621A0DEA682}" type="presOf" srcId="{0947CE66-6477-4E45-A074-96408A2378E0}" destId="{6940BCC7-A590-48BA-8C8B-EB00C2D4BB0F}" srcOrd="0" destOrd="0" presId="urn:microsoft.com/office/officeart/2005/8/layout/vList6"/>
    <dgm:cxn modelId="{AA13F88D-164D-4985-9C5A-F6590E0B8C09}" srcId="{84FA165E-1F55-47AE-820A-7BA5095F2ED2}" destId="{69AA0461-20E9-40F3-B36F-95AB3641DA90}" srcOrd="1" destOrd="0" parTransId="{56602B16-DAA1-4C36-9DA0-6A92A1C844C8}" sibTransId="{3441F1EA-5475-4FDE-A2DB-73BE30EE1838}"/>
    <dgm:cxn modelId="{5EACB191-E198-4E5D-9EF9-9830237D3262}" type="presOf" srcId="{C9EC175C-FB68-4F71-A46D-DB4E354A138C}" destId="{4215A515-DA84-4A3F-9E83-D22746BE8295}" srcOrd="0" destOrd="0" presId="urn:microsoft.com/office/officeart/2005/8/layout/vList6"/>
    <dgm:cxn modelId="{9C73C791-6CB6-46A4-8663-BD7F573FC0F8}" srcId="{DB37E878-9758-4E00-BF78-A82FAB56F30E}" destId="{921F0E35-8D6A-465D-A9CF-E36B916B7694}" srcOrd="0" destOrd="0" parTransId="{FF3F1FF3-F89B-498D-BFF3-67C0D642FD7D}" sibTransId="{8A656298-F7DE-4B79-A88B-C4D4AA2A156C}"/>
    <dgm:cxn modelId="{80A0EAAB-80F9-4695-AE52-860541FFE6B1}" srcId="{C9EC175C-FB68-4F71-A46D-DB4E354A138C}" destId="{84FA165E-1F55-47AE-820A-7BA5095F2ED2}" srcOrd="1" destOrd="0" parTransId="{D1FE3C27-EC53-485D-99C0-E379F0C30511}" sibTransId="{9401959A-6678-40A9-A57D-7AA71B7ED9C4}"/>
    <dgm:cxn modelId="{2F8600BD-2D64-4237-A9F2-08EACE5B6921}" srcId="{C9EC175C-FB68-4F71-A46D-DB4E354A138C}" destId="{DB37E878-9758-4E00-BF78-A82FAB56F30E}" srcOrd="3" destOrd="0" parTransId="{595EC5C6-E7B9-4AE9-A2B7-CAEF9E4B1D0C}" sibTransId="{E5EB56FF-7FCA-49FE-BBC8-47355E7E35F4}"/>
    <dgm:cxn modelId="{9CA2D9D7-F69F-4007-B9AC-E9EBD7D6F0E1}" type="presOf" srcId="{84FA165E-1F55-47AE-820A-7BA5095F2ED2}" destId="{14EE5D04-83AB-4ADC-80F9-6CB030F37EA5}" srcOrd="0" destOrd="0" presId="urn:microsoft.com/office/officeart/2005/8/layout/vList6"/>
    <dgm:cxn modelId="{2F31E9D9-E8AA-426E-8D3E-59EC58527F10}" type="presOf" srcId="{1813525B-EC13-4B25-9C90-B62C68237239}" destId="{123390D1-D448-40B4-B326-3D9FF0C5FD3A}" srcOrd="0" destOrd="0" presId="urn:microsoft.com/office/officeart/2005/8/layout/vList6"/>
    <dgm:cxn modelId="{F60AD2DD-B776-4352-96AF-566AA59B9DEF}" type="presOf" srcId="{69AA0461-20E9-40F3-B36F-95AB3641DA90}" destId="{9CBFAF89-48CE-4883-9439-88ED630F2255}" srcOrd="0" destOrd="1" presId="urn:microsoft.com/office/officeart/2005/8/layout/vList6"/>
    <dgm:cxn modelId="{31D893E4-6CDF-461B-93D9-D014C9980B8B}" srcId="{E1EAF435-E3E7-4CE3-8468-BC31B3BF02F4}" destId="{ADABCE57-E634-4833-A64F-728AA8EF0760}" srcOrd="0" destOrd="0" parTransId="{24BAF472-DD3A-4715-83B7-7C00E46EBE76}" sibTransId="{4861BB5F-2CD5-41FE-BC1D-5071F4C30181}"/>
    <dgm:cxn modelId="{0C351DE5-244A-4567-8AE4-89C48BBB61EB}" srcId="{C9EC175C-FB68-4F71-A46D-DB4E354A138C}" destId="{E1EAF435-E3E7-4CE3-8468-BC31B3BF02F4}" srcOrd="0" destOrd="0" parTransId="{E39FAF50-4782-4BAF-A2B5-272C68DF8DDA}" sibTransId="{6F7E7E5E-3BEA-4F7B-AA54-5153F6144A3B}"/>
    <dgm:cxn modelId="{3590EEF4-2E1D-4CB1-9C80-161D523B0F2C}" type="presOf" srcId="{B908D35A-0CFD-4FE0-A314-7D6043DE5F21}" destId="{9CBFAF89-48CE-4883-9439-88ED630F2255}" srcOrd="0" destOrd="0" presId="urn:microsoft.com/office/officeart/2005/8/layout/vList6"/>
    <dgm:cxn modelId="{7B8142FA-1AD6-4F0F-B657-A19E3EC3D038}" type="presOf" srcId="{E1EAF435-E3E7-4CE3-8468-BC31B3BF02F4}" destId="{14609360-8A1B-4242-9B97-85DAFC823CCE}" srcOrd="0" destOrd="0" presId="urn:microsoft.com/office/officeart/2005/8/layout/vList6"/>
    <dgm:cxn modelId="{6575BFE9-5B9A-4008-8CE5-568AC60479D6}" type="presParOf" srcId="{4215A515-DA84-4A3F-9E83-D22746BE8295}" destId="{A39EB1DA-308D-4276-AB6D-2C725908F268}" srcOrd="0" destOrd="0" presId="urn:microsoft.com/office/officeart/2005/8/layout/vList6"/>
    <dgm:cxn modelId="{F5569986-77B2-40C2-8C76-38FB9B6638C3}" type="presParOf" srcId="{A39EB1DA-308D-4276-AB6D-2C725908F268}" destId="{14609360-8A1B-4242-9B97-85DAFC823CCE}" srcOrd="0" destOrd="0" presId="urn:microsoft.com/office/officeart/2005/8/layout/vList6"/>
    <dgm:cxn modelId="{865395EA-656B-484F-80D1-98ADF9D124BC}" type="presParOf" srcId="{A39EB1DA-308D-4276-AB6D-2C725908F268}" destId="{DC418C53-11D8-4660-AAF8-A2D87E69F3EA}" srcOrd="1" destOrd="0" presId="urn:microsoft.com/office/officeart/2005/8/layout/vList6"/>
    <dgm:cxn modelId="{EF2FC8F6-0B7D-4801-9F93-C958C39A324A}" type="presParOf" srcId="{4215A515-DA84-4A3F-9E83-D22746BE8295}" destId="{32FF09EF-9356-4612-ADD8-0FD770F4CB51}" srcOrd="1" destOrd="0" presId="urn:microsoft.com/office/officeart/2005/8/layout/vList6"/>
    <dgm:cxn modelId="{EF4EC6B3-C5B5-4855-BD7E-7902FCB9A490}" type="presParOf" srcId="{4215A515-DA84-4A3F-9E83-D22746BE8295}" destId="{3BE484C1-8357-45FC-8321-E42B499B33AE}" srcOrd="2" destOrd="0" presId="urn:microsoft.com/office/officeart/2005/8/layout/vList6"/>
    <dgm:cxn modelId="{F8E42F3A-B1C0-4956-A4A8-5E2AC729E7D7}" type="presParOf" srcId="{3BE484C1-8357-45FC-8321-E42B499B33AE}" destId="{14EE5D04-83AB-4ADC-80F9-6CB030F37EA5}" srcOrd="0" destOrd="0" presId="urn:microsoft.com/office/officeart/2005/8/layout/vList6"/>
    <dgm:cxn modelId="{899AFF69-AB27-42D6-AE1F-C8BA0408C7A3}" type="presParOf" srcId="{3BE484C1-8357-45FC-8321-E42B499B33AE}" destId="{9CBFAF89-48CE-4883-9439-88ED630F2255}" srcOrd="1" destOrd="0" presId="urn:microsoft.com/office/officeart/2005/8/layout/vList6"/>
    <dgm:cxn modelId="{E64798C1-3F7A-45CC-A0F4-819BE6A3890B}" type="presParOf" srcId="{4215A515-DA84-4A3F-9E83-D22746BE8295}" destId="{4C69BAAA-6072-4CB2-96F4-4B3EB18D588C}" srcOrd="3" destOrd="0" presId="urn:microsoft.com/office/officeart/2005/8/layout/vList6"/>
    <dgm:cxn modelId="{8178B415-0F84-4F55-8E13-72427A1A6EAE}" type="presParOf" srcId="{4215A515-DA84-4A3F-9E83-D22746BE8295}" destId="{4DBD22E6-FCF0-4525-B9D8-41D36E874407}" srcOrd="4" destOrd="0" presId="urn:microsoft.com/office/officeart/2005/8/layout/vList6"/>
    <dgm:cxn modelId="{18427C03-8A59-494D-991D-1481F5730390}" type="presParOf" srcId="{4DBD22E6-FCF0-4525-B9D8-41D36E874407}" destId="{123390D1-D448-40B4-B326-3D9FF0C5FD3A}" srcOrd="0" destOrd="0" presId="urn:microsoft.com/office/officeart/2005/8/layout/vList6"/>
    <dgm:cxn modelId="{84FE632C-B6AB-4DC1-BBED-BEBB65BFBC0D}" type="presParOf" srcId="{4DBD22E6-FCF0-4525-B9D8-41D36E874407}" destId="{6940BCC7-A590-48BA-8C8B-EB00C2D4BB0F}" srcOrd="1" destOrd="0" presId="urn:microsoft.com/office/officeart/2005/8/layout/vList6"/>
    <dgm:cxn modelId="{BEA1EBD7-097E-4EB3-B00E-572D6B8BEDD8}" type="presParOf" srcId="{4215A515-DA84-4A3F-9E83-D22746BE8295}" destId="{3233E5B8-F38B-4D98-AAF6-6B9D93326265}" srcOrd="5" destOrd="0" presId="urn:microsoft.com/office/officeart/2005/8/layout/vList6"/>
    <dgm:cxn modelId="{80D7C427-C261-49B7-955F-4B948F535FAD}" type="presParOf" srcId="{4215A515-DA84-4A3F-9E83-D22746BE8295}" destId="{46BE2D3F-1ACD-4D54-8785-F54B3FBF6DFE}" srcOrd="6" destOrd="0" presId="urn:microsoft.com/office/officeart/2005/8/layout/vList6"/>
    <dgm:cxn modelId="{EA09EB0A-2EF3-4962-96D6-D4F7DDB53FF8}" type="presParOf" srcId="{46BE2D3F-1ACD-4D54-8785-F54B3FBF6DFE}" destId="{A92467B3-B4ED-4527-88DE-D1551EAA516F}" srcOrd="0" destOrd="0" presId="urn:microsoft.com/office/officeart/2005/8/layout/vList6"/>
    <dgm:cxn modelId="{22198430-47E4-44FB-A45A-6F3B6F532EA6}" type="presParOf" srcId="{46BE2D3F-1ACD-4D54-8785-F54B3FBF6DFE}" destId="{4ED2D656-3917-45DB-8443-6044D404BC0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F9E485-81B7-4722-B24A-77143C82C3A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CABAEFF3-B1F8-4BD1-A812-A38D58BEA89C}">
      <dgm:prSet/>
      <dgm:spPr/>
      <dgm:t>
        <a:bodyPr/>
        <a:lstStyle/>
        <a:p>
          <a:r>
            <a:rPr lang="es-CO" b="1"/>
            <a:t>Verificar positividad</a:t>
          </a:r>
          <a:endParaRPr lang="es-CO"/>
        </a:p>
      </dgm:t>
    </dgm:pt>
    <dgm:pt modelId="{013658FB-05B5-4C62-ACF7-238415812BA2}" type="parTrans" cxnId="{BE99ABC6-8CAE-4C99-B9DE-C5F554762789}">
      <dgm:prSet/>
      <dgm:spPr/>
      <dgm:t>
        <a:bodyPr/>
        <a:lstStyle/>
        <a:p>
          <a:endParaRPr lang="es-CO"/>
        </a:p>
      </dgm:t>
    </dgm:pt>
    <dgm:pt modelId="{92AD29CD-855D-44C0-A04D-5F2B8F695E2B}" type="sibTrans" cxnId="{BE99ABC6-8CAE-4C99-B9DE-C5F554762789}">
      <dgm:prSet/>
      <dgm:spPr/>
      <dgm:t>
        <a:bodyPr/>
        <a:lstStyle/>
        <a:p>
          <a:endParaRPr lang="es-CO"/>
        </a:p>
      </dgm:t>
    </dgm:pt>
    <mc:AlternateContent xmlns:mc="http://schemas.openxmlformats.org/markup-compatibility/2006">
      <mc:Choice xmlns:a14="http://schemas.microsoft.com/office/drawing/2010/main" Requires="a14">
        <dgm:pt modelId="{1C462210-55EC-4949-89BF-1B1A6F3E2430}">
          <dgm:prSet/>
          <dgm:spPr/>
          <dgm:t>
            <a:bodyPr/>
            <a:lstStyle/>
            <a:p>
              <a:r>
                <a:rPr lang="es-CO" b="1"/>
                <a:t>Estimar </a:t>
              </a:r>
              <a14:m>
                <m:oMath xmlns:m="http://schemas.openxmlformats.org/officeDocument/2006/math">
                  <m:r>
                    <a:rPr lang="es-CO" b="1" i="1"/>
                    <m:t>𝝀</m:t>
                  </m:r>
                </m:oMath>
              </a14:m>
              <a:endParaRPr lang="es-CO"/>
            </a:p>
          </dgm:t>
        </dgm:pt>
      </mc:Choice>
      <mc:Fallback>
        <dgm:pt modelId="{1C462210-55EC-4949-89BF-1B1A6F3E2430}">
          <dgm:prSet/>
          <dgm:spPr/>
          <dgm:t>
            <a:bodyPr/>
            <a:lstStyle/>
            <a:p>
              <a:r>
                <a:rPr lang="es-CO" b="1"/>
                <a:t>Estimar </a:t>
              </a:r>
              <a:r>
                <a:rPr lang="es-CO" b="1" i="0"/>
                <a:t>𝝀</a:t>
              </a:r>
              <a:endParaRPr lang="es-CO"/>
            </a:p>
          </dgm:t>
        </dgm:pt>
      </mc:Fallback>
    </mc:AlternateContent>
    <dgm:pt modelId="{BD497811-39CD-4703-AA36-AA1A11C94A89}" type="parTrans" cxnId="{D41F50CA-1B69-4EE1-8982-A9E7C0DA212D}">
      <dgm:prSet/>
      <dgm:spPr/>
      <dgm:t>
        <a:bodyPr/>
        <a:lstStyle/>
        <a:p>
          <a:endParaRPr lang="es-CO"/>
        </a:p>
      </dgm:t>
    </dgm:pt>
    <dgm:pt modelId="{7AF0BC82-22E1-4E60-BEEE-2E09E56D504B}" type="sibTrans" cxnId="{D41F50CA-1B69-4EE1-8982-A9E7C0DA212D}">
      <dgm:prSet/>
      <dgm:spPr/>
      <dgm:t>
        <a:bodyPr/>
        <a:lstStyle/>
        <a:p>
          <a:endParaRPr lang="es-CO"/>
        </a:p>
      </dgm:t>
    </dgm:pt>
    <dgm:pt modelId="{D1D5F986-7F83-49E0-81E2-A6322D07C27B}">
      <dgm:prSet/>
      <dgm:spPr/>
      <dgm:t>
        <a:bodyPr/>
        <a:lstStyle/>
        <a:p>
          <a:r>
            <a:rPr lang="es-CO" b="1"/>
            <a:t>Aplicar transformación</a:t>
          </a:r>
          <a:endParaRPr lang="es-CO"/>
        </a:p>
      </dgm:t>
    </dgm:pt>
    <dgm:pt modelId="{2D875CEC-BA80-4312-8695-8B7E6A3CCE4F}" type="parTrans" cxnId="{E72D9420-E601-47A6-B52A-E2352B956CF9}">
      <dgm:prSet/>
      <dgm:spPr/>
      <dgm:t>
        <a:bodyPr/>
        <a:lstStyle/>
        <a:p>
          <a:endParaRPr lang="es-CO"/>
        </a:p>
      </dgm:t>
    </dgm:pt>
    <dgm:pt modelId="{6F23CD8C-2D75-4F48-9E94-A1FC8ED6C6CB}" type="sibTrans" cxnId="{E72D9420-E601-47A6-B52A-E2352B956CF9}">
      <dgm:prSet/>
      <dgm:spPr/>
      <dgm:t>
        <a:bodyPr/>
        <a:lstStyle/>
        <a:p>
          <a:endParaRPr lang="es-CO"/>
        </a:p>
      </dgm:t>
    </dgm:pt>
    <dgm:pt modelId="{79C013C0-F9FC-4B67-AB72-32A3D07ED386}">
      <dgm:prSet/>
      <dgm:spPr/>
      <dgm:t>
        <a:bodyPr/>
        <a:lstStyle/>
        <a:p>
          <a:r>
            <a:rPr lang="es-CO" b="1"/>
            <a:t>Finalización</a:t>
          </a:r>
          <a:endParaRPr lang="es-CO"/>
        </a:p>
      </dgm:t>
    </dgm:pt>
    <dgm:pt modelId="{2924C22D-F7A7-4A05-B23B-D9134CA00694}" type="parTrans" cxnId="{5EBCFBD6-485D-4E45-B4FE-E4068298783D}">
      <dgm:prSet/>
      <dgm:spPr/>
      <dgm:t>
        <a:bodyPr/>
        <a:lstStyle/>
        <a:p>
          <a:endParaRPr lang="es-CO"/>
        </a:p>
      </dgm:t>
    </dgm:pt>
    <dgm:pt modelId="{816B69A2-CBA4-4CD5-A4CD-4E5E29CB5F45}" type="sibTrans" cxnId="{5EBCFBD6-485D-4E45-B4FE-E4068298783D}">
      <dgm:prSet/>
      <dgm:spPr/>
      <dgm:t>
        <a:bodyPr/>
        <a:lstStyle/>
        <a:p>
          <a:endParaRPr lang="es-CO"/>
        </a:p>
      </dgm:t>
    </dgm:pt>
    <dgm:pt modelId="{9CBB0B16-C34E-4999-9767-581396BCA540}" type="pres">
      <dgm:prSet presAssocID="{45F9E485-81B7-4722-B24A-77143C82C3A5}" presName="Name0" presStyleCnt="0">
        <dgm:presLayoutVars>
          <dgm:dir/>
          <dgm:resizeHandles val="exact"/>
        </dgm:presLayoutVars>
      </dgm:prSet>
      <dgm:spPr/>
    </dgm:pt>
    <dgm:pt modelId="{A4AA583D-309D-4918-8FD2-B08CADC71AA2}" type="pres">
      <dgm:prSet presAssocID="{CABAEFF3-B1F8-4BD1-A812-A38D58BEA89C}" presName="node" presStyleLbl="node1" presStyleIdx="0" presStyleCnt="4">
        <dgm:presLayoutVars>
          <dgm:bulletEnabled val="1"/>
        </dgm:presLayoutVars>
      </dgm:prSet>
      <dgm:spPr/>
    </dgm:pt>
    <dgm:pt modelId="{FF34E47D-1E9E-4649-8FAC-0FEC9818AEC7}" type="pres">
      <dgm:prSet presAssocID="{92AD29CD-855D-44C0-A04D-5F2B8F695E2B}" presName="sibTrans" presStyleLbl="sibTrans2D1" presStyleIdx="0" presStyleCnt="3"/>
      <dgm:spPr/>
    </dgm:pt>
    <dgm:pt modelId="{8858623C-0A3B-4D14-ADC9-0412FD78A1F8}" type="pres">
      <dgm:prSet presAssocID="{92AD29CD-855D-44C0-A04D-5F2B8F695E2B}" presName="connectorText" presStyleLbl="sibTrans2D1" presStyleIdx="0" presStyleCnt="3"/>
      <dgm:spPr/>
    </dgm:pt>
    <dgm:pt modelId="{5D19E4B1-FA58-4874-92D2-06CD5C2EFEEA}" type="pres">
      <dgm:prSet presAssocID="{1C462210-55EC-4949-89BF-1B1A6F3E2430}" presName="node" presStyleLbl="node1" presStyleIdx="1" presStyleCnt="4">
        <dgm:presLayoutVars>
          <dgm:bulletEnabled val="1"/>
        </dgm:presLayoutVars>
      </dgm:prSet>
      <dgm:spPr/>
    </dgm:pt>
    <dgm:pt modelId="{75FF1002-52D5-4539-89E7-667217D0D147}" type="pres">
      <dgm:prSet presAssocID="{7AF0BC82-22E1-4E60-BEEE-2E09E56D504B}" presName="sibTrans" presStyleLbl="sibTrans2D1" presStyleIdx="1" presStyleCnt="3"/>
      <dgm:spPr/>
    </dgm:pt>
    <dgm:pt modelId="{A6823BFA-29A0-4499-A0C3-9358CDA410CA}" type="pres">
      <dgm:prSet presAssocID="{7AF0BC82-22E1-4E60-BEEE-2E09E56D504B}" presName="connectorText" presStyleLbl="sibTrans2D1" presStyleIdx="1" presStyleCnt="3"/>
      <dgm:spPr/>
    </dgm:pt>
    <dgm:pt modelId="{351E2C74-2459-412F-BB4E-E00A31C2B5D4}" type="pres">
      <dgm:prSet presAssocID="{D1D5F986-7F83-49E0-81E2-A6322D07C27B}" presName="node" presStyleLbl="node1" presStyleIdx="2" presStyleCnt="4" custScaleX="222934">
        <dgm:presLayoutVars>
          <dgm:bulletEnabled val="1"/>
        </dgm:presLayoutVars>
      </dgm:prSet>
      <dgm:spPr/>
    </dgm:pt>
    <dgm:pt modelId="{20C1426C-40D0-4A00-8F42-A30BB28A714D}" type="pres">
      <dgm:prSet presAssocID="{6F23CD8C-2D75-4F48-9E94-A1FC8ED6C6CB}" presName="sibTrans" presStyleLbl="sibTrans2D1" presStyleIdx="2" presStyleCnt="3"/>
      <dgm:spPr/>
    </dgm:pt>
    <dgm:pt modelId="{FEA814AE-79FD-444D-A2F6-AD92F19B8637}" type="pres">
      <dgm:prSet presAssocID="{6F23CD8C-2D75-4F48-9E94-A1FC8ED6C6CB}" presName="connectorText" presStyleLbl="sibTrans2D1" presStyleIdx="2" presStyleCnt="3"/>
      <dgm:spPr/>
    </dgm:pt>
    <dgm:pt modelId="{B4D19BD5-2C20-42E1-8E20-1FA51CECAB45}" type="pres">
      <dgm:prSet presAssocID="{79C013C0-F9FC-4B67-AB72-32A3D07ED386}" presName="node" presStyleLbl="node1" presStyleIdx="3" presStyleCnt="4">
        <dgm:presLayoutVars>
          <dgm:bulletEnabled val="1"/>
        </dgm:presLayoutVars>
      </dgm:prSet>
      <dgm:spPr/>
    </dgm:pt>
  </dgm:ptLst>
  <dgm:cxnLst>
    <dgm:cxn modelId="{E72D9420-E601-47A6-B52A-E2352B956CF9}" srcId="{45F9E485-81B7-4722-B24A-77143C82C3A5}" destId="{D1D5F986-7F83-49E0-81E2-A6322D07C27B}" srcOrd="2" destOrd="0" parTransId="{2D875CEC-BA80-4312-8695-8B7E6A3CCE4F}" sibTransId="{6F23CD8C-2D75-4F48-9E94-A1FC8ED6C6CB}"/>
    <dgm:cxn modelId="{98834161-63FC-4F6E-A922-8DD487EECE4B}" type="presOf" srcId="{D1D5F986-7F83-49E0-81E2-A6322D07C27B}" destId="{351E2C74-2459-412F-BB4E-E00A31C2B5D4}" srcOrd="0" destOrd="0" presId="urn:microsoft.com/office/officeart/2005/8/layout/process1"/>
    <dgm:cxn modelId="{65C11173-74A7-4ACC-B0B8-A0102059F222}" type="presOf" srcId="{92AD29CD-855D-44C0-A04D-5F2B8F695E2B}" destId="{8858623C-0A3B-4D14-ADC9-0412FD78A1F8}" srcOrd="1" destOrd="0" presId="urn:microsoft.com/office/officeart/2005/8/layout/process1"/>
    <dgm:cxn modelId="{87E52B7F-E0B6-428F-A938-1EF1987A1C3C}" type="presOf" srcId="{CABAEFF3-B1F8-4BD1-A812-A38D58BEA89C}" destId="{A4AA583D-309D-4918-8FD2-B08CADC71AA2}" srcOrd="0" destOrd="0" presId="urn:microsoft.com/office/officeart/2005/8/layout/process1"/>
    <dgm:cxn modelId="{63AD1C86-D5F1-4CC0-A4DA-9D9C114A152A}" type="presOf" srcId="{92AD29CD-855D-44C0-A04D-5F2B8F695E2B}" destId="{FF34E47D-1E9E-4649-8FAC-0FEC9818AEC7}" srcOrd="0" destOrd="0" presId="urn:microsoft.com/office/officeart/2005/8/layout/process1"/>
    <dgm:cxn modelId="{3912F1A4-A324-4C49-8EBD-86DE0F441148}" type="presOf" srcId="{7AF0BC82-22E1-4E60-BEEE-2E09E56D504B}" destId="{A6823BFA-29A0-4499-A0C3-9358CDA410CA}" srcOrd="1" destOrd="0" presId="urn:microsoft.com/office/officeart/2005/8/layout/process1"/>
    <dgm:cxn modelId="{96FF96B7-F85B-4A61-B60E-9C0B663172C0}" type="presOf" srcId="{7AF0BC82-22E1-4E60-BEEE-2E09E56D504B}" destId="{75FF1002-52D5-4539-89E7-667217D0D147}" srcOrd="0" destOrd="0" presId="urn:microsoft.com/office/officeart/2005/8/layout/process1"/>
    <dgm:cxn modelId="{BE99ABC6-8CAE-4C99-B9DE-C5F554762789}" srcId="{45F9E485-81B7-4722-B24A-77143C82C3A5}" destId="{CABAEFF3-B1F8-4BD1-A812-A38D58BEA89C}" srcOrd="0" destOrd="0" parTransId="{013658FB-05B5-4C62-ACF7-238415812BA2}" sibTransId="{92AD29CD-855D-44C0-A04D-5F2B8F695E2B}"/>
    <dgm:cxn modelId="{EE71ECC7-6A54-4A76-824F-C4B2D6DFAA6C}" type="presOf" srcId="{79C013C0-F9FC-4B67-AB72-32A3D07ED386}" destId="{B4D19BD5-2C20-42E1-8E20-1FA51CECAB45}" srcOrd="0" destOrd="0" presId="urn:microsoft.com/office/officeart/2005/8/layout/process1"/>
    <dgm:cxn modelId="{D41F50CA-1B69-4EE1-8982-A9E7C0DA212D}" srcId="{45F9E485-81B7-4722-B24A-77143C82C3A5}" destId="{1C462210-55EC-4949-89BF-1B1A6F3E2430}" srcOrd="1" destOrd="0" parTransId="{BD497811-39CD-4703-AA36-AA1A11C94A89}" sibTransId="{7AF0BC82-22E1-4E60-BEEE-2E09E56D504B}"/>
    <dgm:cxn modelId="{5EBCFBD6-485D-4E45-B4FE-E4068298783D}" srcId="{45F9E485-81B7-4722-B24A-77143C82C3A5}" destId="{79C013C0-F9FC-4B67-AB72-32A3D07ED386}" srcOrd="3" destOrd="0" parTransId="{2924C22D-F7A7-4A05-B23B-D9134CA00694}" sibTransId="{816B69A2-CBA4-4CD5-A4CD-4E5E29CB5F45}"/>
    <dgm:cxn modelId="{9F4D79DB-3CBF-4322-BF22-AB3A9C076B85}" type="presOf" srcId="{1C462210-55EC-4949-89BF-1B1A6F3E2430}" destId="{5D19E4B1-FA58-4874-92D2-06CD5C2EFEEA}" srcOrd="0" destOrd="0" presId="urn:microsoft.com/office/officeart/2005/8/layout/process1"/>
    <dgm:cxn modelId="{55B557E7-CED7-4988-8E19-78DC6BAF377E}" type="presOf" srcId="{6F23CD8C-2D75-4F48-9E94-A1FC8ED6C6CB}" destId="{FEA814AE-79FD-444D-A2F6-AD92F19B8637}" srcOrd="1" destOrd="0" presId="urn:microsoft.com/office/officeart/2005/8/layout/process1"/>
    <dgm:cxn modelId="{15716CEB-52A0-4EBE-85FD-C633FE5EF69D}" type="presOf" srcId="{45F9E485-81B7-4722-B24A-77143C82C3A5}" destId="{9CBB0B16-C34E-4999-9767-581396BCA540}" srcOrd="0" destOrd="0" presId="urn:microsoft.com/office/officeart/2005/8/layout/process1"/>
    <dgm:cxn modelId="{C3937DEF-EB75-4070-98A2-98B4E642A4AD}" type="presOf" srcId="{6F23CD8C-2D75-4F48-9E94-A1FC8ED6C6CB}" destId="{20C1426C-40D0-4A00-8F42-A30BB28A714D}" srcOrd="0" destOrd="0" presId="urn:microsoft.com/office/officeart/2005/8/layout/process1"/>
    <dgm:cxn modelId="{F2603DA7-691A-47C7-882C-A152CA119A46}" type="presParOf" srcId="{9CBB0B16-C34E-4999-9767-581396BCA540}" destId="{A4AA583D-309D-4918-8FD2-B08CADC71AA2}" srcOrd="0" destOrd="0" presId="urn:microsoft.com/office/officeart/2005/8/layout/process1"/>
    <dgm:cxn modelId="{FA7968B7-3015-4A91-96B1-866AABF69693}" type="presParOf" srcId="{9CBB0B16-C34E-4999-9767-581396BCA540}" destId="{FF34E47D-1E9E-4649-8FAC-0FEC9818AEC7}" srcOrd="1" destOrd="0" presId="urn:microsoft.com/office/officeart/2005/8/layout/process1"/>
    <dgm:cxn modelId="{3CF3FF27-498D-4119-8DC0-059C41BA18A5}" type="presParOf" srcId="{FF34E47D-1E9E-4649-8FAC-0FEC9818AEC7}" destId="{8858623C-0A3B-4D14-ADC9-0412FD78A1F8}" srcOrd="0" destOrd="0" presId="urn:microsoft.com/office/officeart/2005/8/layout/process1"/>
    <dgm:cxn modelId="{A58BD272-3F37-459B-A017-0AB80FB8AF0E}" type="presParOf" srcId="{9CBB0B16-C34E-4999-9767-581396BCA540}" destId="{5D19E4B1-FA58-4874-92D2-06CD5C2EFEEA}" srcOrd="2" destOrd="0" presId="urn:microsoft.com/office/officeart/2005/8/layout/process1"/>
    <dgm:cxn modelId="{D40C9C16-886F-4DA8-98EA-0CF898E09094}" type="presParOf" srcId="{9CBB0B16-C34E-4999-9767-581396BCA540}" destId="{75FF1002-52D5-4539-89E7-667217D0D147}" srcOrd="3" destOrd="0" presId="urn:microsoft.com/office/officeart/2005/8/layout/process1"/>
    <dgm:cxn modelId="{D77D8824-E66D-4FF3-9359-6B54EB4E0FC5}" type="presParOf" srcId="{75FF1002-52D5-4539-89E7-667217D0D147}" destId="{A6823BFA-29A0-4499-A0C3-9358CDA410CA}" srcOrd="0" destOrd="0" presId="urn:microsoft.com/office/officeart/2005/8/layout/process1"/>
    <dgm:cxn modelId="{9F7FCCA2-7788-464B-B541-4CDE0412A8DC}" type="presParOf" srcId="{9CBB0B16-C34E-4999-9767-581396BCA540}" destId="{351E2C74-2459-412F-BB4E-E00A31C2B5D4}" srcOrd="4" destOrd="0" presId="urn:microsoft.com/office/officeart/2005/8/layout/process1"/>
    <dgm:cxn modelId="{EF4BD1C7-211B-4779-8B1F-FE51D7A43A85}" type="presParOf" srcId="{9CBB0B16-C34E-4999-9767-581396BCA540}" destId="{20C1426C-40D0-4A00-8F42-A30BB28A714D}" srcOrd="5" destOrd="0" presId="urn:microsoft.com/office/officeart/2005/8/layout/process1"/>
    <dgm:cxn modelId="{8607CE21-6E37-4CF1-A2AA-9808BB732BBC}" type="presParOf" srcId="{20C1426C-40D0-4A00-8F42-A30BB28A714D}" destId="{FEA814AE-79FD-444D-A2F6-AD92F19B8637}" srcOrd="0" destOrd="0" presId="urn:microsoft.com/office/officeart/2005/8/layout/process1"/>
    <dgm:cxn modelId="{BE76374E-F6E8-4B10-B36D-E458E212CE6C}" type="presParOf" srcId="{9CBB0B16-C34E-4999-9767-581396BCA540}" destId="{B4D19BD5-2C20-42E1-8E20-1FA51CECAB4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F9E485-81B7-4722-B24A-77143C82C3A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CABAEFF3-B1F8-4BD1-A812-A38D58BEA89C}">
      <dgm:prSet/>
      <dgm:spPr/>
      <dgm:t>
        <a:bodyPr/>
        <a:lstStyle/>
        <a:p>
          <a:r>
            <a:rPr lang="es-CO" b="1"/>
            <a:t>Verificar positividad</a:t>
          </a:r>
          <a:endParaRPr lang="es-CO"/>
        </a:p>
      </dgm:t>
    </dgm:pt>
    <dgm:pt modelId="{013658FB-05B5-4C62-ACF7-238415812BA2}" type="parTrans" cxnId="{BE99ABC6-8CAE-4C99-B9DE-C5F554762789}">
      <dgm:prSet/>
      <dgm:spPr/>
      <dgm:t>
        <a:bodyPr/>
        <a:lstStyle/>
        <a:p>
          <a:endParaRPr lang="es-CO"/>
        </a:p>
      </dgm:t>
    </dgm:pt>
    <dgm:pt modelId="{92AD29CD-855D-44C0-A04D-5F2B8F695E2B}" type="sibTrans" cxnId="{BE99ABC6-8CAE-4C99-B9DE-C5F554762789}">
      <dgm:prSet/>
      <dgm:spPr/>
      <dgm:t>
        <a:bodyPr/>
        <a:lstStyle/>
        <a:p>
          <a:endParaRPr lang="es-CO"/>
        </a:p>
      </dgm:t>
    </dgm:pt>
    <dgm:pt modelId="{1C462210-55EC-4949-89BF-1B1A6F3E2430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CO">
              <a:noFill/>
            </a:rPr>
            <a:t> </a:t>
          </a:r>
        </a:p>
      </dgm:t>
    </dgm:pt>
    <dgm:pt modelId="{BD497811-39CD-4703-AA36-AA1A11C94A89}" type="parTrans" cxnId="{D41F50CA-1B69-4EE1-8982-A9E7C0DA212D}">
      <dgm:prSet/>
      <dgm:spPr/>
      <dgm:t>
        <a:bodyPr/>
        <a:lstStyle/>
        <a:p>
          <a:endParaRPr lang="es-CO"/>
        </a:p>
      </dgm:t>
    </dgm:pt>
    <dgm:pt modelId="{7AF0BC82-22E1-4E60-BEEE-2E09E56D504B}" type="sibTrans" cxnId="{D41F50CA-1B69-4EE1-8982-A9E7C0DA212D}">
      <dgm:prSet/>
      <dgm:spPr/>
      <dgm:t>
        <a:bodyPr/>
        <a:lstStyle/>
        <a:p>
          <a:endParaRPr lang="es-CO"/>
        </a:p>
      </dgm:t>
    </dgm:pt>
    <dgm:pt modelId="{D1D5F986-7F83-49E0-81E2-A6322D07C27B}">
      <dgm:prSet/>
      <dgm:spPr/>
      <dgm:t>
        <a:bodyPr/>
        <a:lstStyle/>
        <a:p>
          <a:r>
            <a:rPr lang="es-CO" b="1"/>
            <a:t>Aplicar transformación</a:t>
          </a:r>
          <a:endParaRPr lang="es-CO"/>
        </a:p>
      </dgm:t>
    </dgm:pt>
    <dgm:pt modelId="{2D875CEC-BA80-4312-8695-8B7E6A3CCE4F}" type="parTrans" cxnId="{E72D9420-E601-47A6-B52A-E2352B956CF9}">
      <dgm:prSet/>
      <dgm:spPr/>
      <dgm:t>
        <a:bodyPr/>
        <a:lstStyle/>
        <a:p>
          <a:endParaRPr lang="es-CO"/>
        </a:p>
      </dgm:t>
    </dgm:pt>
    <dgm:pt modelId="{6F23CD8C-2D75-4F48-9E94-A1FC8ED6C6CB}" type="sibTrans" cxnId="{E72D9420-E601-47A6-B52A-E2352B956CF9}">
      <dgm:prSet/>
      <dgm:spPr/>
      <dgm:t>
        <a:bodyPr/>
        <a:lstStyle/>
        <a:p>
          <a:endParaRPr lang="es-CO"/>
        </a:p>
      </dgm:t>
    </dgm:pt>
    <dgm:pt modelId="{79C013C0-F9FC-4B67-AB72-32A3D07ED386}">
      <dgm:prSet/>
      <dgm:spPr/>
      <dgm:t>
        <a:bodyPr/>
        <a:lstStyle/>
        <a:p>
          <a:r>
            <a:rPr lang="es-CO" b="1"/>
            <a:t>Finalización</a:t>
          </a:r>
          <a:endParaRPr lang="es-CO"/>
        </a:p>
      </dgm:t>
    </dgm:pt>
    <dgm:pt modelId="{2924C22D-F7A7-4A05-B23B-D9134CA00694}" type="parTrans" cxnId="{5EBCFBD6-485D-4E45-B4FE-E4068298783D}">
      <dgm:prSet/>
      <dgm:spPr/>
      <dgm:t>
        <a:bodyPr/>
        <a:lstStyle/>
        <a:p>
          <a:endParaRPr lang="es-CO"/>
        </a:p>
      </dgm:t>
    </dgm:pt>
    <dgm:pt modelId="{816B69A2-CBA4-4CD5-A4CD-4E5E29CB5F45}" type="sibTrans" cxnId="{5EBCFBD6-485D-4E45-B4FE-E4068298783D}">
      <dgm:prSet/>
      <dgm:spPr/>
      <dgm:t>
        <a:bodyPr/>
        <a:lstStyle/>
        <a:p>
          <a:endParaRPr lang="es-CO"/>
        </a:p>
      </dgm:t>
    </dgm:pt>
    <dgm:pt modelId="{9CBB0B16-C34E-4999-9767-581396BCA540}" type="pres">
      <dgm:prSet presAssocID="{45F9E485-81B7-4722-B24A-77143C82C3A5}" presName="Name0" presStyleCnt="0">
        <dgm:presLayoutVars>
          <dgm:dir/>
          <dgm:resizeHandles val="exact"/>
        </dgm:presLayoutVars>
      </dgm:prSet>
      <dgm:spPr/>
    </dgm:pt>
    <dgm:pt modelId="{A4AA583D-309D-4918-8FD2-B08CADC71AA2}" type="pres">
      <dgm:prSet presAssocID="{CABAEFF3-B1F8-4BD1-A812-A38D58BEA89C}" presName="node" presStyleLbl="node1" presStyleIdx="0" presStyleCnt="4">
        <dgm:presLayoutVars>
          <dgm:bulletEnabled val="1"/>
        </dgm:presLayoutVars>
      </dgm:prSet>
      <dgm:spPr/>
    </dgm:pt>
    <dgm:pt modelId="{FF34E47D-1E9E-4649-8FAC-0FEC9818AEC7}" type="pres">
      <dgm:prSet presAssocID="{92AD29CD-855D-44C0-A04D-5F2B8F695E2B}" presName="sibTrans" presStyleLbl="sibTrans2D1" presStyleIdx="0" presStyleCnt="3"/>
      <dgm:spPr/>
    </dgm:pt>
    <dgm:pt modelId="{8858623C-0A3B-4D14-ADC9-0412FD78A1F8}" type="pres">
      <dgm:prSet presAssocID="{92AD29CD-855D-44C0-A04D-5F2B8F695E2B}" presName="connectorText" presStyleLbl="sibTrans2D1" presStyleIdx="0" presStyleCnt="3"/>
      <dgm:spPr/>
    </dgm:pt>
    <dgm:pt modelId="{5D19E4B1-FA58-4874-92D2-06CD5C2EFEEA}" type="pres">
      <dgm:prSet presAssocID="{1C462210-55EC-4949-89BF-1B1A6F3E2430}" presName="node" presStyleLbl="node1" presStyleIdx="1" presStyleCnt="4">
        <dgm:presLayoutVars>
          <dgm:bulletEnabled val="1"/>
        </dgm:presLayoutVars>
      </dgm:prSet>
      <dgm:spPr/>
    </dgm:pt>
    <dgm:pt modelId="{75FF1002-52D5-4539-89E7-667217D0D147}" type="pres">
      <dgm:prSet presAssocID="{7AF0BC82-22E1-4E60-BEEE-2E09E56D504B}" presName="sibTrans" presStyleLbl="sibTrans2D1" presStyleIdx="1" presStyleCnt="3"/>
      <dgm:spPr/>
    </dgm:pt>
    <dgm:pt modelId="{A6823BFA-29A0-4499-A0C3-9358CDA410CA}" type="pres">
      <dgm:prSet presAssocID="{7AF0BC82-22E1-4E60-BEEE-2E09E56D504B}" presName="connectorText" presStyleLbl="sibTrans2D1" presStyleIdx="1" presStyleCnt="3"/>
      <dgm:spPr/>
    </dgm:pt>
    <dgm:pt modelId="{351E2C74-2459-412F-BB4E-E00A31C2B5D4}" type="pres">
      <dgm:prSet presAssocID="{D1D5F986-7F83-49E0-81E2-A6322D07C27B}" presName="node" presStyleLbl="node1" presStyleIdx="2" presStyleCnt="4" custScaleX="222934">
        <dgm:presLayoutVars>
          <dgm:bulletEnabled val="1"/>
        </dgm:presLayoutVars>
      </dgm:prSet>
      <dgm:spPr/>
    </dgm:pt>
    <dgm:pt modelId="{20C1426C-40D0-4A00-8F42-A30BB28A714D}" type="pres">
      <dgm:prSet presAssocID="{6F23CD8C-2D75-4F48-9E94-A1FC8ED6C6CB}" presName="sibTrans" presStyleLbl="sibTrans2D1" presStyleIdx="2" presStyleCnt="3"/>
      <dgm:spPr/>
    </dgm:pt>
    <dgm:pt modelId="{FEA814AE-79FD-444D-A2F6-AD92F19B8637}" type="pres">
      <dgm:prSet presAssocID="{6F23CD8C-2D75-4F48-9E94-A1FC8ED6C6CB}" presName="connectorText" presStyleLbl="sibTrans2D1" presStyleIdx="2" presStyleCnt="3"/>
      <dgm:spPr/>
    </dgm:pt>
    <dgm:pt modelId="{B4D19BD5-2C20-42E1-8E20-1FA51CECAB45}" type="pres">
      <dgm:prSet presAssocID="{79C013C0-F9FC-4B67-AB72-32A3D07ED386}" presName="node" presStyleLbl="node1" presStyleIdx="3" presStyleCnt="4">
        <dgm:presLayoutVars>
          <dgm:bulletEnabled val="1"/>
        </dgm:presLayoutVars>
      </dgm:prSet>
      <dgm:spPr/>
    </dgm:pt>
  </dgm:ptLst>
  <dgm:cxnLst>
    <dgm:cxn modelId="{E72D9420-E601-47A6-B52A-E2352B956CF9}" srcId="{45F9E485-81B7-4722-B24A-77143C82C3A5}" destId="{D1D5F986-7F83-49E0-81E2-A6322D07C27B}" srcOrd="2" destOrd="0" parTransId="{2D875CEC-BA80-4312-8695-8B7E6A3CCE4F}" sibTransId="{6F23CD8C-2D75-4F48-9E94-A1FC8ED6C6CB}"/>
    <dgm:cxn modelId="{98834161-63FC-4F6E-A922-8DD487EECE4B}" type="presOf" srcId="{D1D5F986-7F83-49E0-81E2-A6322D07C27B}" destId="{351E2C74-2459-412F-BB4E-E00A31C2B5D4}" srcOrd="0" destOrd="0" presId="urn:microsoft.com/office/officeart/2005/8/layout/process1"/>
    <dgm:cxn modelId="{65C11173-74A7-4ACC-B0B8-A0102059F222}" type="presOf" srcId="{92AD29CD-855D-44C0-A04D-5F2B8F695E2B}" destId="{8858623C-0A3B-4D14-ADC9-0412FD78A1F8}" srcOrd="1" destOrd="0" presId="urn:microsoft.com/office/officeart/2005/8/layout/process1"/>
    <dgm:cxn modelId="{87E52B7F-E0B6-428F-A938-1EF1987A1C3C}" type="presOf" srcId="{CABAEFF3-B1F8-4BD1-A812-A38D58BEA89C}" destId="{A4AA583D-309D-4918-8FD2-B08CADC71AA2}" srcOrd="0" destOrd="0" presId="urn:microsoft.com/office/officeart/2005/8/layout/process1"/>
    <dgm:cxn modelId="{63AD1C86-D5F1-4CC0-A4DA-9D9C114A152A}" type="presOf" srcId="{92AD29CD-855D-44C0-A04D-5F2B8F695E2B}" destId="{FF34E47D-1E9E-4649-8FAC-0FEC9818AEC7}" srcOrd="0" destOrd="0" presId="urn:microsoft.com/office/officeart/2005/8/layout/process1"/>
    <dgm:cxn modelId="{3912F1A4-A324-4C49-8EBD-86DE0F441148}" type="presOf" srcId="{7AF0BC82-22E1-4E60-BEEE-2E09E56D504B}" destId="{A6823BFA-29A0-4499-A0C3-9358CDA410CA}" srcOrd="1" destOrd="0" presId="urn:microsoft.com/office/officeart/2005/8/layout/process1"/>
    <dgm:cxn modelId="{96FF96B7-F85B-4A61-B60E-9C0B663172C0}" type="presOf" srcId="{7AF0BC82-22E1-4E60-BEEE-2E09E56D504B}" destId="{75FF1002-52D5-4539-89E7-667217D0D147}" srcOrd="0" destOrd="0" presId="urn:microsoft.com/office/officeart/2005/8/layout/process1"/>
    <dgm:cxn modelId="{BE99ABC6-8CAE-4C99-B9DE-C5F554762789}" srcId="{45F9E485-81B7-4722-B24A-77143C82C3A5}" destId="{CABAEFF3-B1F8-4BD1-A812-A38D58BEA89C}" srcOrd="0" destOrd="0" parTransId="{013658FB-05B5-4C62-ACF7-238415812BA2}" sibTransId="{92AD29CD-855D-44C0-A04D-5F2B8F695E2B}"/>
    <dgm:cxn modelId="{EE71ECC7-6A54-4A76-824F-C4B2D6DFAA6C}" type="presOf" srcId="{79C013C0-F9FC-4B67-AB72-32A3D07ED386}" destId="{B4D19BD5-2C20-42E1-8E20-1FA51CECAB45}" srcOrd="0" destOrd="0" presId="urn:microsoft.com/office/officeart/2005/8/layout/process1"/>
    <dgm:cxn modelId="{D41F50CA-1B69-4EE1-8982-A9E7C0DA212D}" srcId="{45F9E485-81B7-4722-B24A-77143C82C3A5}" destId="{1C462210-55EC-4949-89BF-1B1A6F3E2430}" srcOrd="1" destOrd="0" parTransId="{BD497811-39CD-4703-AA36-AA1A11C94A89}" sibTransId="{7AF0BC82-22E1-4E60-BEEE-2E09E56D504B}"/>
    <dgm:cxn modelId="{5EBCFBD6-485D-4E45-B4FE-E4068298783D}" srcId="{45F9E485-81B7-4722-B24A-77143C82C3A5}" destId="{79C013C0-F9FC-4B67-AB72-32A3D07ED386}" srcOrd="3" destOrd="0" parTransId="{2924C22D-F7A7-4A05-B23B-D9134CA00694}" sibTransId="{816B69A2-CBA4-4CD5-A4CD-4E5E29CB5F45}"/>
    <dgm:cxn modelId="{9F4D79DB-3CBF-4322-BF22-AB3A9C076B85}" type="presOf" srcId="{1C462210-55EC-4949-89BF-1B1A6F3E2430}" destId="{5D19E4B1-FA58-4874-92D2-06CD5C2EFEEA}" srcOrd="0" destOrd="0" presId="urn:microsoft.com/office/officeart/2005/8/layout/process1"/>
    <dgm:cxn modelId="{55B557E7-CED7-4988-8E19-78DC6BAF377E}" type="presOf" srcId="{6F23CD8C-2D75-4F48-9E94-A1FC8ED6C6CB}" destId="{FEA814AE-79FD-444D-A2F6-AD92F19B8637}" srcOrd="1" destOrd="0" presId="urn:microsoft.com/office/officeart/2005/8/layout/process1"/>
    <dgm:cxn modelId="{15716CEB-52A0-4EBE-85FD-C633FE5EF69D}" type="presOf" srcId="{45F9E485-81B7-4722-B24A-77143C82C3A5}" destId="{9CBB0B16-C34E-4999-9767-581396BCA540}" srcOrd="0" destOrd="0" presId="urn:microsoft.com/office/officeart/2005/8/layout/process1"/>
    <dgm:cxn modelId="{C3937DEF-EB75-4070-98A2-98B4E642A4AD}" type="presOf" srcId="{6F23CD8C-2D75-4F48-9E94-A1FC8ED6C6CB}" destId="{20C1426C-40D0-4A00-8F42-A30BB28A714D}" srcOrd="0" destOrd="0" presId="urn:microsoft.com/office/officeart/2005/8/layout/process1"/>
    <dgm:cxn modelId="{F2603DA7-691A-47C7-882C-A152CA119A46}" type="presParOf" srcId="{9CBB0B16-C34E-4999-9767-581396BCA540}" destId="{A4AA583D-309D-4918-8FD2-B08CADC71AA2}" srcOrd="0" destOrd="0" presId="urn:microsoft.com/office/officeart/2005/8/layout/process1"/>
    <dgm:cxn modelId="{FA7968B7-3015-4A91-96B1-866AABF69693}" type="presParOf" srcId="{9CBB0B16-C34E-4999-9767-581396BCA540}" destId="{FF34E47D-1E9E-4649-8FAC-0FEC9818AEC7}" srcOrd="1" destOrd="0" presId="urn:microsoft.com/office/officeart/2005/8/layout/process1"/>
    <dgm:cxn modelId="{3CF3FF27-498D-4119-8DC0-059C41BA18A5}" type="presParOf" srcId="{FF34E47D-1E9E-4649-8FAC-0FEC9818AEC7}" destId="{8858623C-0A3B-4D14-ADC9-0412FD78A1F8}" srcOrd="0" destOrd="0" presId="urn:microsoft.com/office/officeart/2005/8/layout/process1"/>
    <dgm:cxn modelId="{A58BD272-3F37-459B-A017-0AB80FB8AF0E}" type="presParOf" srcId="{9CBB0B16-C34E-4999-9767-581396BCA540}" destId="{5D19E4B1-FA58-4874-92D2-06CD5C2EFEEA}" srcOrd="2" destOrd="0" presId="urn:microsoft.com/office/officeart/2005/8/layout/process1"/>
    <dgm:cxn modelId="{D40C9C16-886F-4DA8-98EA-0CF898E09094}" type="presParOf" srcId="{9CBB0B16-C34E-4999-9767-581396BCA540}" destId="{75FF1002-52D5-4539-89E7-667217D0D147}" srcOrd="3" destOrd="0" presId="urn:microsoft.com/office/officeart/2005/8/layout/process1"/>
    <dgm:cxn modelId="{D77D8824-E66D-4FF3-9359-6B54EB4E0FC5}" type="presParOf" srcId="{75FF1002-52D5-4539-89E7-667217D0D147}" destId="{A6823BFA-29A0-4499-A0C3-9358CDA410CA}" srcOrd="0" destOrd="0" presId="urn:microsoft.com/office/officeart/2005/8/layout/process1"/>
    <dgm:cxn modelId="{9F7FCCA2-7788-464B-B541-4CDE0412A8DC}" type="presParOf" srcId="{9CBB0B16-C34E-4999-9767-581396BCA540}" destId="{351E2C74-2459-412F-BB4E-E00A31C2B5D4}" srcOrd="4" destOrd="0" presId="urn:microsoft.com/office/officeart/2005/8/layout/process1"/>
    <dgm:cxn modelId="{EF4BD1C7-211B-4779-8B1F-FE51D7A43A85}" type="presParOf" srcId="{9CBB0B16-C34E-4999-9767-581396BCA540}" destId="{20C1426C-40D0-4A00-8F42-A30BB28A714D}" srcOrd="5" destOrd="0" presId="urn:microsoft.com/office/officeart/2005/8/layout/process1"/>
    <dgm:cxn modelId="{8607CE21-6E37-4CF1-A2AA-9808BB732BBC}" type="presParOf" srcId="{20C1426C-40D0-4A00-8F42-A30BB28A714D}" destId="{FEA814AE-79FD-444D-A2F6-AD92F19B8637}" srcOrd="0" destOrd="0" presId="urn:microsoft.com/office/officeart/2005/8/layout/process1"/>
    <dgm:cxn modelId="{BE76374E-F6E8-4B10-B36D-E458E212CE6C}" type="presParOf" srcId="{9CBB0B16-C34E-4999-9767-581396BCA540}" destId="{B4D19BD5-2C20-42E1-8E20-1FA51CECAB4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53E93-27A5-4313-97F4-B0CDFA7CB180}">
      <dsp:nvSpPr>
        <dsp:cNvPr id="0" name=""/>
        <dsp:cNvSpPr/>
      </dsp:nvSpPr>
      <dsp:spPr>
        <a:xfrm>
          <a:off x="4676918" y="2349147"/>
          <a:ext cx="278192" cy="853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123"/>
              </a:lnTo>
              <a:lnTo>
                <a:pt x="278192" y="8531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C3F17-63A6-4C07-BFF3-79C9F870EBBB}">
      <dsp:nvSpPr>
        <dsp:cNvPr id="0" name=""/>
        <dsp:cNvSpPr/>
      </dsp:nvSpPr>
      <dsp:spPr>
        <a:xfrm>
          <a:off x="3174679" y="1032369"/>
          <a:ext cx="2244086" cy="389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34"/>
              </a:lnTo>
              <a:lnTo>
                <a:pt x="2244086" y="194734"/>
              </a:lnTo>
              <a:lnTo>
                <a:pt x="2244086" y="3894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2D3F8-5BBC-4F91-B75D-BC384BD06D04}">
      <dsp:nvSpPr>
        <dsp:cNvPr id="0" name=""/>
        <dsp:cNvSpPr/>
      </dsp:nvSpPr>
      <dsp:spPr>
        <a:xfrm>
          <a:off x="2432832" y="2349147"/>
          <a:ext cx="278192" cy="853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123"/>
              </a:lnTo>
              <a:lnTo>
                <a:pt x="278192" y="8531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1D8-EF6C-41D9-953E-D623B8084DE2}">
      <dsp:nvSpPr>
        <dsp:cNvPr id="0" name=""/>
        <dsp:cNvSpPr/>
      </dsp:nvSpPr>
      <dsp:spPr>
        <a:xfrm>
          <a:off x="3128959" y="1032369"/>
          <a:ext cx="91440" cy="3894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4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AD913-82BE-4DF3-AD15-71769681A1D1}">
      <dsp:nvSpPr>
        <dsp:cNvPr id="0" name=""/>
        <dsp:cNvSpPr/>
      </dsp:nvSpPr>
      <dsp:spPr>
        <a:xfrm>
          <a:off x="930593" y="1032369"/>
          <a:ext cx="2244086" cy="389469"/>
        </a:xfrm>
        <a:custGeom>
          <a:avLst/>
          <a:gdLst/>
          <a:ahLst/>
          <a:cxnLst/>
          <a:rect l="0" t="0" r="0" b="0"/>
          <a:pathLst>
            <a:path>
              <a:moveTo>
                <a:pt x="2244086" y="0"/>
              </a:moveTo>
              <a:lnTo>
                <a:pt x="2244086" y="194734"/>
              </a:lnTo>
              <a:lnTo>
                <a:pt x="0" y="194734"/>
              </a:lnTo>
              <a:lnTo>
                <a:pt x="0" y="3894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D30B3-4B41-4C30-BE93-553C5FBBFF88}">
      <dsp:nvSpPr>
        <dsp:cNvPr id="0" name=""/>
        <dsp:cNvSpPr/>
      </dsp:nvSpPr>
      <dsp:spPr>
        <a:xfrm>
          <a:off x="2247371" y="105061"/>
          <a:ext cx="1854616" cy="927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+mn-lt"/>
            </a:rPr>
            <a:t>En este proyecto se plantea </a:t>
          </a:r>
        </a:p>
      </dsp:txBody>
      <dsp:txXfrm>
        <a:off x="2247371" y="105061"/>
        <a:ext cx="1854616" cy="927308"/>
      </dsp:txXfrm>
    </dsp:sp>
    <dsp:sp modelId="{7BD5D90F-543A-47C1-9C88-8ABE799E792D}">
      <dsp:nvSpPr>
        <dsp:cNvPr id="0" name=""/>
        <dsp:cNvSpPr/>
      </dsp:nvSpPr>
      <dsp:spPr>
        <a:xfrm>
          <a:off x="3285" y="1421838"/>
          <a:ext cx="1854616" cy="927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+mn-lt"/>
            </a:rPr>
            <a:t>Analizar la humedad del suelo y su relación con variables meteorológicas </a:t>
          </a:r>
        </a:p>
      </dsp:txBody>
      <dsp:txXfrm>
        <a:off x="3285" y="1421838"/>
        <a:ext cx="1854616" cy="927308"/>
      </dsp:txXfrm>
    </dsp:sp>
    <dsp:sp modelId="{D46FDACA-4B34-4C36-B574-D7E23EF8D953}">
      <dsp:nvSpPr>
        <dsp:cNvPr id="0" name=""/>
        <dsp:cNvSpPr/>
      </dsp:nvSpPr>
      <dsp:spPr>
        <a:xfrm>
          <a:off x="2247371" y="1421838"/>
          <a:ext cx="1854616" cy="927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+mn-lt"/>
            </a:rPr>
            <a:t>Recolección, curado, y transformación de una base de datos</a:t>
          </a:r>
        </a:p>
      </dsp:txBody>
      <dsp:txXfrm>
        <a:off x="2247371" y="1421838"/>
        <a:ext cx="1854616" cy="927308"/>
      </dsp:txXfrm>
    </dsp:sp>
    <dsp:sp modelId="{0B0DF7E0-5BB9-408E-9109-8CED629D7D23}">
      <dsp:nvSpPr>
        <dsp:cNvPr id="0" name=""/>
        <dsp:cNvSpPr/>
      </dsp:nvSpPr>
      <dsp:spPr>
        <a:xfrm>
          <a:off x="2711025" y="2738616"/>
          <a:ext cx="1854616" cy="927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+mn-lt"/>
            </a:rPr>
            <a:t>Modelado estadístico.</a:t>
          </a:r>
        </a:p>
      </dsp:txBody>
      <dsp:txXfrm>
        <a:off x="2711025" y="2738616"/>
        <a:ext cx="1854616" cy="927308"/>
      </dsp:txXfrm>
    </dsp:sp>
    <dsp:sp modelId="{96E3E703-4596-4AA5-9886-C911E4DE1B22}">
      <dsp:nvSpPr>
        <dsp:cNvPr id="0" name=""/>
        <dsp:cNvSpPr/>
      </dsp:nvSpPr>
      <dsp:spPr>
        <a:xfrm>
          <a:off x="4491457" y="1421838"/>
          <a:ext cx="1854616" cy="927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+mn-lt"/>
            </a:rPr>
            <a:t>Generación de un tablero para visualizar los resultados</a:t>
          </a:r>
        </a:p>
      </dsp:txBody>
      <dsp:txXfrm>
        <a:off x="4491457" y="1421838"/>
        <a:ext cx="1854616" cy="927308"/>
      </dsp:txXfrm>
    </dsp:sp>
    <dsp:sp modelId="{FB40B4B8-7F55-46FA-BA5E-BE50AC7FBCDE}">
      <dsp:nvSpPr>
        <dsp:cNvPr id="0" name=""/>
        <dsp:cNvSpPr/>
      </dsp:nvSpPr>
      <dsp:spPr>
        <a:xfrm>
          <a:off x="4955111" y="2738616"/>
          <a:ext cx="1854616" cy="927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latin typeface="+mn-lt"/>
            </a:rPr>
            <a:t>Uso y aplicación por parte del usuario</a:t>
          </a:r>
        </a:p>
      </dsp:txBody>
      <dsp:txXfrm>
        <a:off x="4955111" y="2738616"/>
        <a:ext cx="1854616" cy="927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18C53-11D8-4660-AAF8-A2D87E69F3EA}">
      <dsp:nvSpPr>
        <dsp:cNvPr id="0" name=""/>
        <dsp:cNvSpPr/>
      </dsp:nvSpPr>
      <dsp:spPr>
        <a:xfrm>
          <a:off x="3350638" y="1063"/>
          <a:ext cx="5025957" cy="8437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100" kern="1200" dirty="0">
              <a:solidFill>
                <a:schemeClr val="tx1"/>
              </a:solidFill>
            </a:rPr>
            <a:t>Ingesta en </a:t>
          </a:r>
          <a:r>
            <a:rPr lang="es-CO" sz="2100" kern="1200" dirty="0" err="1">
              <a:solidFill>
                <a:schemeClr val="tx1"/>
              </a:solidFill>
            </a:rPr>
            <a:t>batch</a:t>
          </a:r>
          <a:endParaRPr lang="es-CO" sz="21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100" kern="1200" dirty="0">
              <a:solidFill>
                <a:schemeClr val="tx1"/>
              </a:solidFill>
            </a:rPr>
            <a:t>Conexión mediante SQLite</a:t>
          </a:r>
        </a:p>
      </dsp:txBody>
      <dsp:txXfrm>
        <a:off x="3350638" y="106530"/>
        <a:ext cx="4709556" cy="632801"/>
      </dsp:txXfrm>
    </dsp:sp>
    <dsp:sp modelId="{14609360-8A1B-4242-9B97-85DAFC823CCE}">
      <dsp:nvSpPr>
        <dsp:cNvPr id="0" name=""/>
        <dsp:cNvSpPr/>
      </dsp:nvSpPr>
      <dsp:spPr>
        <a:xfrm>
          <a:off x="0" y="1063"/>
          <a:ext cx="3350638" cy="84373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>
              <a:solidFill>
                <a:schemeClr val="tx1"/>
              </a:solidFill>
            </a:rPr>
            <a:t>ETL</a:t>
          </a:r>
        </a:p>
      </dsp:txBody>
      <dsp:txXfrm>
        <a:off x="41188" y="42251"/>
        <a:ext cx="3268262" cy="761359"/>
      </dsp:txXfrm>
    </dsp:sp>
    <dsp:sp modelId="{9CBFAF89-48CE-4883-9439-88ED630F2255}">
      <dsp:nvSpPr>
        <dsp:cNvPr id="0" name=""/>
        <dsp:cNvSpPr/>
      </dsp:nvSpPr>
      <dsp:spPr>
        <a:xfrm>
          <a:off x="3350638" y="929172"/>
          <a:ext cx="5025957" cy="8437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100" kern="1200" dirty="0">
              <a:solidFill>
                <a:schemeClr val="tx1"/>
              </a:solidFill>
            </a:rPr>
            <a:t>Tabla con dimensión temporal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100" kern="1200" dirty="0">
              <a:solidFill>
                <a:schemeClr val="tx1"/>
              </a:solidFill>
            </a:rPr>
            <a:t>Construcción variables exógenas</a:t>
          </a:r>
        </a:p>
      </dsp:txBody>
      <dsp:txXfrm>
        <a:off x="3350638" y="1034639"/>
        <a:ext cx="4709556" cy="632801"/>
      </dsp:txXfrm>
    </dsp:sp>
    <dsp:sp modelId="{14EE5D04-83AB-4ADC-80F9-6CB030F37EA5}">
      <dsp:nvSpPr>
        <dsp:cNvPr id="0" name=""/>
        <dsp:cNvSpPr/>
      </dsp:nvSpPr>
      <dsp:spPr>
        <a:xfrm>
          <a:off x="0" y="929172"/>
          <a:ext cx="3350638" cy="84373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>
              <a:solidFill>
                <a:schemeClr val="tx1"/>
              </a:solidFill>
            </a:rPr>
            <a:t>Ingeniería de datos</a:t>
          </a:r>
        </a:p>
      </dsp:txBody>
      <dsp:txXfrm>
        <a:off x="41188" y="970360"/>
        <a:ext cx="3268262" cy="761359"/>
      </dsp:txXfrm>
    </dsp:sp>
    <dsp:sp modelId="{6940BCC7-A590-48BA-8C8B-EB00C2D4BB0F}">
      <dsp:nvSpPr>
        <dsp:cNvPr id="0" name=""/>
        <dsp:cNvSpPr/>
      </dsp:nvSpPr>
      <dsp:spPr>
        <a:xfrm>
          <a:off x="3350638" y="1857281"/>
          <a:ext cx="5025957" cy="8437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100" kern="1200" dirty="0">
              <a:solidFill>
                <a:schemeClr val="tx1"/>
              </a:solidFill>
            </a:rPr>
            <a:t>Limpieza índices de calidad dudosa </a:t>
          </a:r>
        </a:p>
      </dsp:txBody>
      <dsp:txXfrm>
        <a:off x="3350638" y="1962748"/>
        <a:ext cx="4709556" cy="632801"/>
      </dsp:txXfrm>
    </dsp:sp>
    <dsp:sp modelId="{123390D1-D448-40B4-B326-3D9FF0C5FD3A}">
      <dsp:nvSpPr>
        <dsp:cNvPr id="0" name=""/>
        <dsp:cNvSpPr/>
      </dsp:nvSpPr>
      <dsp:spPr>
        <a:xfrm>
          <a:off x="0" y="1857281"/>
          <a:ext cx="3350638" cy="84373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>
              <a:solidFill>
                <a:schemeClr val="tx1"/>
              </a:solidFill>
            </a:rPr>
            <a:t>Preparación de los datos</a:t>
          </a:r>
        </a:p>
      </dsp:txBody>
      <dsp:txXfrm>
        <a:off x="41188" y="1898469"/>
        <a:ext cx="3268262" cy="761359"/>
      </dsp:txXfrm>
    </dsp:sp>
    <dsp:sp modelId="{4ED2D656-3917-45DB-8443-6044D404BC07}">
      <dsp:nvSpPr>
        <dsp:cNvPr id="0" name=""/>
        <dsp:cNvSpPr/>
      </dsp:nvSpPr>
      <dsp:spPr>
        <a:xfrm>
          <a:off x="3350638" y="2785390"/>
          <a:ext cx="5025957" cy="8437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100" kern="1200" dirty="0" err="1">
              <a:solidFill>
                <a:schemeClr val="tx1"/>
              </a:solidFill>
            </a:rPr>
            <a:t>Query</a:t>
          </a:r>
          <a:r>
            <a:rPr lang="es-CO" sz="2100" kern="1200" dirty="0">
              <a:solidFill>
                <a:schemeClr val="tx1"/>
              </a:solidFill>
            </a:rPr>
            <a:t> integrador</a:t>
          </a:r>
        </a:p>
      </dsp:txBody>
      <dsp:txXfrm>
        <a:off x="3350638" y="2890857"/>
        <a:ext cx="4709556" cy="632801"/>
      </dsp:txXfrm>
    </dsp:sp>
    <dsp:sp modelId="{A92467B3-B4ED-4527-88DE-D1551EAA516F}">
      <dsp:nvSpPr>
        <dsp:cNvPr id="0" name=""/>
        <dsp:cNvSpPr/>
      </dsp:nvSpPr>
      <dsp:spPr>
        <a:xfrm>
          <a:off x="0" y="2785390"/>
          <a:ext cx="3350638" cy="84373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>
              <a:solidFill>
                <a:schemeClr val="tx1"/>
              </a:solidFill>
            </a:rPr>
            <a:t>Despliegue y creación del DB</a:t>
          </a:r>
        </a:p>
      </dsp:txBody>
      <dsp:txXfrm>
        <a:off x="41188" y="2826578"/>
        <a:ext cx="3268262" cy="761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A583D-309D-4918-8FD2-B08CADC71AA2}">
      <dsp:nvSpPr>
        <dsp:cNvPr id="0" name=""/>
        <dsp:cNvSpPr/>
      </dsp:nvSpPr>
      <dsp:spPr>
        <a:xfrm>
          <a:off x="616" y="377599"/>
          <a:ext cx="1538864" cy="9233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/>
            <a:t>Verificar positividad</a:t>
          </a:r>
          <a:endParaRPr lang="es-CO" sz="1700" kern="1200"/>
        </a:p>
      </dsp:txBody>
      <dsp:txXfrm>
        <a:off x="27659" y="404642"/>
        <a:ext cx="1484778" cy="869232"/>
      </dsp:txXfrm>
    </dsp:sp>
    <dsp:sp modelId="{FF34E47D-1E9E-4649-8FAC-0FEC9818AEC7}">
      <dsp:nvSpPr>
        <dsp:cNvPr id="0" name=""/>
        <dsp:cNvSpPr/>
      </dsp:nvSpPr>
      <dsp:spPr>
        <a:xfrm>
          <a:off x="1693367" y="648439"/>
          <a:ext cx="326239" cy="38163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/>
        </a:p>
      </dsp:txBody>
      <dsp:txXfrm>
        <a:off x="1693367" y="724767"/>
        <a:ext cx="228367" cy="228982"/>
      </dsp:txXfrm>
    </dsp:sp>
    <dsp:sp modelId="{5D19E4B1-FA58-4874-92D2-06CD5C2EFEEA}">
      <dsp:nvSpPr>
        <dsp:cNvPr id="0" name=""/>
        <dsp:cNvSpPr/>
      </dsp:nvSpPr>
      <dsp:spPr>
        <a:xfrm>
          <a:off x="2155026" y="377599"/>
          <a:ext cx="1538864" cy="9233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/>
            <a:t>Estimar </a:t>
          </a:r>
          <a14:m xmlns:a14="http://schemas.microsoft.com/office/drawing/2010/main">
            <m:oMath xmlns:m="http://schemas.openxmlformats.org/officeDocument/2006/math">
              <m:r>
                <a:rPr lang="es-CO" sz="1700" b="1" i="1" kern="1200"/>
                <m:t>𝝀</m:t>
              </m:r>
            </m:oMath>
          </a14:m>
          <a:endParaRPr lang="es-CO" sz="1700" kern="1200"/>
        </a:p>
      </dsp:txBody>
      <dsp:txXfrm>
        <a:off x="2182069" y="404642"/>
        <a:ext cx="1484778" cy="869232"/>
      </dsp:txXfrm>
    </dsp:sp>
    <dsp:sp modelId="{75FF1002-52D5-4539-89E7-667217D0D147}">
      <dsp:nvSpPr>
        <dsp:cNvPr id="0" name=""/>
        <dsp:cNvSpPr/>
      </dsp:nvSpPr>
      <dsp:spPr>
        <a:xfrm>
          <a:off x="3847776" y="648439"/>
          <a:ext cx="326239" cy="38163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/>
        </a:p>
      </dsp:txBody>
      <dsp:txXfrm>
        <a:off x="3847776" y="724767"/>
        <a:ext cx="228367" cy="228982"/>
      </dsp:txXfrm>
    </dsp:sp>
    <dsp:sp modelId="{351E2C74-2459-412F-BB4E-E00A31C2B5D4}">
      <dsp:nvSpPr>
        <dsp:cNvPr id="0" name=""/>
        <dsp:cNvSpPr/>
      </dsp:nvSpPr>
      <dsp:spPr>
        <a:xfrm>
          <a:off x="4309436" y="377599"/>
          <a:ext cx="3430651" cy="9233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/>
            <a:t>Aplicar transformación</a:t>
          </a:r>
          <a:endParaRPr lang="es-CO" sz="1700" kern="1200"/>
        </a:p>
      </dsp:txBody>
      <dsp:txXfrm>
        <a:off x="4336479" y="404642"/>
        <a:ext cx="3376565" cy="869232"/>
      </dsp:txXfrm>
    </dsp:sp>
    <dsp:sp modelId="{20C1426C-40D0-4A00-8F42-A30BB28A714D}">
      <dsp:nvSpPr>
        <dsp:cNvPr id="0" name=""/>
        <dsp:cNvSpPr/>
      </dsp:nvSpPr>
      <dsp:spPr>
        <a:xfrm>
          <a:off x="7893974" y="648439"/>
          <a:ext cx="326239" cy="38163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/>
        </a:p>
      </dsp:txBody>
      <dsp:txXfrm>
        <a:off x="7893974" y="724767"/>
        <a:ext cx="228367" cy="228982"/>
      </dsp:txXfrm>
    </dsp:sp>
    <dsp:sp modelId="{B4D19BD5-2C20-42E1-8E20-1FA51CECAB45}">
      <dsp:nvSpPr>
        <dsp:cNvPr id="0" name=""/>
        <dsp:cNvSpPr/>
      </dsp:nvSpPr>
      <dsp:spPr>
        <a:xfrm>
          <a:off x="8355633" y="377599"/>
          <a:ext cx="1538864" cy="9233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/>
            <a:t>Finalización</a:t>
          </a:r>
          <a:endParaRPr lang="es-CO" sz="1700" kern="1200"/>
        </a:p>
      </dsp:txBody>
      <dsp:txXfrm>
        <a:off x="8382676" y="404642"/>
        <a:ext cx="1484778" cy="869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44DE9-66AC-4351-8F3A-1E50BCF158EA}" type="datetimeFigureOut">
              <a:rPr lang="es-CO" smtClean="0"/>
              <a:t>15/06/2024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9305B-58B0-4D21-A928-22B5B34CCC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50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8F8A4-A5D3-4F39-86DF-6963A0741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02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bg>
      <p:bgPr>
        <a:solidFill>
          <a:srgbClr val="B894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05D8A86-535C-4421-A326-A08D358310F7}"/>
              </a:ext>
            </a:extLst>
          </p:cNvPr>
          <p:cNvSpPr/>
          <p:nvPr userDrawn="1"/>
        </p:nvSpPr>
        <p:spPr>
          <a:xfrm>
            <a:off x="8252460" y="0"/>
            <a:ext cx="3745651" cy="1531620"/>
          </a:xfrm>
          <a:prstGeom prst="rect">
            <a:avLst/>
          </a:prstGeom>
          <a:solidFill>
            <a:srgbClr val="B89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13BC9-D056-490F-8C68-2055AE46D8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955" y="3246120"/>
            <a:ext cx="4845882" cy="381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AA680-2B39-41DD-82EA-DA3650CE0B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04955" y="-171930"/>
            <a:ext cx="4845882" cy="38113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9F9A61-3AA9-40E1-8B92-026A06FAC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3985" y="2579680"/>
            <a:ext cx="5063696" cy="21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7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6">
    <p:bg>
      <p:bgPr>
        <a:solidFill>
          <a:srgbClr val="DDCC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FEF94E2-7336-486A-ABBE-CAD57BD233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-3567121" y="599548"/>
            <a:ext cx="7349392" cy="5780421"/>
          </a:xfrm>
          <a:prstGeom prst="rect">
            <a:avLst/>
          </a:prstGeom>
        </p:spPr>
      </p:pic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F238901A-45BA-407E-9B06-E9D8CE2CCA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4583" y="4048523"/>
            <a:ext cx="5223654" cy="1737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8" name="Título 11">
            <a:extLst>
              <a:ext uri="{FF2B5EF4-FFF2-40B4-BE49-F238E27FC236}">
                <a16:creationId xmlns:a16="http://schemas.microsoft.com/office/drawing/2014/main" id="{E02C0417-5AF2-4710-BA92-6A45AFE59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6298" y="4077586"/>
            <a:ext cx="2415582" cy="1411101"/>
          </a:xfrm>
        </p:spPr>
        <p:txBody>
          <a:bodyPr>
            <a:normAutofit/>
          </a:bodyPr>
          <a:lstStyle>
            <a:lvl1pPr algn="r"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br>
              <a:rPr lang="es-ES" dirty="0"/>
            </a:br>
            <a:r>
              <a:rPr lang="es-ES" dirty="0"/>
              <a:t>principal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9382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cion cifras">
    <p:bg>
      <p:bgPr>
        <a:solidFill>
          <a:srgbClr val="DDCC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F261A45-A9B5-4E85-B4BD-2BC093D9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4677474" y="-1287213"/>
            <a:ext cx="9218650" cy="6185037"/>
          </a:xfrm>
          <a:prstGeom prst="rect">
            <a:avLst/>
          </a:prstGeom>
          <a:effectLst>
            <a:glow rad="127000">
              <a:srgbClr val="00A9E0">
                <a:alpha val="0"/>
              </a:srgbClr>
            </a:glow>
            <a:outerShdw dist="50800" dir="5400000" sx="61000" sy="61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ECBE7584-A917-4CE4-B232-76DB7C69DF00}"/>
              </a:ext>
            </a:extLst>
          </p:cNvPr>
          <p:cNvSpPr/>
          <p:nvPr/>
        </p:nvSpPr>
        <p:spPr bwMode="auto">
          <a:xfrm>
            <a:off x="2667000" y="1352550"/>
            <a:ext cx="82486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8E36148-ABA5-4336-8BA6-EB63247E8385}"/>
              </a:ext>
            </a:extLst>
          </p:cNvPr>
          <p:cNvSpPr/>
          <p:nvPr/>
        </p:nvSpPr>
        <p:spPr bwMode="auto">
          <a:xfrm>
            <a:off x="1276351" y="1352550"/>
            <a:ext cx="2095500" cy="2076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74D7890B-0D10-430C-85D7-0A311B1572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53469" y="1974927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31" name="Título 11">
            <a:extLst>
              <a:ext uri="{FF2B5EF4-FFF2-40B4-BE49-F238E27FC236}">
                <a16:creationId xmlns:a16="http://schemas.microsoft.com/office/drawing/2014/main" id="{763D08D2-165E-477E-BF95-03E37768C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630" y="1955162"/>
            <a:ext cx="2040563" cy="971733"/>
          </a:xfrm>
        </p:spPr>
        <p:txBody>
          <a:bodyPr>
            <a:normAutofit/>
          </a:bodyPr>
          <a:lstStyle>
            <a:lvl1pPr algn="ctr">
              <a:defRPr lang="es-CO" sz="44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Cifras</a:t>
            </a:r>
            <a:endParaRPr lang="es-CO" dirty="0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8DAE65F1-F004-4131-BEEA-025814B32B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3468" y="2948368"/>
            <a:ext cx="2150883" cy="819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6D720394-3A7A-457C-A63C-1C631BB36E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30383" y="1974927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221</a:t>
            </a:r>
            <a:endParaRPr lang="es-CO" dirty="0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E94C17F5-0314-4262-B43B-9C4B9D68FE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0382" y="2948368"/>
            <a:ext cx="2150883" cy="8195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46" name="Marcador de texto 4">
            <a:extLst>
              <a:ext uri="{FF2B5EF4-FFF2-40B4-BE49-F238E27FC236}">
                <a16:creationId xmlns:a16="http://schemas.microsoft.com/office/drawing/2014/main" id="{4B74062E-8319-41BF-B405-EAA680CD4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3469" y="4070486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15500</a:t>
            </a:r>
            <a:endParaRPr lang="es-CO" dirty="0"/>
          </a:p>
        </p:txBody>
      </p:sp>
      <p:sp>
        <p:nvSpPr>
          <p:cNvPr id="47" name="Marcador de texto 4">
            <a:extLst>
              <a:ext uri="{FF2B5EF4-FFF2-40B4-BE49-F238E27FC236}">
                <a16:creationId xmlns:a16="http://schemas.microsoft.com/office/drawing/2014/main" id="{53462A07-F0E2-4DEA-8D6E-F3D797B7B4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3468" y="5043927"/>
            <a:ext cx="2150883" cy="819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48" name="Marcador de texto 4">
            <a:extLst>
              <a:ext uri="{FF2B5EF4-FFF2-40B4-BE49-F238E27FC236}">
                <a16:creationId xmlns:a16="http://schemas.microsoft.com/office/drawing/2014/main" id="{8A36413D-D79F-4467-9355-D5B67AE465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0383" y="4070486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10%</a:t>
            </a:r>
            <a:endParaRPr lang="es-CO" dirty="0"/>
          </a:p>
        </p:txBody>
      </p:sp>
      <p:sp>
        <p:nvSpPr>
          <p:cNvPr id="49" name="Marcador de texto 4">
            <a:extLst>
              <a:ext uri="{FF2B5EF4-FFF2-40B4-BE49-F238E27FC236}">
                <a16:creationId xmlns:a16="http://schemas.microsoft.com/office/drawing/2014/main" id="{FB9A64E7-BA1E-48BC-9E79-614CEBE4439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30382" y="5043927"/>
            <a:ext cx="2150883" cy="8195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1625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áfic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665788" y="1690688"/>
            <a:ext cx="5273675" cy="3829050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gráfico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5342" y="1690553"/>
            <a:ext cx="3554065" cy="1656408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 gráfico</a:t>
            </a:r>
            <a:endParaRPr lang="es-CO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EA759-78F5-4403-BBAA-7C2CF9AF2E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85342" y="3748344"/>
            <a:ext cx="3554065" cy="16564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70BDD3C1-22B3-4B67-8E26-3242F892D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652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71CA52D-80BA-40FF-AF84-7C7CFA17671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006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1499393" y="2465614"/>
            <a:ext cx="9095240" cy="3659856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gráfico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1882" y="1562923"/>
            <a:ext cx="8699629" cy="709747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 gráfico</a:t>
            </a:r>
            <a:endParaRPr lang="es-CO" dirty="0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C8E12183-AF07-444A-9B33-698136C1D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652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71CA52D-80BA-40FF-AF84-7C7CFA17671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5828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ínea de ti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87BB590D-B1E1-491F-88EB-1AD92FB393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6096000" cy="3428312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20" name="Picture Placeholder 1">
            <a:extLst>
              <a:ext uri="{FF2B5EF4-FFF2-40B4-BE49-F238E27FC236}">
                <a16:creationId xmlns:a16="http://schemas.microsoft.com/office/drawing/2014/main" id="{0B3D7F76-DFB0-46E3-82F6-E1FA878369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3429688"/>
            <a:ext cx="6096000" cy="3428312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C1DA9820-59D7-4E33-B077-57B8FD579B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58721" y="1716300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45B6E2AD-A375-457A-A7C0-07D5C09D6B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35427" y="1057398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8AF0902F-7639-44E7-8F8B-AB9C564597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8721" y="4749668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685A2A9E-BB0A-41E4-8183-29B1C2E1E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35427" y="4090766"/>
            <a:ext cx="2941704" cy="4301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s-CO" sz="2000" b="0" spc="300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Subtítulo</a:t>
            </a:r>
            <a:endParaRPr lang="es-CO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6689BEA3-65BF-4F09-93D6-9F0916873E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13600" y="1043405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2005</a:t>
            </a:r>
            <a:endParaRPr lang="es-CO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B94D3691-6253-4F82-ADA9-F725F78615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3600" y="4065202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2008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682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E62AD-0280-406A-BDF1-2B6DCE300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840" y="1424124"/>
            <a:ext cx="8438560" cy="547688"/>
          </a:xfrm>
        </p:spPr>
        <p:txBody>
          <a:bodyPr/>
          <a:lstStyle>
            <a:lvl1pPr marL="0" indent="0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Tabla</a:t>
            </a:r>
            <a:endParaRPr lang="es-CO" dirty="0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212F6931-E32C-4D7F-BDF3-584218C22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652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71CA52D-80BA-40FF-AF84-7C7CFA17671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ínea de tiempo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9949AEB4-D60B-4643-A097-33EB9846EB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1580" y="1108676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Línea de tiempo</a:t>
            </a:r>
            <a:endParaRPr lang="es-CO" dirty="0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D87A9AE0-6806-4068-8BF5-332F72E758B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810194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B09BF509-D3AF-41F5-9338-136F192045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869273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2004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2010</a:t>
            </a:r>
          </a:p>
          <a:p>
            <a:pPr marL="0" lv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7883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bg>
      <p:bgPr>
        <a:solidFill>
          <a:srgbClr val="B894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E3B7AEA7-F51F-484B-90E7-BE47C463C0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810194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E5B4A82-529D-4129-809F-F0016F43B0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869273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2017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2024</a:t>
            </a:r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D5D4039B-5F57-43CF-BD8A-C122EE693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652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71CA52D-80BA-40FF-AF84-7C7CFA17671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667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talla final">
    <p:bg>
      <p:bgPr>
        <a:solidFill>
          <a:srgbClr val="B894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05D8A86-535C-4421-A326-A08D358310F7}"/>
              </a:ext>
            </a:extLst>
          </p:cNvPr>
          <p:cNvSpPr/>
          <p:nvPr/>
        </p:nvSpPr>
        <p:spPr>
          <a:xfrm>
            <a:off x="8252460" y="0"/>
            <a:ext cx="3745651" cy="1531620"/>
          </a:xfrm>
          <a:prstGeom prst="rect">
            <a:avLst/>
          </a:prstGeom>
          <a:solidFill>
            <a:srgbClr val="B89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13BC9-D056-490F-8C68-2055AE46D8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955" y="3246120"/>
            <a:ext cx="4845882" cy="381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AA680-2B39-41DD-82EA-DA3650CE0B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04955" y="-171930"/>
            <a:ext cx="4845882" cy="381136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BC5E7CD-232B-47D4-B086-5D22A9B6C534}"/>
              </a:ext>
            </a:extLst>
          </p:cNvPr>
          <p:cNvSpPr txBox="1">
            <a:spLocks/>
          </p:cNvSpPr>
          <p:nvPr/>
        </p:nvSpPr>
        <p:spPr>
          <a:xfrm>
            <a:off x="1179100" y="163574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sz="10000" dirty="0"/>
              <a:t>¡Gracias!</a:t>
            </a:r>
            <a:endParaRPr lang="es-CO" sz="10000" dirty="0"/>
          </a:p>
        </p:txBody>
      </p:sp>
    </p:spTree>
    <p:extLst>
      <p:ext uri="{BB962C8B-B14F-4D97-AF65-F5344CB8AC3E}">
        <p14:creationId xmlns:p14="http://schemas.microsoft.com/office/powerpoint/2010/main" val="3665932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DD6BE-3B82-4190-84E2-3AAC07EE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379040-5200-4C83-B6BA-31F9B39D8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DA43BF-1F27-4531-9785-9C07E8FF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EDA10F-8653-4AA6-9526-9C860FF9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6DE755-DE4D-4862-9BF3-4E12F0B6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A52D-80BA-40FF-AF84-7C7CFA1767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16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A1748E35-3A8A-4167-AABE-94A41DF4D0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8272" y="3646625"/>
            <a:ext cx="2981903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78CFCB31-48FA-4A3C-8461-9C871444F8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272" y="1725958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Antetítulo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7524F36-98E8-49F0-88C9-2D493F34059B}"/>
              </a:ext>
            </a:extLst>
          </p:cNvPr>
          <p:cNvSpPr/>
          <p:nvPr/>
        </p:nvSpPr>
        <p:spPr bwMode="auto">
          <a:xfrm>
            <a:off x="3361038" y="-14925"/>
            <a:ext cx="3627590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4498444-3C7C-4998-87E4-26FDDD39C1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0" y="12191"/>
            <a:ext cx="3360738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5" name="Título 11">
            <a:extLst>
              <a:ext uri="{FF2B5EF4-FFF2-40B4-BE49-F238E27FC236}">
                <a16:creationId xmlns:a16="http://schemas.microsoft.com/office/drawing/2014/main" id="{87094DC9-D150-49F1-A2A9-EF9ACDF3B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8272" y="2159652"/>
            <a:ext cx="241558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br>
              <a:rPr lang="es-ES" dirty="0"/>
            </a:br>
            <a:r>
              <a:rPr lang="es-ES" dirty="0"/>
              <a:t>principal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A259C2C9-B9BE-4A92-B21B-A7A22D3C1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8228" y="1450803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9DEEA41F-75B5-4EA1-BD25-C3D4EAE6AD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18228" y="1860895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5227AF43-E9CD-47F9-A442-7929475D73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8228" y="3043941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C63F10DA-634E-4E8A-BF8B-C4E3C88596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8228" y="3454033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E29DEC06-555C-43B6-94A0-D30F23E273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18228" y="4634952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F9FF598F-84B6-4D57-B403-F13083E36D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8228" y="5045044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9D2FEE12-09E1-419C-9D32-A3A99F286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6522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71CA52D-80BA-40FF-AF84-7C7CFA17671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4278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seño personaliz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E98A4B93-D213-4EC8-B47C-0CBC40CD57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71AE2EC-F317-4AA1-95AD-0DF389D96318}"/>
              </a:ext>
            </a:extLst>
          </p:cNvPr>
          <p:cNvSpPr/>
          <p:nvPr userDrawn="1"/>
        </p:nvSpPr>
        <p:spPr>
          <a:xfrm>
            <a:off x="10247453" y="5764031"/>
            <a:ext cx="1769782" cy="1911724"/>
          </a:xfrm>
          <a:prstGeom prst="rect">
            <a:avLst/>
          </a:prstGeom>
          <a:solidFill>
            <a:srgbClr val="9AA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7588D1-526B-5EE0-9D2F-C2CC104346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3574" y="2767785"/>
            <a:ext cx="3471572" cy="96139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4130584-298F-7DB4-F9BE-25A1F5C777D2}"/>
              </a:ext>
            </a:extLst>
          </p:cNvPr>
          <p:cNvSpPr/>
          <p:nvPr userDrawn="1"/>
        </p:nvSpPr>
        <p:spPr>
          <a:xfrm>
            <a:off x="10422218" y="5148390"/>
            <a:ext cx="1769782" cy="1911724"/>
          </a:xfrm>
          <a:prstGeom prst="rect">
            <a:avLst/>
          </a:prstGeom>
          <a:solidFill>
            <a:srgbClr val="9AA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A3AB32-B9D5-4616-9675-0549DB23E02F}"/>
              </a:ext>
            </a:extLst>
          </p:cNvPr>
          <p:cNvSpPr txBox="1"/>
          <p:nvPr userDrawn="1"/>
        </p:nvSpPr>
        <p:spPr>
          <a:xfrm>
            <a:off x="10135148" y="3166447"/>
            <a:ext cx="26314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0" dirty="0">
                <a:solidFill>
                  <a:srgbClr val="BBC79C"/>
                </a:solidFill>
                <a:latin typeface="HP Simplified Jpan" panose="020B0500000000000000" pitchFamily="34" charset="-128"/>
                <a:ea typeface="HP Simplified Jpan" panose="020B0500000000000000" pitchFamily="34" charset="-128"/>
              </a:rPr>
              <a:t>o</a:t>
            </a:r>
            <a:endParaRPr lang="es-CO" sz="30000" dirty="0">
              <a:solidFill>
                <a:srgbClr val="BBC79C"/>
              </a:solidFill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22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Índice">
    <p:bg>
      <p:bgPr>
        <a:solidFill>
          <a:srgbClr val="B894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9DE371F0-5436-4073-8525-C27E78F12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0519" y="1073059"/>
            <a:ext cx="7629525" cy="600075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F1237B54-6A6C-4EB0-90F1-0D2B77E2FD4A}"/>
              </a:ext>
            </a:extLst>
          </p:cNvPr>
          <p:cNvSpPr/>
          <p:nvPr/>
        </p:nvSpPr>
        <p:spPr bwMode="auto">
          <a:xfrm>
            <a:off x="2667000" y="1352550"/>
            <a:ext cx="82486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58B62A-883B-4D59-8B7D-A16D91DA7529}"/>
              </a:ext>
            </a:extLst>
          </p:cNvPr>
          <p:cNvSpPr/>
          <p:nvPr/>
        </p:nvSpPr>
        <p:spPr bwMode="auto">
          <a:xfrm>
            <a:off x="1161543" y="1352550"/>
            <a:ext cx="2217708" cy="2076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D1BD7-9FB2-4D80-93AE-A201A6E982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9575" y="2730137"/>
            <a:ext cx="2217738" cy="25428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s-ES" dirty="0"/>
              <a:t>Punto 1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2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3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4</a:t>
            </a:r>
          </a:p>
          <a:p>
            <a:pPr lvl="0"/>
            <a:endParaRPr lang="es-ES" dirty="0"/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6115F661-AA63-4E8C-A49F-76B30ED431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6810" y="2730137"/>
            <a:ext cx="2217738" cy="25428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s-ES" dirty="0"/>
              <a:t>Punto 1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2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3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4</a:t>
            </a:r>
          </a:p>
          <a:p>
            <a:pPr lvl="0"/>
            <a:endParaRPr lang="es-ES" dirty="0"/>
          </a:p>
        </p:txBody>
      </p:sp>
      <p:sp>
        <p:nvSpPr>
          <p:cNvPr id="19" name="Título 11">
            <a:extLst>
              <a:ext uri="{FF2B5EF4-FFF2-40B4-BE49-F238E27FC236}">
                <a16:creationId xmlns:a16="http://schemas.microsoft.com/office/drawing/2014/main" id="{BDA17D1C-6F0D-42DB-AF8B-690C15C62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3778" y="1926679"/>
            <a:ext cx="2133239" cy="971733"/>
          </a:xfrm>
        </p:spPr>
        <p:txBody>
          <a:bodyPr>
            <a:normAutofit/>
          </a:bodyPr>
          <a:lstStyle>
            <a:lvl1pPr algn="l">
              <a:defRPr lang="es-CO" sz="44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Índice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747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A83A011-376B-4BCD-BE72-041094051B53}"/>
              </a:ext>
            </a:extLst>
          </p:cNvPr>
          <p:cNvSpPr/>
          <p:nvPr/>
        </p:nvSpPr>
        <p:spPr bwMode="auto">
          <a:xfrm>
            <a:off x="0" y="4520587"/>
            <a:ext cx="8061434" cy="81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712F3EB-6810-4D52-94E0-334A8DF4B4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01588" y="2337413"/>
            <a:ext cx="9144000" cy="2387600"/>
          </a:xfrm>
        </p:spPr>
        <p:txBody>
          <a:bodyPr anchor="b">
            <a:noAutofit/>
          </a:bodyPr>
          <a:lstStyle>
            <a:lvl1pPr algn="l">
              <a:defRPr sz="12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52A6C1-D14E-4901-9DF3-054BF47C14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1724201" y="3104583"/>
            <a:ext cx="4772201" cy="3753417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B95F11DD-55E2-4114-93A1-4EE6BBAE68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03394" y="4963625"/>
            <a:ext cx="86868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917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A30A77C-F204-2375-C934-AE90944752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30C495D-B688-21B3-7520-46998A61E2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CA52D-80BA-40FF-AF84-7C7CFA176718}" type="slidenum">
              <a:rPr lang="es-CO" smtClean="0"/>
              <a:t>‹Nº›</a:t>
            </a:fld>
            <a:endParaRPr lang="es-CO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EAC5339D-D601-8E6C-9894-ED04306C53B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5" name="Título 11">
            <a:extLst>
              <a:ext uri="{FF2B5EF4-FFF2-40B4-BE49-F238E27FC236}">
                <a16:creationId xmlns:a16="http://schemas.microsoft.com/office/drawing/2014/main" id="{A87ED252-F797-4BC6-A9B6-3FE34E622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9692" y="508100"/>
            <a:ext cx="3400290" cy="702384"/>
          </a:xfrm>
        </p:spPr>
        <p:txBody>
          <a:bodyPr>
            <a:normAutofit/>
          </a:bodyPr>
          <a:lstStyle>
            <a:lvl1pPr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6F10E5A8-21B9-4DE7-A271-7CD1F88668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096" y="261461"/>
            <a:ext cx="1324208" cy="1195662"/>
          </a:xfrm>
        </p:spPr>
        <p:txBody>
          <a:bodyPr anchor="ctr">
            <a:noAutofit/>
          </a:bodyPr>
          <a:lstStyle>
            <a:lvl1pPr marL="0" indent="0">
              <a:buNone/>
              <a:defRPr sz="60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1.0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877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0287D95-B192-49A0-AC18-A0B256061B1F}"/>
              </a:ext>
            </a:extLst>
          </p:cNvPr>
          <p:cNvSpPr/>
          <p:nvPr/>
        </p:nvSpPr>
        <p:spPr bwMode="auto">
          <a:xfrm>
            <a:off x="0" y="277327"/>
            <a:ext cx="8966958" cy="832336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4" name="Título 11">
            <a:extLst>
              <a:ext uri="{FF2B5EF4-FFF2-40B4-BE49-F238E27FC236}">
                <a16:creationId xmlns:a16="http://schemas.microsoft.com/office/drawing/2014/main" id="{AA426E4F-0D5C-4766-B1B9-8E0A5A0462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84" y="342303"/>
            <a:ext cx="3400290" cy="702384"/>
          </a:xfrm>
        </p:spPr>
        <p:txBody>
          <a:bodyPr>
            <a:normAutofit/>
          </a:bodyPr>
          <a:lstStyle>
            <a:lvl1pPr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FFD113E-619D-40ED-BA29-F8FB466A1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6522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71CA52D-80BA-40FF-AF84-7C7CFA17671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81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A30A77C-F204-2375-C934-AE90944752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30C495D-B688-21B3-7520-46998A61E2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CA52D-80BA-40FF-AF84-7C7CFA176718}" type="slidenum">
              <a:rPr lang="es-CO" smtClean="0"/>
              <a:t>‹Nº›</a:t>
            </a:fld>
            <a:endParaRPr lang="es-CO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EAC5339D-D601-8E6C-9894-ED04306C53B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17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s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9E3015DD-2A70-4733-90BE-C93C02FC457E}"/>
              </a:ext>
            </a:extLst>
          </p:cNvPr>
          <p:cNvSpPr/>
          <p:nvPr/>
        </p:nvSpPr>
        <p:spPr>
          <a:xfrm>
            <a:off x="8908869" y="195943"/>
            <a:ext cx="3283131" cy="10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016F82-6A0A-4C42-A135-949B3A061438}"/>
              </a:ext>
            </a:extLst>
          </p:cNvPr>
          <p:cNvSpPr/>
          <p:nvPr/>
        </p:nvSpPr>
        <p:spPr bwMode="auto">
          <a:xfrm>
            <a:off x="7828908" y="5790883"/>
            <a:ext cx="4363092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1CD9E1-5B5A-4534-94A9-F0F7EF3E99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136" y="5229102"/>
            <a:ext cx="2071028" cy="1628898"/>
          </a:xfrm>
          <a:prstGeom prst="rect">
            <a:avLst/>
          </a:prstGeom>
        </p:spPr>
      </p:pic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C011BE84-2B23-4F5D-A984-154CDB93BC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698" y="2100126"/>
            <a:ext cx="8610599" cy="3817348"/>
          </a:xfrm>
        </p:spPr>
        <p:txBody>
          <a:bodyPr numCol="2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Textos y contenidos de la diapositiva distribuidos en dos columnas</a:t>
            </a:r>
          </a:p>
          <a:p>
            <a:pPr lvl="0"/>
            <a:endParaRPr lang="es-CO" dirty="0"/>
          </a:p>
        </p:txBody>
      </p:sp>
      <p:sp>
        <p:nvSpPr>
          <p:cNvPr id="7" name="Título 11">
            <a:extLst>
              <a:ext uri="{FF2B5EF4-FFF2-40B4-BE49-F238E27FC236}">
                <a16:creationId xmlns:a16="http://schemas.microsoft.com/office/drawing/2014/main" id="{A12D21C4-7E9D-4361-A094-ACDA4215C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698" y="1201783"/>
            <a:ext cx="3400290" cy="702384"/>
          </a:xfrm>
        </p:spPr>
        <p:txBody>
          <a:bodyPr>
            <a:normAutofit/>
          </a:bodyPr>
          <a:lstStyle>
            <a:lvl1pPr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333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co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583B9AF-8D8E-4114-ACB9-2C5290B6DAC2}"/>
              </a:ext>
            </a:extLst>
          </p:cNvPr>
          <p:cNvSpPr/>
          <p:nvPr/>
        </p:nvSpPr>
        <p:spPr>
          <a:xfrm>
            <a:off x="8964386" y="277586"/>
            <a:ext cx="3086100" cy="816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medios 8">
            <a:extLst>
              <a:ext uri="{FF2B5EF4-FFF2-40B4-BE49-F238E27FC236}">
                <a16:creationId xmlns:a16="http://schemas.microsoft.com/office/drawing/2014/main" id="{9FEC3A71-F5E8-4CAE-8FC1-9A348E74E12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569913" y="661988"/>
            <a:ext cx="11052175" cy="553402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CO" dirty="0"/>
              <a:t>Clic en el ícono para insertar video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553F3FFB-78D8-4989-AF98-8896D1955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652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71CA52D-80BA-40FF-AF84-7C7CFA17671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1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277EFF-81D6-4399-94F5-9050367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8E3F45-73BC-49DA-B1F6-C887C853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F51B61-2B69-4058-BC72-3AE26B4DE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98DFF-B8CC-4501-AD3A-15C25872D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0FBC-AF32-475A-87BF-B685E2C84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652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71CA52D-80BA-40FF-AF84-7C7CFA176718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F523C5-58C9-4DAA-B9A6-4FC02A29CB86}"/>
              </a:ext>
            </a:extLst>
          </p:cNvPr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0429" y="204470"/>
            <a:ext cx="3471572" cy="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0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3" r:id="rId3"/>
    <p:sldLayoutId id="2147483664" r:id="rId4"/>
    <p:sldLayoutId id="2147483694" r:id="rId5"/>
    <p:sldLayoutId id="2147483669" r:id="rId6"/>
    <p:sldLayoutId id="2147483697" r:id="rId7"/>
    <p:sldLayoutId id="2147483668" r:id="rId8"/>
    <p:sldLayoutId id="2147483673" r:id="rId9"/>
    <p:sldLayoutId id="2147483674" r:id="rId10"/>
    <p:sldLayoutId id="2147483675" r:id="rId11"/>
    <p:sldLayoutId id="2147483680" r:id="rId12"/>
    <p:sldLayoutId id="2147483679" r:id="rId13"/>
    <p:sldLayoutId id="2147483688" r:id="rId14"/>
    <p:sldLayoutId id="2147483681" r:id="rId15"/>
    <p:sldLayoutId id="2147483690" r:id="rId16"/>
    <p:sldLayoutId id="2147483692" r:id="rId17"/>
    <p:sldLayoutId id="2147483693" r:id="rId18"/>
    <p:sldLayoutId id="2147483695" r:id="rId19"/>
    <p:sldLayoutId id="2147483696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4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openxmlformats.org/officeDocument/2006/relationships/image" Target="../media/image46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45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27.xml"/><Relationship Id="rId4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12" Type="http://schemas.openxmlformats.org/officeDocument/2006/relationships/image" Target="../media/image12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0.png"/><Relationship Id="rId7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04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72DF5D5-26CE-4D3D-99DA-72617203556A}"/>
              </a:ext>
            </a:extLst>
          </p:cNvPr>
          <p:cNvSpPr/>
          <p:nvPr/>
        </p:nvSpPr>
        <p:spPr>
          <a:xfrm>
            <a:off x="0" y="1904848"/>
            <a:ext cx="8073957" cy="11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A67E8D5C-4935-4761-BE56-A0D3875E46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828723"/>
              </p:ext>
            </p:extLst>
          </p:nvPr>
        </p:nvGraphicFramePr>
        <p:xfrm>
          <a:off x="670129" y="2605239"/>
          <a:ext cx="8376596" cy="3630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1DAA8177-165C-41A2-8018-44E51AD3431B}"/>
              </a:ext>
            </a:extLst>
          </p:cNvPr>
          <p:cNvPicPr/>
          <p:nvPr/>
        </p:nvPicPr>
        <p:blipFill rotWithShape="1">
          <a:blip r:embed="rId7"/>
          <a:srcRect l="2141" t="1288"/>
          <a:stretch/>
        </p:blipFill>
        <p:spPr bwMode="auto">
          <a:xfrm>
            <a:off x="9231549" y="3258766"/>
            <a:ext cx="2505149" cy="23542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78F6288E-B8B9-42B1-9B0A-65532AD7B8C6}"/>
              </a:ext>
            </a:extLst>
          </p:cNvPr>
          <p:cNvSpPr txBox="1">
            <a:spLocks/>
          </p:cNvSpPr>
          <p:nvPr/>
        </p:nvSpPr>
        <p:spPr>
          <a:xfrm>
            <a:off x="1731986" y="868197"/>
            <a:ext cx="7499563" cy="753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Recuperación de los datos</a:t>
            </a:r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D4EE809D-02A2-446A-B731-18C2BE658658}"/>
              </a:ext>
            </a:extLst>
          </p:cNvPr>
          <p:cNvSpPr txBox="1">
            <a:spLocks/>
          </p:cNvSpPr>
          <p:nvPr/>
        </p:nvSpPr>
        <p:spPr>
          <a:xfrm>
            <a:off x="0" y="539464"/>
            <a:ext cx="1649579" cy="1411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lang="es-CO" sz="6000" b="1" dirty="0"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CO" dirty="0"/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52608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E2DD8E-639D-4E84-8B5E-381B5213683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068284" y="474786"/>
            <a:ext cx="5343525" cy="754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4400" b="1" dirty="0"/>
              <a:t>Análisis exploratorio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F3F2DD-E8BB-43A2-A9D5-4F9DDBCD4B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1832" y="474786"/>
            <a:ext cx="1545318" cy="14112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CO" sz="6000" b="1" dirty="0">
                <a:latin typeface="Arial Black" panose="020B0A04020102020204" pitchFamily="34" charset="0"/>
                <a:cs typeface="Arial"/>
              </a:rPr>
              <a:t>2.1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72DF5D5-26CE-4D3D-99DA-72617203556A}"/>
              </a:ext>
            </a:extLst>
          </p:cNvPr>
          <p:cNvSpPr/>
          <p:nvPr/>
        </p:nvSpPr>
        <p:spPr>
          <a:xfrm>
            <a:off x="0" y="1904848"/>
            <a:ext cx="5537231" cy="11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9E06C96-8DDF-497F-B468-49D9AEF3F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91564"/>
              </p:ext>
            </p:extLst>
          </p:nvPr>
        </p:nvGraphicFramePr>
        <p:xfrm>
          <a:off x="431832" y="2237114"/>
          <a:ext cx="4828953" cy="4173773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638408">
                  <a:extLst>
                    <a:ext uri="{9D8B030D-6E8A-4147-A177-3AD203B41FA5}">
                      <a16:colId xmlns:a16="http://schemas.microsoft.com/office/drawing/2014/main" val="640389785"/>
                    </a:ext>
                  </a:extLst>
                </a:gridCol>
                <a:gridCol w="3069974">
                  <a:extLst>
                    <a:ext uri="{9D8B030D-6E8A-4147-A177-3AD203B41FA5}">
                      <a16:colId xmlns:a16="http://schemas.microsoft.com/office/drawing/2014/main" val="2992469464"/>
                    </a:ext>
                  </a:extLst>
                </a:gridCol>
                <a:gridCol w="1120571">
                  <a:extLst>
                    <a:ext uri="{9D8B030D-6E8A-4147-A177-3AD203B41FA5}">
                      <a16:colId xmlns:a16="http://schemas.microsoft.com/office/drawing/2014/main" val="2336337222"/>
                    </a:ext>
                  </a:extLst>
                </a:gridCol>
              </a:tblGrid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Índice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Nombre de la variable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Unidades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1657774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Precipitación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mm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7253454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Presión atmosférica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hPa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2839210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Temperatura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°C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6129342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Humedad relativa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2617837"/>
                  </a:ext>
                </a:extLst>
              </a:tr>
              <a:tr h="386209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Magnitud de la velocidad promedio del viento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m/s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28558835"/>
                  </a:ext>
                </a:extLst>
              </a:tr>
              <a:tr h="386209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Magnitud de la Velocidad Máxima del viento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m/s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1752733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Dirección promedio del viento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grados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0277925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Dirección Máxima del viento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grados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2483737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Radiación solar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W/m2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3195494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Contenido de humedad del suelo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m3/ m3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2224"/>
                  </a:ext>
                </a:extLst>
              </a:tr>
              <a:tr h="27806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Fecha y hora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A-m-d H:M:S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8482297"/>
                  </a:ext>
                </a:extLst>
              </a:tr>
              <a:tr h="223283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8766937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Semana año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semana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681425"/>
                  </a:ext>
                </a:extLst>
              </a:tr>
            </a:tbl>
          </a:graphicData>
        </a:graphic>
      </p:graphicFrame>
      <p:pic>
        <p:nvPicPr>
          <p:cNvPr id="7" name="Imagen 6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AB12D520-B1E4-405E-9528-CBD8DFAA4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47"/>
          <a:stretch/>
        </p:blipFill>
        <p:spPr>
          <a:xfrm>
            <a:off x="5836340" y="1946772"/>
            <a:ext cx="2839557" cy="4768543"/>
          </a:xfrm>
          <a:prstGeom prst="rect">
            <a:avLst/>
          </a:prstGeom>
        </p:spPr>
      </p:pic>
      <p:pic>
        <p:nvPicPr>
          <p:cNvPr id="8" name="Imagen 7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30F39FC8-3765-4578-A19E-0BCA1B35C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7"/>
          <a:stretch/>
        </p:blipFill>
        <p:spPr>
          <a:xfrm>
            <a:off x="8789049" y="1946772"/>
            <a:ext cx="2839557" cy="476854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DA29FD3-B0D2-436A-8374-A1D54535018B}"/>
              </a:ext>
            </a:extLst>
          </p:cNvPr>
          <p:cNvSpPr txBox="1"/>
          <p:nvPr/>
        </p:nvSpPr>
        <p:spPr>
          <a:xfrm>
            <a:off x="5969485" y="1597071"/>
            <a:ext cx="5639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u="sng" dirty="0">
                <a:latin typeface="Arial" panose="020B0604020202020204" pitchFamily="34" charset="0"/>
                <a:cs typeface="Arial" panose="020B0604020202020204" pitchFamily="34" charset="0"/>
              </a:rPr>
              <a:t>Gráficos de </a:t>
            </a:r>
            <a:r>
              <a:rPr lang="es-MX" sz="1400" u="sng" dirty="0">
                <a:latin typeface="Arial" panose="020B0604020202020204" pitchFamily="34" charset="0"/>
                <a:cs typeface="Arial" panose="020B0604020202020204" pitchFamily="34" charset="0"/>
              </a:rPr>
              <a:t>distribución y </a:t>
            </a:r>
            <a:r>
              <a:rPr lang="es-MX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  <a:r>
              <a:rPr lang="es-MX" sz="1400" u="sng" dirty="0">
                <a:latin typeface="Arial" panose="020B0604020202020204" pitchFamily="34" charset="0"/>
                <a:cs typeface="Arial" panose="020B0604020202020204" pitchFamily="34" charset="0"/>
              </a:rPr>
              <a:t> para cada variable ambiental</a:t>
            </a:r>
            <a:endParaRPr lang="es-CO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C0A8EC-DD9D-466F-B019-F1D871C62123}"/>
              </a:ext>
            </a:extLst>
          </p:cNvPr>
          <p:cNvSpPr txBox="1"/>
          <p:nvPr/>
        </p:nvSpPr>
        <p:spPr>
          <a:xfrm>
            <a:off x="431832" y="6424592"/>
            <a:ext cx="4844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Rango de fechas: </a:t>
            </a:r>
            <a:r>
              <a:rPr lang="es-CO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 2021 – </a:t>
            </a:r>
            <a:r>
              <a:rPr lang="es-CO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98702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DFFB-C865-472D-BF41-E2C1FBF3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508100"/>
            <a:ext cx="6502695" cy="702384"/>
          </a:xfrm>
        </p:spPr>
        <p:txBody>
          <a:bodyPr>
            <a:normAutofit fontScale="90000"/>
          </a:bodyPr>
          <a:lstStyle/>
          <a:p>
            <a:r>
              <a:rPr lang="es-MX" dirty="0"/>
              <a:t>Preparación de los datos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9F4FC-ACBE-4818-A669-9EFABBFAC3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6096" y="261461"/>
            <a:ext cx="1995604" cy="1195662"/>
          </a:xfrm>
        </p:spPr>
        <p:txBody>
          <a:bodyPr/>
          <a:lstStyle/>
          <a:p>
            <a:r>
              <a:rPr lang="es-CO" dirty="0"/>
              <a:t>2.1.1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91C4F0-FB16-4C0A-92D5-C0CC7DEF45C2}"/>
              </a:ext>
            </a:extLst>
          </p:cNvPr>
          <p:cNvSpPr txBox="1"/>
          <p:nvPr/>
        </p:nvSpPr>
        <p:spPr>
          <a:xfrm>
            <a:off x="0" y="1349610"/>
            <a:ext cx="6687879" cy="461665"/>
          </a:xfrm>
          <a:prstGeom prst="homePlate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Identificación y rellenado de datos nulos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6CACCEC-7578-4B71-97DB-E17CE1E70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04787"/>
              </p:ext>
            </p:extLst>
          </p:nvPr>
        </p:nvGraphicFramePr>
        <p:xfrm>
          <a:off x="6358269" y="1950401"/>
          <a:ext cx="4828953" cy="3385892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638408">
                  <a:extLst>
                    <a:ext uri="{9D8B030D-6E8A-4147-A177-3AD203B41FA5}">
                      <a16:colId xmlns:a16="http://schemas.microsoft.com/office/drawing/2014/main" val="640389785"/>
                    </a:ext>
                  </a:extLst>
                </a:gridCol>
                <a:gridCol w="3069974">
                  <a:extLst>
                    <a:ext uri="{9D8B030D-6E8A-4147-A177-3AD203B41FA5}">
                      <a16:colId xmlns:a16="http://schemas.microsoft.com/office/drawing/2014/main" val="2992469464"/>
                    </a:ext>
                  </a:extLst>
                </a:gridCol>
                <a:gridCol w="1120571">
                  <a:extLst>
                    <a:ext uri="{9D8B030D-6E8A-4147-A177-3AD203B41FA5}">
                      <a16:colId xmlns:a16="http://schemas.microsoft.com/office/drawing/2014/main" val="2336337222"/>
                    </a:ext>
                  </a:extLst>
                </a:gridCol>
              </a:tblGrid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Índice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Nombre de la variable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Datos nulos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1657774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Precipitación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7253454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Presión atmosférica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2839210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Temperatura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6129342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Humedad relativa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2617837"/>
                  </a:ext>
                </a:extLst>
              </a:tr>
              <a:tr h="386209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Magnitud de la velocidad promedio del viento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28558835"/>
                  </a:ext>
                </a:extLst>
              </a:tr>
              <a:tr h="386209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Magnitud de la Velocidad Máxima del viento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1752733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Dirección promedio del viento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0277925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Dirección Máxima del viento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2483737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Radiación solar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1,422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3195494"/>
                  </a:ext>
                </a:extLst>
              </a:tr>
              <a:tr h="28653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s-CO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Contenido de humedad del suelo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200" dirty="0">
                          <a:solidFill>
                            <a:schemeClr val="tx1"/>
                          </a:solidFill>
                          <a:effectLst/>
                        </a:rPr>
                        <a:t>2,130</a:t>
                      </a:r>
                      <a:endParaRPr lang="es-CO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2224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E5215C9C-0272-487B-A73B-B6E4FDCD9A2D}"/>
              </a:ext>
            </a:extLst>
          </p:cNvPr>
          <p:cNvSpPr txBox="1"/>
          <p:nvPr/>
        </p:nvSpPr>
        <p:spPr>
          <a:xfrm>
            <a:off x="6757875" y="5475419"/>
            <a:ext cx="40297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 err="1">
                <a:solidFill>
                  <a:schemeClr val="accent1"/>
                </a:solidFill>
              </a:rPr>
              <a:t>Baseline</a:t>
            </a:r>
            <a:r>
              <a:rPr lang="es-CO" sz="1600" dirty="0"/>
              <a:t>: Median </a:t>
            </a:r>
            <a:r>
              <a:rPr lang="es-CO" sz="1600" dirty="0" err="1"/>
              <a:t>Imputation</a:t>
            </a:r>
            <a:r>
              <a:rPr lang="es-CO" sz="1600" dirty="0"/>
              <a:t> (MI)</a:t>
            </a:r>
          </a:p>
        </p:txBody>
      </p:sp>
      <p:pic>
        <p:nvPicPr>
          <p:cNvPr id="6" name="Imagen 5" descr="Forma, Rectángulo&#10;&#10;Descripción generada automáticamente">
            <a:extLst>
              <a:ext uri="{FF2B5EF4-FFF2-40B4-BE49-F238E27FC236}">
                <a16:creationId xmlns:a16="http://schemas.microsoft.com/office/drawing/2014/main" id="{91A0D8BC-CB95-4ECE-A1BD-0DE6D3D77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7" y="2545272"/>
            <a:ext cx="4997119" cy="3610771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F191136-3E0F-4597-924A-CA900C59709A}"/>
              </a:ext>
            </a:extLst>
          </p:cNvPr>
          <p:cNvCxnSpPr>
            <a:cxnSpLocks/>
          </p:cNvCxnSpPr>
          <p:nvPr/>
        </p:nvCxnSpPr>
        <p:spPr>
          <a:xfrm>
            <a:off x="1031358" y="4003400"/>
            <a:ext cx="35025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B928A81-A3C0-4514-9148-C1B131E50356}"/>
              </a:ext>
            </a:extLst>
          </p:cNvPr>
          <p:cNvSpPr txBox="1"/>
          <p:nvPr/>
        </p:nvSpPr>
        <p:spPr>
          <a:xfrm>
            <a:off x="5693512" y="5846038"/>
            <a:ext cx="61584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>
                <a:solidFill>
                  <a:schemeClr val="tx1">
                    <a:lumMod val="50000"/>
                  </a:schemeClr>
                </a:solidFill>
              </a:rPr>
              <a:t>Multivariado</a:t>
            </a:r>
            <a:r>
              <a:rPr lang="es-CO" sz="1600" dirty="0"/>
              <a:t>: </a:t>
            </a:r>
            <a:r>
              <a:rPr lang="en-US" sz="1600" dirty="0"/>
              <a:t>Multiple Imputation by Chained Equations (MICE) </a:t>
            </a:r>
            <a:endParaRPr lang="es-CO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703848F-A514-4F39-B799-1A6308E50CF6}"/>
              </a:ext>
            </a:extLst>
          </p:cNvPr>
          <p:cNvSpPr txBox="1"/>
          <p:nvPr/>
        </p:nvSpPr>
        <p:spPr>
          <a:xfrm>
            <a:off x="6757875" y="6184592"/>
            <a:ext cx="40297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>
                <a:solidFill>
                  <a:schemeClr val="accent3"/>
                </a:solidFill>
              </a:rPr>
              <a:t>Regresión</a:t>
            </a:r>
            <a:r>
              <a:rPr lang="es-CO" sz="1600" dirty="0"/>
              <a:t>: Linear </a:t>
            </a:r>
            <a:r>
              <a:rPr lang="es-CO" sz="1600" dirty="0" err="1"/>
              <a:t>regression</a:t>
            </a:r>
            <a:endParaRPr lang="es-CO" sz="160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0D786FC-9CF0-45BD-9AD1-F4C91196FCC8}"/>
              </a:ext>
            </a:extLst>
          </p:cNvPr>
          <p:cNvCxnSpPr>
            <a:cxnSpLocks/>
          </p:cNvCxnSpPr>
          <p:nvPr/>
        </p:nvCxnSpPr>
        <p:spPr>
          <a:xfrm>
            <a:off x="4960139" y="4101826"/>
            <a:ext cx="44053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D453DC8-E374-45EC-8AD3-9C55CF5DC4B1}"/>
              </a:ext>
            </a:extLst>
          </p:cNvPr>
          <p:cNvCxnSpPr>
            <a:cxnSpLocks/>
          </p:cNvCxnSpPr>
          <p:nvPr/>
        </p:nvCxnSpPr>
        <p:spPr>
          <a:xfrm>
            <a:off x="4964906" y="3473175"/>
            <a:ext cx="4405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C7044CF-BE9F-4887-AD5D-506C3BF12C95}"/>
              </a:ext>
            </a:extLst>
          </p:cNvPr>
          <p:cNvCxnSpPr>
            <a:cxnSpLocks/>
          </p:cNvCxnSpPr>
          <p:nvPr/>
        </p:nvCxnSpPr>
        <p:spPr>
          <a:xfrm>
            <a:off x="4962525" y="3408879"/>
            <a:ext cx="44053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C08C27E-CF9D-474A-A118-64A77268F52C}"/>
              </a:ext>
            </a:extLst>
          </p:cNvPr>
          <p:cNvCxnSpPr>
            <a:cxnSpLocks/>
          </p:cNvCxnSpPr>
          <p:nvPr/>
        </p:nvCxnSpPr>
        <p:spPr>
          <a:xfrm>
            <a:off x="4960139" y="3439832"/>
            <a:ext cx="44053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1E334D8-6F96-4939-8886-EF66366F8A17}"/>
              </a:ext>
            </a:extLst>
          </p:cNvPr>
          <p:cNvCxnSpPr>
            <a:cxnSpLocks/>
          </p:cNvCxnSpPr>
          <p:nvPr/>
        </p:nvCxnSpPr>
        <p:spPr>
          <a:xfrm>
            <a:off x="4960139" y="4318519"/>
            <a:ext cx="4405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C5F8C92-05FF-4CE5-B918-3696B3012E47}"/>
              </a:ext>
            </a:extLst>
          </p:cNvPr>
          <p:cNvSpPr/>
          <p:nvPr/>
        </p:nvSpPr>
        <p:spPr>
          <a:xfrm>
            <a:off x="4962520" y="4151745"/>
            <a:ext cx="440531" cy="11085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1EF47F6-6B9D-4C14-97AE-24380ADA619F}"/>
              </a:ext>
            </a:extLst>
          </p:cNvPr>
          <p:cNvSpPr/>
          <p:nvPr/>
        </p:nvSpPr>
        <p:spPr>
          <a:xfrm>
            <a:off x="4962520" y="4381580"/>
            <a:ext cx="440531" cy="1142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8A82ACA-F408-41AB-9B63-D9F0D10F4DAB}"/>
              </a:ext>
            </a:extLst>
          </p:cNvPr>
          <p:cNvSpPr txBox="1"/>
          <p:nvPr/>
        </p:nvSpPr>
        <p:spPr>
          <a:xfrm>
            <a:off x="194605" y="2372624"/>
            <a:ext cx="5639127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u="sng" dirty="0">
                <a:latin typeface="Arial" panose="020B0604020202020204" pitchFamily="34" charset="0"/>
                <a:cs typeface="Arial" panose="020B0604020202020204" pitchFamily="34" charset="0"/>
              </a:rPr>
              <a:t>Mapa de calor para los datos nulos y no nulos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608E41-C49B-4753-826B-83F9A5ED99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CA52D-80BA-40FF-AF84-7C7CFA17671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47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CDE396E-B95D-4ABC-A338-1084C759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508100"/>
            <a:ext cx="6502695" cy="702384"/>
          </a:xfrm>
        </p:spPr>
        <p:txBody>
          <a:bodyPr>
            <a:normAutofit fontScale="90000"/>
          </a:bodyPr>
          <a:lstStyle/>
          <a:p>
            <a:r>
              <a:rPr lang="es-MX" dirty="0"/>
              <a:t>Preparación de los datos</a:t>
            </a:r>
            <a:endParaRPr lang="es-CO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69CA674-D2DB-4291-959D-13BE11C54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6096" y="261461"/>
            <a:ext cx="1995604" cy="1195662"/>
          </a:xfrm>
        </p:spPr>
        <p:txBody>
          <a:bodyPr/>
          <a:lstStyle/>
          <a:p>
            <a:r>
              <a:rPr lang="es-CO" dirty="0"/>
              <a:t>2.1.1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70E9E2-16D3-4594-8894-75356F42B601}"/>
              </a:ext>
            </a:extLst>
          </p:cNvPr>
          <p:cNvSpPr txBox="1"/>
          <p:nvPr/>
        </p:nvSpPr>
        <p:spPr>
          <a:xfrm>
            <a:off x="0" y="1349610"/>
            <a:ext cx="6687879" cy="461665"/>
          </a:xfrm>
          <a:prstGeom prst="homePlate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Identificación y rellenado de datos nulos</a:t>
            </a:r>
          </a:p>
        </p:txBody>
      </p:sp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E3BB380B-E705-497F-B16E-79C63FB32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5" y="2705712"/>
            <a:ext cx="5172632" cy="3420834"/>
          </a:xfrm>
          <a:prstGeom prst="rect">
            <a:avLst/>
          </a:prstGeom>
        </p:spPr>
      </p:pic>
      <p:pic>
        <p:nvPicPr>
          <p:cNvPr id="14" name="Imagen 13" descr="Gráfico, Histograma&#10;&#10;Descripción generada automáticamente">
            <a:extLst>
              <a:ext uri="{FF2B5EF4-FFF2-40B4-BE49-F238E27FC236}">
                <a16:creationId xmlns:a16="http://schemas.microsoft.com/office/drawing/2014/main" id="{45F8BFEE-3AB1-4AAC-9FA5-306F2A301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134" y="2705712"/>
            <a:ext cx="5172632" cy="342083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53250D7-79CE-420A-9629-25BDB81BE908}"/>
              </a:ext>
            </a:extLst>
          </p:cNvPr>
          <p:cNvSpPr txBox="1"/>
          <p:nvPr/>
        </p:nvSpPr>
        <p:spPr>
          <a:xfrm>
            <a:off x="1935808" y="2048068"/>
            <a:ext cx="83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Serie temporal de radiación explorando dos técnicas de </a:t>
            </a:r>
            <a:r>
              <a:rPr lang="es-CO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inputado</a:t>
            </a:r>
            <a:endParaRPr lang="es-CO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4A3D27D-E0F4-4821-8D87-B562D967B824}"/>
              </a:ext>
            </a:extLst>
          </p:cNvPr>
          <p:cNvSpPr txBox="1"/>
          <p:nvPr/>
        </p:nvSpPr>
        <p:spPr>
          <a:xfrm>
            <a:off x="1031097" y="2505978"/>
            <a:ext cx="4107967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inputación</a:t>
            </a:r>
            <a:r>
              <a:rPr lang="es-CO" sz="1600" u="sng" dirty="0">
                <a:latin typeface="Arial" panose="020B0604020202020204" pitchFamily="34" charset="0"/>
                <a:cs typeface="Arial" panose="020B0604020202020204" pitchFamily="34" charset="0"/>
              </a:rPr>
              <a:t> con MI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D1355D9-F906-40C8-B0A2-24E3A29AEA40}"/>
              </a:ext>
            </a:extLst>
          </p:cNvPr>
          <p:cNvSpPr txBox="1"/>
          <p:nvPr/>
        </p:nvSpPr>
        <p:spPr>
          <a:xfrm>
            <a:off x="7222538" y="2505539"/>
            <a:ext cx="4107967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inputación</a:t>
            </a:r>
            <a:r>
              <a:rPr lang="es-CO" sz="1600" u="sng" dirty="0">
                <a:latin typeface="Arial" panose="020B0604020202020204" pitchFamily="34" charset="0"/>
                <a:cs typeface="Arial" panose="020B0604020202020204" pitchFamily="34" charset="0"/>
              </a:rPr>
              <a:t> con MICE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350F172-7F1C-4E74-B4DC-EA68A3396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CA52D-80BA-40FF-AF84-7C7CFA176718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593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CDE396E-B95D-4ABC-A338-1084C759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508100"/>
            <a:ext cx="6502695" cy="702384"/>
          </a:xfrm>
        </p:spPr>
        <p:txBody>
          <a:bodyPr>
            <a:normAutofit fontScale="90000"/>
          </a:bodyPr>
          <a:lstStyle/>
          <a:p>
            <a:r>
              <a:rPr lang="es-MX" dirty="0"/>
              <a:t>Preparación de los datos</a:t>
            </a:r>
            <a:endParaRPr lang="es-CO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69CA674-D2DB-4291-959D-13BE11C54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6096" y="261461"/>
            <a:ext cx="1995604" cy="1195662"/>
          </a:xfrm>
        </p:spPr>
        <p:txBody>
          <a:bodyPr/>
          <a:lstStyle/>
          <a:p>
            <a:r>
              <a:rPr lang="es-CO" dirty="0"/>
              <a:t>2.1.1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70E9E2-16D3-4594-8894-75356F42B601}"/>
              </a:ext>
            </a:extLst>
          </p:cNvPr>
          <p:cNvSpPr txBox="1"/>
          <p:nvPr/>
        </p:nvSpPr>
        <p:spPr>
          <a:xfrm>
            <a:off x="0" y="1349610"/>
            <a:ext cx="6687879" cy="461665"/>
          </a:xfrm>
          <a:prstGeom prst="homePlate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Identificación y rellenado de datos nulos</a:t>
            </a:r>
          </a:p>
        </p:txBody>
      </p:sp>
      <p:pic>
        <p:nvPicPr>
          <p:cNvPr id="16" name="Imagen 15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ECC82508-BEEF-4F99-8794-30AF3F126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79" y="4245489"/>
            <a:ext cx="4085077" cy="2189646"/>
          </a:xfrm>
          <a:prstGeom prst="rect">
            <a:avLst/>
          </a:prstGeom>
        </p:spPr>
      </p:pic>
      <p:pic>
        <p:nvPicPr>
          <p:cNvPr id="18" name="Imagen 17" descr="Gráfico&#10;&#10;Descripción generada automáticamente">
            <a:extLst>
              <a:ext uri="{FF2B5EF4-FFF2-40B4-BE49-F238E27FC236}">
                <a16:creationId xmlns:a16="http://schemas.microsoft.com/office/drawing/2014/main" id="{46220B85-E22C-4B4D-92CE-C90F7A62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78" y="1811275"/>
            <a:ext cx="4085077" cy="218964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1F2B52E-B535-471F-A332-C363AC4951F0}"/>
              </a:ext>
            </a:extLst>
          </p:cNvPr>
          <p:cNvSpPr txBox="1"/>
          <p:nvPr/>
        </p:nvSpPr>
        <p:spPr>
          <a:xfrm>
            <a:off x="7204842" y="1580442"/>
            <a:ext cx="4768004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u="sng" dirty="0">
                <a:latin typeface="Arial" panose="020B0604020202020204" pitchFamily="34" charset="0"/>
                <a:cs typeface="Arial" panose="020B0604020202020204" pitchFamily="34" charset="0"/>
              </a:rPr>
              <a:t>Serie temporal de humedad del suelo original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F908351-01DA-4475-A4B0-643CBAAAE787}"/>
              </a:ext>
            </a:extLst>
          </p:cNvPr>
          <p:cNvSpPr txBox="1"/>
          <p:nvPr/>
        </p:nvSpPr>
        <p:spPr>
          <a:xfrm>
            <a:off x="7204842" y="4032692"/>
            <a:ext cx="4768004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u="sng" dirty="0">
                <a:latin typeface="Arial" panose="020B0604020202020204" pitchFamily="34" charset="0"/>
                <a:cs typeface="Arial" panose="020B0604020202020204" pitchFamily="34" charset="0"/>
              </a:rPr>
              <a:t>Serie temporal de humedad del suelo </a:t>
            </a:r>
            <a:r>
              <a:rPr lang="es-CO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inputado</a:t>
            </a:r>
            <a:endParaRPr lang="es-CO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350F172-7F1C-4E74-B4DC-EA68A3396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CA52D-80BA-40FF-AF84-7C7CFA176718}" type="slidenum">
              <a:rPr lang="es-CO" smtClean="0"/>
              <a:t>14</a:t>
            </a:fld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A5B854D-7BA1-4B3D-83B7-46B1C35428ED}"/>
              </a:ext>
            </a:extLst>
          </p:cNvPr>
          <p:cNvSpPr txBox="1"/>
          <p:nvPr/>
        </p:nvSpPr>
        <p:spPr>
          <a:xfrm>
            <a:off x="347641" y="2042108"/>
            <a:ext cx="762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Inputación</a:t>
            </a: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 datos de humedad del suelo con regresión lineal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0011228-8DBC-4CF3-AA99-35625389E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" y="2545272"/>
            <a:ext cx="6847775" cy="3716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04A4023-922E-4F62-849A-1F9D69341BB5}"/>
              </a:ext>
            </a:extLst>
          </p:cNvPr>
          <p:cNvSpPr/>
          <p:nvPr/>
        </p:nvSpPr>
        <p:spPr>
          <a:xfrm>
            <a:off x="97188" y="4000921"/>
            <a:ext cx="4112862" cy="244568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E82A3F7-5033-4017-B338-B21FA586F720}"/>
              </a:ext>
            </a:extLst>
          </p:cNvPr>
          <p:cNvSpPr/>
          <p:nvPr/>
        </p:nvSpPr>
        <p:spPr>
          <a:xfrm>
            <a:off x="3733800" y="4000921"/>
            <a:ext cx="476250" cy="226123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97AAF61-9A04-40FC-9305-5B709365D3CE}"/>
              </a:ext>
            </a:extLst>
          </p:cNvPr>
          <p:cNvSpPr/>
          <p:nvPr/>
        </p:nvSpPr>
        <p:spPr>
          <a:xfrm>
            <a:off x="4673600" y="4483100"/>
            <a:ext cx="476250" cy="1779055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7756696-6669-4249-AA1C-D7732A26EE4B}"/>
              </a:ext>
            </a:extLst>
          </p:cNvPr>
          <p:cNvSpPr/>
          <p:nvPr/>
        </p:nvSpPr>
        <p:spPr>
          <a:xfrm>
            <a:off x="97188" y="4483100"/>
            <a:ext cx="5052662" cy="244568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50AC66-40C4-47B1-BC18-A06B351934FF}"/>
              </a:ext>
            </a:extLst>
          </p:cNvPr>
          <p:cNvSpPr txBox="1"/>
          <p:nvPr/>
        </p:nvSpPr>
        <p:spPr>
          <a:xfrm>
            <a:off x="7846662" y="5776063"/>
            <a:ext cx="2302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MAPE: 0.041</a:t>
            </a:r>
          </a:p>
        </p:txBody>
      </p:sp>
    </p:spTree>
    <p:extLst>
      <p:ext uri="{BB962C8B-B14F-4D97-AF65-F5344CB8AC3E}">
        <p14:creationId xmlns:p14="http://schemas.microsoft.com/office/powerpoint/2010/main" val="260624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3066B3-FB30-4E75-AE94-275DB3FFCA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CA52D-80BA-40FF-AF84-7C7CFA176718}" type="slidenum">
              <a:rPr lang="es-CO" smtClean="0"/>
              <a:t>15</a:t>
            </a:fld>
            <a:endParaRPr lang="es-CO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C8683A-65C4-4C43-8FFB-DB458E7D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508100"/>
            <a:ext cx="6502695" cy="702384"/>
          </a:xfrm>
        </p:spPr>
        <p:txBody>
          <a:bodyPr>
            <a:normAutofit fontScale="90000"/>
          </a:bodyPr>
          <a:lstStyle/>
          <a:p>
            <a:r>
              <a:rPr lang="es-MX" dirty="0"/>
              <a:t>Preparación de los datos</a:t>
            </a:r>
            <a:endParaRPr lang="es-CO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8E222346-9A29-4187-98EA-B9CC4A4D4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6096" y="261461"/>
            <a:ext cx="1995604" cy="1195662"/>
          </a:xfrm>
        </p:spPr>
        <p:txBody>
          <a:bodyPr/>
          <a:lstStyle/>
          <a:p>
            <a:r>
              <a:rPr lang="es-CO" dirty="0"/>
              <a:t>2.1.1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C81365-9116-4158-B11F-5921B5CB5286}"/>
              </a:ext>
            </a:extLst>
          </p:cNvPr>
          <p:cNvSpPr txBox="1"/>
          <p:nvPr/>
        </p:nvSpPr>
        <p:spPr>
          <a:xfrm>
            <a:off x="0" y="1352958"/>
            <a:ext cx="5529943" cy="461665"/>
          </a:xfrm>
          <a:prstGeom prst="homePlate">
            <a:avLst>
              <a:gd name="adj" fmla="val 71221"/>
            </a:avLst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Transformación de las variables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FDD2390-1D72-4A5A-932D-7ADAEA9FCAEF}"/>
              </a:ext>
            </a:extLst>
          </p:cNvPr>
          <p:cNvSpPr txBox="1"/>
          <p:nvPr/>
        </p:nvSpPr>
        <p:spPr>
          <a:xfrm>
            <a:off x="5706039" y="1118777"/>
            <a:ext cx="61939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Corrección de asimetría (</a:t>
            </a:r>
            <a:r>
              <a:rPr lang="es-CO" dirty="0" err="1"/>
              <a:t>skewness</a:t>
            </a:r>
            <a:r>
              <a:rPr lang="es-C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Corrección de sesgos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Corrección de no-linealidad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Diagrama 12">
                <a:extLst>
                  <a:ext uri="{FF2B5EF4-FFF2-40B4-BE49-F238E27FC236}">
                    <a16:creationId xmlns:a16="http://schemas.microsoft.com/office/drawing/2014/main" id="{170D21ED-15E3-4A96-9C7F-689188C69B9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5392450"/>
                  </p:ext>
                </p:extLst>
              </p:nvPr>
            </p:nvGraphicFramePr>
            <p:xfrm>
              <a:off x="1148443" y="2042107"/>
              <a:ext cx="9895114" cy="167851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13" name="Diagrama 12">
                <a:extLst>
                  <a:ext uri="{FF2B5EF4-FFF2-40B4-BE49-F238E27FC236}">
                    <a16:creationId xmlns:a16="http://schemas.microsoft.com/office/drawing/2014/main" id="{170D21ED-15E3-4A96-9C7F-689188C69B9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5392450"/>
                  </p:ext>
                </p:extLst>
              </p:nvPr>
            </p:nvGraphicFramePr>
            <p:xfrm>
              <a:off x="1148443" y="2042107"/>
              <a:ext cx="9895114" cy="167851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5177FDF-1C53-4C58-9389-7CE60A1A2F2D}"/>
                  </a:ext>
                </a:extLst>
              </p:cNvPr>
              <p:cNvSpPr txBox="1"/>
              <p:nvPr/>
            </p:nvSpPr>
            <p:spPr>
              <a:xfrm>
                <a:off x="451757" y="3489791"/>
                <a:ext cx="2651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s-CO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s-CO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s-CO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s-CO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Box-Cox</a:t>
                </a: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5177FDF-1C53-4C58-9389-7CE60A1A2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7" y="3489791"/>
                <a:ext cx="2651623" cy="461665"/>
              </a:xfrm>
              <a:prstGeom prst="rect">
                <a:avLst/>
              </a:prstGeom>
              <a:blipFill>
                <a:blip r:embed="rId8"/>
                <a:stretch>
                  <a:fillRect t="-9211" r="-2989" b="-302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C5585FA-7D6B-4FDC-A145-115A431CEEB0}"/>
                  </a:ext>
                </a:extLst>
              </p:cNvPr>
              <p:cNvSpPr txBox="1"/>
              <p:nvPr/>
            </p:nvSpPr>
            <p:spPr>
              <a:xfrm>
                <a:off x="451757" y="5043375"/>
                <a:ext cx="3230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s-CO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s-CO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s-CO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s-CO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Yeo-Johnson</a:t>
                </a: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C5585FA-7D6B-4FDC-A145-115A431CE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7" y="5043375"/>
                <a:ext cx="3230949" cy="461665"/>
              </a:xfrm>
              <a:prstGeom prst="rect">
                <a:avLst/>
              </a:prstGeom>
              <a:blipFill>
                <a:blip r:embed="rId9"/>
                <a:stretch>
                  <a:fillRect t="-9211" r="-2075" b="-302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C46CC651-415B-4106-8A1F-F7ED0B85CFE5}"/>
                  </a:ext>
                </a:extLst>
              </p:cNvPr>
              <p:cNvSpPr txBox="1"/>
              <p:nvPr/>
            </p:nvSpPr>
            <p:spPr>
              <a:xfrm>
                <a:off x="738121" y="3892501"/>
                <a:ext cx="2944585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CO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s-CO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sup>
                                  </m:sSup>
                                  <m:r>
                                    <a:rPr lang="es-CO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s-CO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𝒔𝒊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)   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𝒔𝒊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C46CC651-415B-4106-8A1F-F7ED0B85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1" y="3892501"/>
                <a:ext cx="2944585" cy="1117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A9FC1BD-BEF4-4F07-AE2E-D2F226E32B99}"/>
                  </a:ext>
                </a:extLst>
              </p:cNvPr>
              <p:cNvSpPr txBox="1"/>
              <p:nvPr/>
            </p:nvSpPr>
            <p:spPr>
              <a:xfrm>
                <a:off x="699407" y="5603477"/>
                <a:ext cx="2944585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CO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s-CO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sup>
                                  </m:sSup>
                                  <m:r>
                                    <a:rPr lang="es-CO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s-CO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𝒔𝒊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)   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𝒔𝒊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A9FC1BD-BEF4-4F07-AE2E-D2F226E32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" y="5603477"/>
                <a:ext cx="2944585" cy="1117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BF983D52-3FAD-4063-BC3C-8EC7932692F6}"/>
              </a:ext>
            </a:extLst>
          </p:cNvPr>
          <p:cNvCxnSpPr>
            <a:cxnSpLocks/>
            <a:stCxn id="15" idx="1"/>
            <a:endCxn id="13" idx="1"/>
          </p:cNvCxnSpPr>
          <p:nvPr/>
        </p:nvCxnSpPr>
        <p:spPr>
          <a:xfrm rot="10800000" flipH="1">
            <a:off x="451757" y="2881366"/>
            <a:ext cx="696686" cy="2392843"/>
          </a:xfrm>
          <a:prstGeom prst="bentConnector3">
            <a:avLst>
              <a:gd name="adj1" fmla="val -3281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EE1C02D-31E7-427E-A4A6-3B3E6D980CD3}"/>
              </a:ext>
            </a:extLst>
          </p:cNvPr>
          <p:cNvCxnSpPr>
            <a:cxnSpLocks/>
          </p:cNvCxnSpPr>
          <p:nvPr/>
        </p:nvCxnSpPr>
        <p:spPr>
          <a:xfrm>
            <a:off x="225425" y="3759732"/>
            <a:ext cx="2263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D6734088-B08B-496D-88F9-C347A0DD9568}"/>
                  </a:ext>
                </a:extLst>
              </p:cNvPr>
              <p:cNvSpPr txBox="1"/>
              <p:nvPr/>
            </p:nvSpPr>
            <p:spPr>
              <a:xfrm>
                <a:off x="3114266" y="3523169"/>
                <a:ext cx="21796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dirty="0"/>
                  <a:t>Optimiza la función de verosimilitud para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D6734088-B08B-496D-88F9-C347A0DD9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66" y="3523169"/>
                <a:ext cx="2179696" cy="923330"/>
              </a:xfrm>
              <a:prstGeom prst="rect">
                <a:avLst/>
              </a:prstGeom>
              <a:blipFill>
                <a:blip r:embed="rId12"/>
                <a:stretch>
                  <a:fillRect l="-1681" t="-3974" r="-3641" b="-99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463D5D97-0023-4C0D-BE80-D791A69E12C6}"/>
                  </a:ext>
                </a:extLst>
              </p:cNvPr>
              <p:cNvSpPr txBox="1"/>
              <p:nvPr/>
            </p:nvSpPr>
            <p:spPr>
              <a:xfrm>
                <a:off x="9276521" y="3475103"/>
                <a:ext cx="27432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CO" dirty="0"/>
                  <a:t>Datos transformados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CO" dirty="0"/>
                  <a:t>Valor óptimo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s-CO" b="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CO" dirty="0"/>
                  <a:t>valor la asimetría </a:t>
                </a:r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463D5D97-0023-4C0D-BE80-D791A69E1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21" y="3475103"/>
                <a:ext cx="2743201" cy="923330"/>
              </a:xfrm>
              <a:prstGeom prst="rect">
                <a:avLst/>
              </a:prstGeom>
              <a:blipFill>
                <a:blip r:embed="rId13"/>
                <a:stretch>
                  <a:fillRect l="-1556" t="-3289" b="-92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23F9F1EB-70D2-4AE0-812D-736CBD02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794141"/>
              </p:ext>
            </p:extLst>
          </p:nvPr>
        </p:nvGraphicFramePr>
        <p:xfrm>
          <a:off x="3704893" y="4552247"/>
          <a:ext cx="7572707" cy="216922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338049">
                  <a:extLst>
                    <a:ext uri="{9D8B030D-6E8A-4147-A177-3AD203B41FA5}">
                      <a16:colId xmlns:a16="http://schemas.microsoft.com/office/drawing/2014/main" val="3003579799"/>
                    </a:ext>
                  </a:extLst>
                </a:gridCol>
                <a:gridCol w="2077951">
                  <a:extLst>
                    <a:ext uri="{9D8B030D-6E8A-4147-A177-3AD203B41FA5}">
                      <a16:colId xmlns:a16="http://schemas.microsoft.com/office/drawing/2014/main" val="23485295"/>
                    </a:ext>
                  </a:extLst>
                </a:gridCol>
                <a:gridCol w="2156707">
                  <a:extLst>
                    <a:ext uri="{9D8B030D-6E8A-4147-A177-3AD203B41FA5}">
                      <a16:colId xmlns:a16="http://schemas.microsoft.com/office/drawing/2014/main" val="2132534618"/>
                    </a:ext>
                  </a:extLst>
                </a:gridCol>
              </a:tblGrid>
              <a:tr h="498459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Variables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Asimetría sin transformación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Asimetría con transformación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98469992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Humedad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-0.834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-0.330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70563338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Precipitación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10.277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2.528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57565503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Presión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 nan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 nan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79656944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Temperatura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0.575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0.049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07440389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Velocidad promedio del viento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0.927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0.055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34296763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Radiación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1.413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0.108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91906954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</a:rPr>
                        <a:t>Humedad del suelo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-0.015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</a:rPr>
                        <a:t>0.013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0715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44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BD1ED91-DE1D-41CF-851F-30CA07EF7E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CA52D-80BA-40FF-AF84-7C7CFA176718}" type="slidenum">
              <a:rPr lang="es-CO" smtClean="0"/>
              <a:t>16</a:t>
            </a:fld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3AB5D46-5FD1-43F8-BF19-61564FDF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508100"/>
            <a:ext cx="6502695" cy="702384"/>
          </a:xfrm>
        </p:spPr>
        <p:txBody>
          <a:bodyPr>
            <a:normAutofit fontScale="90000"/>
          </a:bodyPr>
          <a:lstStyle/>
          <a:p>
            <a:r>
              <a:rPr lang="es-MX" dirty="0"/>
              <a:t>Preparación de los datos</a:t>
            </a:r>
            <a:endParaRPr lang="es-CO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C5815C0-FB5A-4939-89BE-B95878C152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6096" y="261461"/>
            <a:ext cx="1995604" cy="1195662"/>
          </a:xfrm>
        </p:spPr>
        <p:txBody>
          <a:bodyPr/>
          <a:lstStyle/>
          <a:p>
            <a:r>
              <a:rPr lang="es-CO" dirty="0"/>
              <a:t>2.1.1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D7FC7A-0F63-4F6D-AE7B-8F227A3CFE64}"/>
              </a:ext>
            </a:extLst>
          </p:cNvPr>
          <p:cNvSpPr txBox="1"/>
          <p:nvPr/>
        </p:nvSpPr>
        <p:spPr>
          <a:xfrm>
            <a:off x="0" y="1353030"/>
            <a:ext cx="5497286" cy="461665"/>
          </a:xfrm>
          <a:prstGeom prst="homePlate">
            <a:avLst/>
          </a:prstGeom>
          <a:solidFill>
            <a:srgbClr val="BBC79C"/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Estandarización de las variables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BEA30E-4EAC-477F-B4FD-054A93F1A838}"/>
              </a:ext>
            </a:extLst>
          </p:cNvPr>
          <p:cNvSpPr txBox="1"/>
          <p:nvPr/>
        </p:nvSpPr>
        <p:spPr>
          <a:xfrm>
            <a:off x="54430" y="2173472"/>
            <a:ext cx="3118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/>
              <a:t>Escalamiento min-</a:t>
            </a:r>
            <a:r>
              <a:rPr lang="es-MX" sz="2000" b="1" dirty="0" err="1"/>
              <a:t>max</a:t>
            </a:r>
            <a:r>
              <a:rPr lang="es-MX" sz="2000" b="1" dirty="0"/>
              <a:t>:</a:t>
            </a:r>
            <a:endParaRPr lang="es-CO" sz="20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FD386B-4FF6-4F37-BE0E-6B45682A7980}"/>
              </a:ext>
            </a:extLst>
          </p:cNvPr>
          <p:cNvSpPr txBox="1"/>
          <p:nvPr/>
        </p:nvSpPr>
        <p:spPr>
          <a:xfrm flipH="1">
            <a:off x="7760295" y="1353030"/>
            <a:ext cx="4431705" cy="461665"/>
          </a:xfrm>
          <a:prstGeom prst="homePlate">
            <a:avLst>
              <a:gd name="adj" fmla="val 71221"/>
            </a:avLst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Balanceo de las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D3BA044-B900-4466-A715-D39AEFFD4E9E}"/>
                  </a:ext>
                </a:extLst>
              </p:cNvPr>
              <p:cNvSpPr txBox="1"/>
              <p:nvPr/>
            </p:nvSpPr>
            <p:spPr>
              <a:xfrm>
                <a:off x="3251630" y="2045043"/>
                <a:ext cx="2492927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s-CO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>
                        <m:fPr>
                          <m:ctrlPr>
                            <a:rPr lang="es-CO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s-CO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𝑿</m:t>
                          </m:r>
                          <m:r>
                            <a:rPr lang="es-CO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CO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CO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𝒎𝒊𝒏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CO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CO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𝒎𝒂𝒙</m:t>
                              </m:r>
                            </m:sub>
                          </m:sSub>
                          <m:r>
                            <a:rPr lang="es-CO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CO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CO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𝒎𝒊𝒏</m:t>
                              </m:r>
                            </m:sub>
                          </m:sSub>
                        </m:den>
                      </m:f>
                      <m:r>
                        <a:rPr lang="es-CO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s-CO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es-CO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D3BA044-B900-4466-A715-D39AEFFD4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630" y="2045043"/>
                <a:ext cx="2492927" cy="627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n 17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71CAE0F8-0B2E-491F-AB6B-0B88F3F4A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97788"/>
            <a:ext cx="5674369" cy="280852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6FD4E6A-F511-4FFA-B140-C5C8E6B1D013}"/>
              </a:ext>
            </a:extLst>
          </p:cNvPr>
          <p:cNvSpPr txBox="1"/>
          <p:nvPr/>
        </p:nvSpPr>
        <p:spPr>
          <a:xfrm flipH="1">
            <a:off x="6958146" y="2107004"/>
            <a:ext cx="5179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Eliminación de variables redundantes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Binarización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 de precipitación y radiación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CBAA79-1CAE-406D-A9CB-97F39729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6539" r="-2451" b="71106"/>
          <a:stretch>
            <a:fillRect/>
          </a:stretch>
        </p:blipFill>
        <p:spPr bwMode="auto">
          <a:xfrm>
            <a:off x="172278" y="3222141"/>
            <a:ext cx="5739778" cy="174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n 13">
            <a:extLst>
              <a:ext uri="{FF2B5EF4-FFF2-40B4-BE49-F238E27FC236}">
                <a16:creationId xmlns:a16="http://schemas.microsoft.com/office/drawing/2014/main" id="{AE18EAE2-77A9-4304-9C4A-3E65BF64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2" t="72691" r="-1669" b="14212"/>
          <a:stretch>
            <a:fillRect/>
          </a:stretch>
        </p:blipFill>
        <p:spPr bwMode="auto">
          <a:xfrm>
            <a:off x="172278" y="4965871"/>
            <a:ext cx="5703450" cy="179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4">
            <a:extLst>
              <a:ext uri="{FF2B5EF4-FFF2-40B4-BE49-F238E27FC236}">
                <a16:creationId xmlns:a16="http://schemas.microsoft.com/office/drawing/2014/main" id="{63634555-3E87-4EFB-8169-4D4CFAA4F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10" y="2853944"/>
            <a:ext cx="46272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Distribución variables precipitación y radiación</a:t>
            </a:r>
            <a:endParaRPr kumimoji="0" lang="es-CO" altLang="es-CO" sz="240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50F28A6-7EE1-47B5-B72D-140EE45EFA3F}"/>
              </a:ext>
            </a:extLst>
          </p:cNvPr>
          <p:cNvSpPr txBox="1"/>
          <p:nvPr/>
        </p:nvSpPr>
        <p:spPr>
          <a:xfrm>
            <a:off x="1093673" y="3668752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Precipitación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8248DA4-4ADD-44B7-A6AE-AEB2A155E120}"/>
              </a:ext>
            </a:extLst>
          </p:cNvPr>
          <p:cNvSpPr txBox="1"/>
          <p:nvPr/>
        </p:nvSpPr>
        <p:spPr>
          <a:xfrm>
            <a:off x="1285231" y="5494345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Radiación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3F3D364-ED3C-4651-827E-02BE4E916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953" y="3077594"/>
            <a:ext cx="46272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Distribución de etiquetas </a:t>
            </a:r>
            <a:r>
              <a:rPr kumimoji="0" lang="es-CO" altLang="es-CO" sz="160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binarizadas</a:t>
            </a:r>
            <a:endParaRPr kumimoji="0" lang="es-CO" altLang="es-CO" sz="240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F35339-FEDE-4C2C-B74E-C151D8A5DC83}"/>
              </a:ext>
            </a:extLst>
          </p:cNvPr>
          <p:cNvSpPr txBox="1"/>
          <p:nvPr/>
        </p:nvSpPr>
        <p:spPr>
          <a:xfrm>
            <a:off x="6543115" y="3441853"/>
            <a:ext cx="243436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u="sng" dirty="0">
                <a:latin typeface="Arial" panose="020B0604020202020204" pitchFamily="34" charset="0"/>
                <a:cs typeface="Arial" panose="020B0604020202020204" pitchFamily="34" charset="0"/>
              </a:rPr>
              <a:t>Precipitación </a:t>
            </a:r>
            <a:r>
              <a:rPr lang="es-CO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binarizada</a:t>
            </a:r>
            <a:endParaRPr lang="es-CO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15CDB47-E857-4A35-A42C-70CA32464146}"/>
              </a:ext>
            </a:extLst>
          </p:cNvPr>
          <p:cNvSpPr txBox="1"/>
          <p:nvPr/>
        </p:nvSpPr>
        <p:spPr>
          <a:xfrm>
            <a:off x="9336009" y="3441853"/>
            <a:ext cx="243436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u="sng" dirty="0">
                <a:latin typeface="Arial" panose="020B0604020202020204" pitchFamily="34" charset="0"/>
                <a:cs typeface="Arial" panose="020B0604020202020204" pitchFamily="34" charset="0"/>
              </a:rPr>
              <a:t>Radiación </a:t>
            </a:r>
            <a:r>
              <a:rPr lang="es-CO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binarizada</a:t>
            </a:r>
            <a:endParaRPr lang="es-CO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6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F6F12CE-F443-4E99-8DBF-529D9E9647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2505" y="2414390"/>
            <a:ext cx="5143500" cy="42506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5ADFFB-C865-472D-BF41-E2C1FBF3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9" y="208467"/>
            <a:ext cx="5723467" cy="1301650"/>
          </a:xfrm>
        </p:spPr>
        <p:txBody>
          <a:bodyPr>
            <a:normAutofit/>
          </a:bodyPr>
          <a:lstStyle/>
          <a:p>
            <a:r>
              <a:rPr lang="es-MX" dirty="0"/>
              <a:t>Análisis descriptivo de los datos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9F4FC-ACBE-4818-A669-9EFABBFAC3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6096" y="261461"/>
            <a:ext cx="1995604" cy="1195662"/>
          </a:xfrm>
        </p:spPr>
        <p:txBody>
          <a:bodyPr/>
          <a:lstStyle/>
          <a:p>
            <a:r>
              <a:rPr lang="es-CO" dirty="0"/>
              <a:t>2.1.2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07D60B-E8A0-489F-AD0F-761C633C6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CA52D-80BA-40FF-AF84-7C7CFA176718}" type="slidenum">
              <a:rPr lang="es-CO" smtClean="0"/>
              <a:t>17</a:t>
            </a:fld>
            <a:endParaRPr lang="es-CO"/>
          </a:p>
        </p:txBody>
      </p:sp>
      <p:pic>
        <p:nvPicPr>
          <p:cNvPr id="7" name="Imagen 6" descr="Imagen que contiene ventana, avión, reloj, ciudad&#10;&#10;Descripción generada automáticamente">
            <a:extLst>
              <a:ext uri="{FF2B5EF4-FFF2-40B4-BE49-F238E27FC236}">
                <a16:creationId xmlns:a16="http://schemas.microsoft.com/office/drawing/2014/main" id="{7B1DA457-4300-472F-BBE4-96EDC64828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18"/>
          <a:stretch/>
        </p:blipFill>
        <p:spPr>
          <a:xfrm>
            <a:off x="24597" y="5525866"/>
            <a:ext cx="3272002" cy="1183039"/>
          </a:xfrm>
          <a:prstGeom prst="rect">
            <a:avLst/>
          </a:prstGeom>
        </p:spPr>
      </p:pic>
      <p:pic>
        <p:nvPicPr>
          <p:cNvPr id="8" name="Imagen 7" descr="Imagen que contiene ventana, avión, reloj, ciudad&#10;&#10;Descripción generada automáticamente">
            <a:extLst>
              <a:ext uri="{FF2B5EF4-FFF2-40B4-BE49-F238E27FC236}">
                <a16:creationId xmlns:a16="http://schemas.microsoft.com/office/drawing/2014/main" id="{C4BF12F6-8023-4C08-BE82-8DC9B7F6CF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0" b="28606"/>
          <a:stretch/>
        </p:blipFill>
        <p:spPr>
          <a:xfrm>
            <a:off x="3238272" y="4373724"/>
            <a:ext cx="3294608" cy="2346767"/>
          </a:xfrm>
          <a:prstGeom prst="rect">
            <a:avLst/>
          </a:prstGeom>
        </p:spPr>
      </p:pic>
      <p:pic>
        <p:nvPicPr>
          <p:cNvPr id="9" name="Imagen 8" descr="Imagen que contiene ventana, avión, reloj, ciudad&#10;&#10;Descripción generada automáticamente">
            <a:extLst>
              <a:ext uri="{FF2B5EF4-FFF2-40B4-BE49-F238E27FC236}">
                <a16:creationId xmlns:a16="http://schemas.microsoft.com/office/drawing/2014/main" id="{433C4167-89CD-48BA-AF3F-FBED6C962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" t="85618" r="-2827"/>
          <a:stretch/>
        </p:blipFill>
        <p:spPr>
          <a:xfrm>
            <a:off x="442472" y="2272323"/>
            <a:ext cx="5811972" cy="210140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BD54FFA-EC5D-4BF0-A7A5-FD1A8B547C9C}"/>
              </a:ext>
            </a:extLst>
          </p:cNvPr>
          <p:cNvSpPr txBox="1"/>
          <p:nvPr/>
        </p:nvSpPr>
        <p:spPr>
          <a:xfrm>
            <a:off x="759262" y="1608803"/>
            <a:ext cx="517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u="sng" dirty="0">
                <a:latin typeface="Arial" panose="020B0604020202020204" pitchFamily="34" charset="0"/>
                <a:cs typeface="Arial" panose="020B0604020202020204" pitchFamily="34" charset="0"/>
              </a:rPr>
              <a:t>Gráficos de </a:t>
            </a: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distribución y </a:t>
            </a:r>
            <a:r>
              <a:rPr lang="es-MX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 para las variables transformadas y escaladas</a:t>
            </a:r>
            <a:endParaRPr lang="es-CO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 descr="Imagen que contiene ventana, avión, reloj, ciudad&#10;&#10;Descripción generada automáticamente">
            <a:extLst>
              <a:ext uri="{FF2B5EF4-FFF2-40B4-BE49-F238E27FC236}">
                <a16:creationId xmlns:a16="http://schemas.microsoft.com/office/drawing/2014/main" id="{92FB310E-508F-428D-B4E0-6D91BF193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53" b="57065"/>
          <a:stretch/>
        </p:blipFill>
        <p:spPr>
          <a:xfrm>
            <a:off x="24597" y="4350684"/>
            <a:ext cx="3272002" cy="118304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0BE6C8D-111B-49BF-949C-02B56FC83EF3}"/>
              </a:ext>
            </a:extLst>
          </p:cNvPr>
          <p:cNvSpPr txBox="1"/>
          <p:nvPr/>
        </p:nvSpPr>
        <p:spPr>
          <a:xfrm>
            <a:off x="7230248" y="1608803"/>
            <a:ext cx="460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Matriz de correlación entre las variables, con datos escalados y transformados</a:t>
            </a:r>
            <a:endParaRPr lang="es-CO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0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E2DD8E-639D-4E84-8B5E-381B5213683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26772" y="461648"/>
            <a:ext cx="6705600" cy="119538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CO" sz="4400" b="1" dirty="0"/>
              <a:t>Modelación de los datos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F3F2DD-E8BB-43A2-A9D5-4F9DDBCD4B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5686" y="710920"/>
            <a:ext cx="1937657" cy="701675"/>
          </a:xfrm>
        </p:spPr>
        <p:txBody>
          <a:bodyPr>
            <a:noAutofit/>
          </a:bodyPr>
          <a:lstStyle/>
          <a:p>
            <a:r>
              <a:rPr lang="es-CO" sz="6000" dirty="0">
                <a:latin typeface="Arial Black" panose="020B0A04020102020204" pitchFamily="34" charset="0"/>
              </a:rPr>
              <a:t>2.2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72DF5D5-26CE-4D3D-99DA-72617203556A}"/>
              </a:ext>
            </a:extLst>
          </p:cNvPr>
          <p:cNvSpPr/>
          <p:nvPr/>
        </p:nvSpPr>
        <p:spPr>
          <a:xfrm>
            <a:off x="0" y="1613040"/>
            <a:ext cx="8073957" cy="11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233FCB4B-3CD9-4E06-9762-6D610F9D12B6}"/>
              </a:ext>
            </a:extLst>
          </p:cNvPr>
          <p:cNvSpPr/>
          <p:nvPr/>
        </p:nvSpPr>
        <p:spPr>
          <a:xfrm>
            <a:off x="3975413" y="1998990"/>
            <a:ext cx="1277290" cy="766374"/>
          </a:xfrm>
          <a:custGeom>
            <a:avLst/>
            <a:gdLst>
              <a:gd name="connsiteX0" fmla="*/ 0 w 1277290"/>
              <a:gd name="connsiteY0" fmla="*/ 76637 h 766374"/>
              <a:gd name="connsiteX1" fmla="*/ 76637 w 1277290"/>
              <a:gd name="connsiteY1" fmla="*/ 0 h 766374"/>
              <a:gd name="connsiteX2" fmla="*/ 1200653 w 1277290"/>
              <a:gd name="connsiteY2" fmla="*/ 0 h 766374"/>
              <a:gd name="connsiteX3" fmla="*/ 1277290 w 1277290"/>
              <a:gd name="connsiteY3" fmla="*/ 76637 h 766374"/>
              <a:gd name="connsiteX4" fmla="*/ 1277290 w 1277290"/>
              <a:gd name="connsiteY4" fmla="*/ 689737 h 766374"/>
              <a:gd name="connsiteX5" fmla="*/ 1200653 w 1277290"/>
              <a:gd name="connsiteY5" fmla="*/ 766374 h 766374"/>
              <a:gd name="connsiteX6" fmla="*/ 76637 w 1277290"/>
              <a:gd name="connsiteY6" fmla="*/ 766374 h 766374"/>
              <a:gd name="connsiteX7" fmla="*/ 0 w 1277290"/>
              <a:gd name="connsiteY7" fmla="*/ 689737 h 766374"/>
              <a:gd name="connsiteX8" fmla="*/ 0 w 1277290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290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200653" y="0"/>
                </a:lnTo>
                <a:cubicBezTo>
                  <a:pt x="1242978" y="0"/>
                  <a:pt x="1277290" y="34312"/>
                  <a:pt x="1277290" y="76637"/>
                </a:cubicBezTo>
                <a:lnTo>
                  <a:pt x="1277290" y="689737"/>
                </a:lnTo>
                <a:cubicBezTo>
                  <a:pt x="1277290" y="732062"/>
                  <a:pt x="1242978" y="766374"/>
                  <a:pt x="1200653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400" b="1" kern="1200"/>
              <a:t>Datos preparados</a:t>
            </a:r>
            <a:endParaRPr lang="es-CO" sz="1400" kern="120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DF643269-BE60-475D-94CA-B0AC021F8973}"/>
              </a:ext>
            </a:extLst>
          </p:cNvPr>
          <p:cNvSpPr/>
          <p:nvPr/>
        </p:nvSpPr>
        <p:spPr>
          <a:xfrm>
            <a:off x="5365105" y="2223793"/>
            <a:ext cx="270785" cy="316768"/>
          </a:xfrm>
          <a:custGeom>
            <a:avLst/>
            <a:gdLst>
              <a:gd name="connsiteX0" fmla="*/ 0 w 270785"/>
              <a:gd name="connsiteY0" fmla="*/ 63354 h 316768"/>
              <a:gd name="connsiteX1" fmla="*/ 135393 w 270785"/>
              <a:gd name="connsiteY1" fmla="*/ 63354 h 316768"/>
              <a:gd name="connsiteX2" fmla="*/ 135393 w 270785"/>
              <a:gd name="connsiteY2" fmla="*/ 0 h 316768"/>
              <a:gd name="connsiteX3" fmla="*/ 270785 w 270785"/>
              <a:gd name="connsiteY3" fmla="*/ 158384 h 316768"/>
              <a:gd name="connsiteX4" fmla="*/ 135393 w 270785"/>
              <a:gd name="connsiteY4" fmla="*/ 316768 h 316768"/>
              <a:gd name="connsiteX5" fmla="*/ 135393 w 270785"/>
              <a:gd name="connsiteY5" fmla="*/ 253414 h 316768"/>
              <a:gd name="connsiteX6" fmla="*/ 0 w 270785"/>
              <a:gd name="connsiteY6" fmla="*/ 253414 h 316768"/>
              <a:gd name="connsiteX7" fmla="*/ 0 w 270785"/>
              <a:gd name="connsiteY7" fmla="*/ 63354 h 31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785" h="316768">
                <a:moveTo>
                  <a:pt x="0" y="63354"/>
                </a:moveTo>
                <a:lnTo>
                  <a:pt x="135393" y="63354"/>
                </a:lnTo>
                <a:lnTo>
                  <a:pt x="135393" y="0"/>
                </a:lnTo>
                <a:lnTo>
                  <a:pt x="270785" y="158384"/>
                </a:lnTo>
                <a:lnTo>
                  <a:pt x="135393" y="316768"/>
                </a:lnTo>
                <a:lnTo>
                  <a:pt x="135393" y="253414"/>
                </a:lnTo>
                <a:lnTo>
                  <a:pt x="0" y="253414"/>
                </a:lnTo>
                <a:lnTo>
                  <a:pt x="0" y="63354"/>
                </a:lnTo>
                <a:close/>
              </a:path>
            </a:pathLst>
          </a:cu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63354" rIns="81235" bIns="63354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s-CO" sz="700" kern="120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0C556504-E525-4623-8B9F-8009AA564B1C}"/>
              </a:ext>
            </a:extLst>
          </p:cNvPr>
          <p:cNvSpPr/>
          <p:nvPr/>
        </p:nvSpPr>
        <p:spPr>
          <a:xfrm>
            <a:off x="5763620" y="1998990"/>
            <a:ext cx="1277290" cy="766374"/>
          </a:xfrm>
          <a:custGeom>
            <a:avLst/>
            <a:gdLst>
              <a:gd name="connsiteX0" fmla="*/ 0 w 1277290"/>
              <a:gd name="connsiteY0" fmla="*/ 76637 h 766374"/>
              <a:gd name="connsiteX1" fmla="*/ 76637 w 1277290"/>
              <a:gd name="connsiteY1" fmla="*/ 0 h 766374"/>
              <a:gd name="connsiteX2" fmla="*/ 1200653 w 1277290"/>
              <a:gd name="connsiteY2" fmla="*/ 0 h 766374"/>
              <a:gd name="connsiteX3" fmla="*/ 1277290 w 1277290"/>
              <a:gd name="connsiteY3" fmla="*/ 76637 h 766374"/>
              <a:gd name="connsiteX4" fmla="*/ 1277290 w 1277290"/>
              <a:gd name="connsiteY4" fmla="*/ 689737 h 766374"/>
              <a:gd name="connsiteX5" fmla="*/ 1200653 w 1277290"/>
              <a:gd name="connsiteY5" fmla="*/ 766374 h 766374"/>
              <a:gd name="connsiteX6" fmla="*/ 76637 w 1277290"/>
              <a:gd name="connsiteY6" fmla="*/ 766374 h 766374"/>
              <a:gd name="connsiteX7" fmla="*/ 0 w 1277290"/>
              <a:gd name="connsiteY7" fmla="*/ 689737 h 766374"/>
              <a:gd name="connsiteX8" fmla="*/ 0 w 1277290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290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200653" y="0"/>
                </a:lnTo>
                <a:cubicBezTo>
                  <a:pt x="1242978" y="0"/>
                  <a:pt x="1277290" y="34312"/>
                  <a:pt x="1277290" y="76637"/>
                </a:cubicBezTo>
                <a:lnTo>
                  <a:pt x="1277290" y="689737"/>
                </a:lnTo>
                <a:cubicBezTo>
                  <a:pt x="1277290" y="732062"/>
                  <a:pt x="1242978" y="766374"/>
                  <a:pt x="1200653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400" b="1" kern="1200"/>
              <a:t>Partición de los datos</a:t>
            </a:r>
            <a:endParaRPr lang="es-CO" sz="1400" kern="120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4AA20FE2-44AA-443F-86CD-8EF91183C9F5}"/>
              </a:ext>
            </a:extLst>
          </p:cNvPr>
          <p:cNvSpPr/>
          <p:nvPr/>
        </p:nvSpPr>
        <p:spPr>
          <a:xfrm>
            <a:off x="7153312" y="2223793"/>
            <a:ext cx="270785" cy="316768"/>
          </a:xfrm>
          <a:custGeom>
            <a:avLst/>
            <a:gdLst>
              <a:gd name="connsiteX0" fmla="*/ 0 w 270785"/>
              <a:gd name="connsiteY0" fmla="*/ 63354 h 316768"/>
              <a:gd name="connsiteX1" fmla="*/ 135393 w 270785"/>
              <a:gd name="connsiteY1" fmla="*/ 63354 h 316768"/>
              <a:gd name="connsiteX2" fmla="*/ 135393 w 270785"/>
              <a:gd name="connsiteY2" fmla="*/ 0 h 316768"/>
              <a:gd name="connsiteX3" fmla="*/ 270785 w 270785"/>
              <a:gd name="connsiteY3" fmla="*/ 158384 h 316768"/>
              <a:gd name="connsiteX4" fmla="*/ 135393 w 270785"/>
              <a:gd name="connsiteY4" fmla="*/ 316768 h 316768"/>
              <a:gd name="connsiteX5" fmla="*/ 135393 w 270785"/>
              <a:gd name="connsiteY5" fmla="*/ 253414 h 316768"/>
              <a:gd name="connsiteX6" fmla="*/ 0 w 270785"/>
              <a:gd name="connsiteY6" fmla="*/ 253414 h 316768"/>
              <a:gd name="connsiteX7" fmla="*/ 0 w 270785"/>
              <a:gd name="connsiteY7" fmla="*/ 63354 h 31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785" h="316768">
                <a:moveTo>
                  <a:pt x="0" y="63354"/>
                </a:moveTo>
                <a:lnTo>
                  <a:pt x="135393" y="63354"/>
                </a:lnTo>
                <a:lnTo>
                  <a:pt x="135393" y="0"/>
                </a:lnTo>
                <a:lnTo>
                  <a:pt x="270785" y="158384"/>
                </a:lnTo>
                <a:lnTo>
                  <a:pt x="135393" y="316768"/>
                </a:lnTo>
                <a:lnTo>
                  <a:pt x="135393" y="253414"/>
                </a:lnTo>
                <a:lnTo>
                  <a:pt x="0" y="253414"/>
                </a:lnTo>
                <a:lnTo>
                  <a:pt x="0" y="63354"/>
                </a:lnTo>
                <a:close/>
              </a:path>
            </a:pathLst>
          </a:cu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63354" rIns="81235" bIns="63354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s-CO" sz="700" kern="120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49BC774A-B42D-407C-B124-D14D367DC895}"/>
              </a:ext>
            </a:extLst>
          </p:cNvPr>
          <p:cNvSpPr/>
          <p:nvPr/>
        </p:nvSpPr>
        <p:spPr>
          <a:xfrm>
            <a:off x="7551827" y="1998990"/>
            <a:ext cx="1388632" cy="766374"/>
          </a:xfrm>
          <a:custGeom>
            <a:avLst/>
            <a:gdLst>
              <a:gd name="connsiteX0" fmla="*/ 0 w 1388632"/>
              <a:gd name="connsiteY0" fmla="*/ 76637 h 766374"/>
              <a:gd name="connsiteX1" fmla="*/ 76637 w 1388632"/>
              <a:gd name="connsiteY1" fmla="*/ 0 h 766374"/>
              <a:gd name="connsiteX2" fmla="*/ 1311995 w 1388632"/>
              <a:gd name="connsiteY2" fmla="*/ 0 h 766374"/>
              <a:gd name="connsiteX3" fmla="*/ 1388632 w 1388632"/>
              <a:gd name="connsiteY3" fmla="*/ 76637 h 766374"/>
              <a:gd name="connsiteX4" fmla="*/ 1388632 w 1388632"/>
              <a:gd name="connsiteY4" fmla="*/ 689737 h 766374"/>
              <a:gd name="connsiteX5" fmla="*/ 1311995 w 1388632"/>
              <a:gd name="connsiteY5" fmla="*/ 766374 h 766374"/>
              <a:gd name="connsiteX6" fmla="*/ 76637 w 1388632"/>
              <a:gd name="connsiteY6" fmla="*/ 766374 h 766374"/>
              <a:gd name="connsiteX7" fmla="*/ 0 w 1388632"/>
              <a:gd name="connsiteY7" fmla="*/ 689737 h 766374"/>
              <a:gd name="connsiteX8" fmla="*/ 0 w 1388632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8632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311995" y="0"/>
                </a:lnTo>
                <a:cubicBezTo>
                  <a:pt x="1354320" y="0"/>
                  <a:pt x="1388632" y="34312"/>
                  <a:pt x="1388632" y="76637"/>
                </a:cubicBezTo>
                <a:lnTo>
                  <a:pt x="1388632" y="689737"/>
                </a:lnTo>
                <a:cubicBezTo>
                  <a:pt x="1388632" y="732062"/>
                  <a:pt x="1354320" y="766374"/>
                  <a:pt x="1311995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400" b="1" kern="1200"/>
              <a:t>Configuración del modelo</a:t>
            </a:r>
            <a:endParaRPr lang="es-CO" sz="1400" kern="120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6F0BAE9E-467C-4E2E-8E0F-670702618932}"/>
              </a:ext>
            </a:extLst>
          </p:cNvPr>
          <p:cNvSpPr/>
          <p:nvPr/>
        </p:nvSpPr>
        <p:spPr>
          <a:xfrm>
            <a:off x="8115260" y="2877638"/>
            <a:ext cx="316768" cy="271042"/>
          </a:xfrm>
          <a:custGeom>
            <a:avLst/>
            <a:gdLst>
              <a:gd name="connsiteX0" fmla="*/ 0 w 271042"/>
              <a:gd name="connsiteY0" fmla="*/ 63354 h 316768"/>
              <a:gd name="connsiteX1" fmla="*/ 135521 w 271042"/>
              <a:gd name="connsiteY1" fmla="*/ 63354 h 316768"/>
              <a:gd name="connsiteX2" fmla="*/ 135521 w 271042"/>
              <a:gd name="connsiteY2" fmla="*/ 0 h 316768"/>
              <a:gd name="connsiteX3" fmla="*/ 271042 w 271042"/>
              <a:gd name="connsiteY3" fmla="*/ 158384 h 316768"/>
              <a:gd name="connsiteX4" fmla="*/ 135521 w 271042"/>
              <a:gd name="connsiteY4" fmla="*/ 316768 h 316768"/>
              <a:gd name="connsiteX5" fmla="*/ 135521 w 271042"/>
              <a:gd name="connsiteY5" fmla="*/ 253414 h 316768"/>
              <a:gd name="connsiteX6" fmla="*/ 0 w 271042"/>
              <a:gd name="connsiteY6" fmla="*/ 253414 h 316768"/>
              <a:gd name="connsiteX7" fmla="*/ 0 w 271042"/>
              <a:gd name="connsiteY7" fmla="*/ 63354 h 31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042" h="316768">
                <a:moveTo>
                  <a:pt x="216833" y="0"/>
                </a:moveTo>
                <a:lnTo>
                  <a:pt x="216833" y="158384"/>
                </a:lnTo>
                <a:lnTo>
                  <a:pt x="271042" y="158384"/>
                </a:lnTo>
                <a:lnTo>
                  <a:pt x="135521" y="316768"/>
                </a:lnTo>
                <a:lnTo>
                  <a:pt x="0" y="158384"/>
                </a:lnTo>
                <a:lnTo>
                  <a:pt x="54209" y="158384"/>
                </a:lnTo>
                <a:lnTo>
                  <a:pt x="54209" y="0"/>
                </a:lnTo>
                <a:lnTo>
                  <a:pt x="216833" y="0"/>
                </a:lnTo>
                <a:close/>
              </a:path>
            </a:pathLst>
          </a:cu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355" tIns="0" rIns="63353" bIns="81313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s-CO" sz="700" kern="120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BC43D5BE-0B03-4E9B-A164-11134C2E66A9}"/>
              </a:ext>
            </a:extLst>
          </p:cNvPr>
          <p:cNvSpPr/>
          <p:nvPr/>
        </p:nvSpPr>
        <p:spPr>
          <a:xfrm>
            <a:off x="7663168" y="3276281"/>
            <a:ext cx="1277290" cy="766374"/>
          </a:xfrm>
          <a:custGeom>
            <a:avLst/>
            <a:gdLst>
              <a:gd name="connsiteX0" fmla="*/ 0 w 1277290"/>
              <a:gd name="connsiteY0" fmla="*/ 76637 h 766374"/>
              <a:gd name="connsiteX1" fmla="*/ 76637 w 1277290"/>
              <a:gd name="connsiteY1" fmla="*/ 0 h 766374"/>
              <a:gd name="connsiteX2" fmla="*/ 1200653 w 1277290"/>
              <a:gd name="connsiteY2" fmla="*/ 0 h 766374"/>
              <a:gd name="connsiteX3" fmla="*/ 1277290 w 1277290"/>
              <a:gd name="connsiteY3" fmla="*/ 76637 h 766374"/>
              <a:gd name="connsiteX4" fmla="*/ 1277290 w 1277290"/>
              <a:gd name="connsiteY4" fmla="*/ 689737 h 766374"/>
              <a:gd name="connsiteX5" fmla="*/ 1200653 w 1277290"/>
              <a:gd name="connsiteY5" fmla="*/ 766374 h 766374"/>
              <a:gd name="connsiteX6" fmla="*/ 76637 w 1277290"/>
              <a:gd name="connsiteY6" fmla="*/ 766374 h 766374"/>
              <a:gd name="connsiteX7" fmla="*/ 0 w 1277290"/>
              <a:gd name="connsiteY7" fmla="*/ 689737 h 766374"/>
              <a:gd name="connsiteX8" fmla="*/ 0 w 1277290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290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200653" y="0"/>
                </a:lnTo>
                <a:cubicBezTo>
                  <a:pt x="1242978" y="0"/>
                  <a:pt x="1277290" y="34312"/>
                  <a:pt x="1277290" y="76637"/>
                </a:cubicBezTo>
                <a:lnTo>
                  <a:pt x="1277290" y="689737"/>
                </a:lnTo>
                <a:cubicBezTo>
                  <a:pt x="1277290" y="732062"/>
                  <a:pt x="1242978" y="766374"/>
                  <a:pt x="1200653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400" b="1" kern="1200" dirty="0"/>
              <a:t>Comparar varios modelos</a:t>
            </a:r>
            <a:endParaRPr lang="es-CO" sz="1400" kern="1200" dirty="0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D629E66C-7DC7-4753-B63B-54195F07FA75}"/>
              </a:ext>
            </a:extLst>
          </p:cNvPr>
          <p:cNvSpPr/>
          <p:nvPr/>
        </p:nvSpPr>
        <p:spPr>
          <a:xfrm>
            <a:off x="7279981" y="3501084"/>
            <a:ext cx="270785" cy="316768"/>
          </a:xfrm>
          <a:custGeom>
            <a:avLst/>
            <a:gdLst>
              <a:gd name="connsiteX0" fmla="*/ 0 w 270785"/>
              <a:gd name="connsiteY0" fmla="*/ 63354 h 316768"/>
              <a:gd name="connsiteX1" fmla="*/ 135393 w 270785"/>
              <a:gd name="connsiteY1" fmla="*/ 63354 h 316768"/>
              <a:gd name="connsiteX2" fmla="*/ 135393 w 270785"/>
              <a:gd name="connsiteY2" fmla="*/ 0 h 316768"/>
              <a:gd name="connsiteX3" fmla="*/ 270785 w 270785"/>
              <a:gd name="connsiteY3" fmla="*/ 158384 h 316768"/>
              <a:gd name="connsiteX4" fmla="*/ 135393 w 270785"/>
              <a:gd name="connsiteY4" fmla="*/ 316768 h 316768"/>
              <a:gd name="connsiteX5" fmla="*/ 135393 w 270785"/>
              <a:gd name="connsiteY5" fmla="*/ 253414 h 316768"/>
              <a:gd name="connsiteX6" fmla="*/ 0 w 270785"/>
              <a:gd name="connsiteY6" fmla="*/ 253414 h 316768"/>
              <a:gd name="connsiteX7" fmla="*/ 0 w 270785"/>
              <a:gd name="connsiteY7" fmla="*/ 63354 h 31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785" h="316768">
                <a:moveTo>
                  <a:pt x="270785" y="253414"/>
                </a:moveTo>
                <a:lnTo>
                  <a:pt x="135392" y="253414"/>
                </a:lnTo>
                <a:lnTo>
                  <a:pt x="135392" y="316768"/>
                </a:lnTo>
                <a:lnTo>
                  <a:pt x="0" y="158384"/>
                </a:lnTo>
                <a:lnTo>
                  <a:pt x="135392" y="0"/>
                </a:lnTo>
                <a:lnTo>
                  <a:pt x="135392" y="63354"/>
                </a:lnTo>
                <a:lnTo>
                  <a:pt x="270785" y="63354"/>
                </a:lnTo>
                <a:lnTo>
                  <a:pt x="270785" y="253414"/>
                </a:lnTo>
                <a:close/>
              </a:path>
            </a:pathLst>
          </a:cu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235" tIns="63354" rIns="0" bIns="63354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s-CO" sz="700" kern="120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AA5CD60F-7C3C-4D1E-81A4-AA37F527E977}"/>
              </a:ext>
            </a:extLst>
          </p:cNvPr>
          <p:cNvSpPr/>
          <p:nvPr/>
        </p:nvSpPr>
        <p:spPr>
          <a:xfrm>
            <a:off x="5874961" y="3276281"/>
            <a:ext cx="1277290" cy="766374"/>
          </a:xfrm>
          <a:custGeom>
            <a:avLst/>
            <a:gdLst>
              <a:gd name="connsiteX0" fmla="*/ 0 w 1277290"/>
              <a:gd name="connsiteY0" fmla="*/ 76637 h 766374"/>
              <a:gd name="connsiteX1" fmla="*/ 76637 w 1277290"/>
              <a:gd name="connsiteY1" fmla="*/ 0 h 766374"/>
              <a:gd name="connsiteX2" fmla="*/ 1200653 w 1277290"/>
              <a:gd name="connsiteY2" fmla="*/ 0 h 766374"/>
              <a:gd name="connsiteX3" fmla="*/ 1277290 w 1277290"/>
              <a:gd name="connsiteY3" fmla="*/ 76637 h 766374"/>
              <a:gd name="connsiteX4" fmla="*/ 1277290 w 1277290"/>
              <a:gd name="connsiteY4" fmla="*/ 689737 h 766374"/>
              <a:gd name="connsiteX5" fmla="*/ 1200653 w 1277290"/>
              <a:gd name="connsiteY5" fmla="*/ 766374 h 766374"/>
              <a:gd name="connsiteX6" fmla="*/ 76637 w 1277290"/>
              <a:gd name="connsiteY6" fmla="*/ 766374 h 766374"/>
              <a:gd name="connsiteX7" fmla="*/ 0 w 1277290"/>
              <a:gd name="connsiteY7" fmla="*/ 689737 h 766374"/>
              <a:gd name="connsiteX8" fmla="*/ 0 w 1277290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290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200653" y="0"/>
                </a:lnTo>
                <a:cubicBezTo>
                  <a:pt x="1242978" y="0"/>
                  <a:pt x="1277290" y="34312"/>
                  <a:pt x="1277290" y="76637"/>
                </a:cubicBezTo>
                <a:lnTo>
                  <a:pt x="1277290" y="689737"/>
                </a:lnTo>
                <a:cubicBezTo>
                  <a:pt x="1277290" y="732062"/>
                  <a:pt x="1242978" y="766374"/>
                  <a:pt x="1200653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400" b="1" kern="1200" dirty="0"/>
              <a:t>Entrena el mejor modelo</a:t>
            </a:r>
            <a:endParaRPr lang="es-CO" sz="1400" kern="120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65F769C-0BCB-4A4C-8EBF-841174241074}"/>
              </a:ext>
            </a:extLst>
          </p:cNvPr>
          <p:cNvSpPr/>
          <p:nvPr/>
        </p:nvSpPr>
        <p:spPr>
          <a:xfrm>
            <a:off x="5491774" y="3501083"/>
            <a:ext cx="270785" cy="316769"/>
          </a:xfrm>
          <a:custGeom>
            <a:avLst/>
            <a:gdLst>
              <a:gd name="connsiteX0" fmla="*/ 0 w 270785"/>
              <a:gd name="connsiteY0" fmla="*/ 63354 h 316768"/>
              <a:gd name="connsiteX1" fmla="*/ 135393 w 270785"/>
              <a:gd name="connsiteY1" fmla="*/ 63354 h 316768"/>
              <a:gd name="connsiteX2" fmla="*/ 135393 w 270785"/>
              <a:gd name="connsiteY2" fmla="*/ 0 h 316768"/>
              <a:gd name="connsiteX3" fmla="*/ 270785 w 270785"/>
              <a:gd name="connsiteY3" fmla="*/ 158384 h 316768"/>
              <a:gd name="connsiteX4" fmla="*/ 135393 w 270785"/>
              <a:gd name="connsiteY4" fmla="*/ 316768 h 316768"/>
              <a:gd name="connsiteX5" fmla="*/ 135393 w 270785"/>
              <a:gd name="connsiteY5" fmla="*/ 253414 h 316768"/>
              <a:gd name="connsiteX6" fmla="*/ 0 w 270785"/>
              <a:gd name="connsiteY6" fmla="*/ 253414 h 316768"/>
              <a:gd name="connsiteX7" fmla="*/ 0 w 270785"/>
              <a:gd name="connsiteY7" fmla="*/ 63354 h 31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785" h="316768">
                <a:moveTo>
                  <a:pt x="270785" y="253414"/>
                </a:moveTo>
                <a:lnTo>
                  <a:pt x="135392" y="253414"/>
                </a:lnTo>
                <a:lnTo>
                  <a:pt x="135392" y="316768"/>
                </a:lnTo>
                <a:lnTo>
                  <a:pt x="0" y="158384"/>
                </a:lnTo>
                <a:lnTo>
                  <a:pt x="135392" y="0"/>
                </a:lnTo>
                <a:lnTo>
                  <a:pt x="135392" y="63354"/>
                </a:lnTo>
                <a:lnTo>
                  <a:pt x="270785" y="63354"/>
                </a:lnTo>
                <a:lnTo>
                  <a:pt x="270785" y="253414"/>
                </a:lnTo>
                <a:close/>
              </a:path>
            </a:pathLst>
          </a:cu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235" tIns="63355" rIns="0" bIns="63354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s-CO" sz="700" kern="120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0EC88DE7-0BE2-477F-A849-7B581CEB1607}"/>
              </a:ext>
            </a:extLst>
          </p:cNvPr>
          <p:cNvSpPr/>
          <p:nvPr/>
        </p:nvSpPr>
        <p:spPr>
          <a:xfrm>
            <a:off x="3662764" y="3276281"/>
            <a:ext cx="1701280" cy="766374"/>
          </a:xfrm>
          <a:custGeom>
            <a:avLst/>
            <a:gdLst>
              <a:gd name="connsiteX0" fmla="*/ 0 w 1277290"/>
              <a:gd name="connsiteY0" fmla="*/ 76637 h 766374"/>
              <a:gd name="connsiteX1" fmla="*/ 76637 w 1277290"/>
              <a:gd name="connsiteY1" fmla="*/ 0 h 766374"/>
              <a:gd name="connsiteX2" fmla="*/ 1200653 w 1277290"/>
              <a:gd name="connsiteY2" fmla="*/ 0 h 766374"/>
              <a:gd name="connsiteX3" fmla="*/ 1277290 w 1277290"/>
              <a:gd name="connsiteY3" fmla="*/ 76637 h 766374"/>
              <a:gd name="connsiteX4" fmla="*/ 1277290 w 1277290"/>
              <a:gd name="connsiteY4" fmla="*/ 689737 h 766374"/>
              <a:gd name="connsiteX5" fmla="*/ 1200653 w 1277290"/>
              <a:gd name="connsiteY5" fmla="*/ 766374 h 766374"/>
              <a:gd name="connsiteX6" fmla="*/ 76637 w 1277290"/>
              <a:gd name="connsiteY6" fmla="*/ 766374 h 766374"/>
              <a:gd name="connsiteX7" fmla="*/ 0 w 1277290"/>
              <a:gd name="connsiteY7" fmla="*/ 689737 h 766374"/>
              <a:gd name="connsiteX8" fmla="*/ 0 w 1277290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290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200653" y="0"/>
                </a:lnTo>
                <a:cubicBezTo>
                  <a:pt x="1242978" y="0"/>
                  <a:pt x="1277290" y="34312"/>
                  <a:pt x="1277290" y="76637"/>
                </a:cubicBezTo>
                <a:lnTo>
                  <a:pt x="1277290" y="689737"/>
                </a:lnTo>
                <a:cubicBezTo>
                  <a:pt x="1277290" y="732062"/>
                  <a:pt x="1242978" y="766374"/>
                  <a:pt x="1200653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56" tIns="64356" rIns="64356" bIns="64356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400" b="1" kern="1200" dirty="0"/>
              <a:t>Tunear hiperparámetros</a:t>
            </a:r>
            <a:endParaRPr lang="es-CO" sz="1400" kern="1200" dirty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956AB08C-2E69-4DC4-8947-D3E652DEEBA2}"/>
              </a:ext>
            </a:extLst>
          </p:cNvPr>
          <p:cNvSpPr/>
          <p:nvPr/>
        </p:nvSpPr>
        <p:spPr>
          <a:xfrm>
            <a:off x="4567015" y="4155057"/>
            <a:ext cx="316769" cy="270786"/>
          </a:xfrm>
          <a:custGeom>
            <a:avLst/>
            <a:gdLst>
              <a:gd name="connsiteX0" fmla="*/ 0 w 270785"/>
              <a:gd name="connsiteY0" fmla="*/ 63354 h 316768"/>
              <a:gd name="connsiteX1" fmla="*/ 135393 w 270785"/>
              <a:gd name="connsiteY1" fmla="*/ 63354 h 316768"/>
              <a:gd name="connsiteX2" fmla="*/ 135393 w 270785"/>
              <a:gd name="connsiteY2" fmla="*/ 0 h 316768"/>
              <a:gd name="connsiteX3" fmla="*/ 270785 w 270785"/>
              <a:gd name="connsiteY3" fmla="*/ 158384 h 316768"/>
              <a:gd name="connsiteX4" fmla="*/ 135393 w 270785"/>
              <a:gd name="connsiteY4" fmla="*/ 316768 h 316768"/>
              <a:gd name="connsiteX5" fmla="*/ 135393 w 270785"/>
              <a:gd name="connsiteY5" fmla="*/ 253414 h 316768"/>
              <a:gd name="connsiteX6" fmla="*/ 0 w 270785"/>
              <a:gd name="connsiteY6" fmla="*/ 253414 h 316768"/>
              <a:gd name="connsiteX7" fmla="*/ 0 w 270785"/>
              <a:gd name="connsiteY7" fmla="*/ 63354 h 31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785" h="316768">
                <a:moveTo>
                  <a:pt x="216627" y="1"/>
                </a:moveTo>
                <a:lnTo>
                  <a:pt x="216627" y="158385"/>
                </a:lnTo>
                <a:lnTo>
                  <a:pt x="270785" y="158385"/>
                </a:lnTo>
                <a:lnTo>
                  <a:pt x="135393" y="316767"/>
                </a:lnTo>
                <a:lnTo>
                  <a:pt x="0" y="158385"/>
                </a:lnTo>
                <a:lnTo>
                  <a:pt x="54158" y="158385"/>
                </a:lnTo>
                <a:lnTo>
                  <a:pt x="54158" y="1"/>
                </a:lnTo>
                <a:lnTo>
                  <a:pt x="216627" y="1"/>
                </a:lnTo>
                <a:close/>
              </a:path>
            </a:pathLst>
          </a:cu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355" tIns="1" rIns="63354" bIns="8123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s-CO" sz="700" kern="120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0266FC99-001A-4D03-A803-B3CD0B80646A}"/>
              </a:ext>
            </a:extLst>
          </p:cNvPr>
          <p:cNvSpPr/>
          <p:nvPr/>
        </p:nvSpPr>
        <p:spPr>
          <a:xfrm>
            <a:off x="3975413" y="4553572"/>
            <a:ext cx="1388631" cy="766374"/>
          </a:xfrm>
          <a:custGeom>
            <a:avLst/>
            <a:gdLst>
              <a:gd name="connsiteX0" fmla="*/ 0 w 1277290"/>
              <a:gd name="connsiteY0" fmla="*/ 76637 h 766374"/>
              <a:gd name="connsiteX1" fmla="*/ 76637 w 1277290"/>
              <a:gd name="connsiteY1" fmla="*/ 0 h 766374"/>
              <a:gd name="connsiteX2" fmla="*/ 1200653 w 1277290"/>
              <a:gd name="connsiteY2" fmla="*/ 0 h 766374"/>
              <a:gd name="connsiteX3" fmla="*/ 1277290 w 1277290"/>
              <a:gd name="connsiteY3" fmla="*/ 76637 h 766374"/>
              <a:gd name="connsiteX4" fmla="*/ 1277290 w 1277290"/>
              <a:gd name="connsiteY4" fmla="*/ 689737 h 766374"/>
              <a:gd name="connsiteX5" fmla="*/ 1200653 w 1277290"/>
              <a:gd name="connsiteY5" fmla="*/ 766374 h 766374"/>
              <a:gd name="connsiteX6" fmla="*/ 76637 w 1277290"/>
              <a:gd name="connsiteY6" fmla="*/ 766374 h 766374"/>
              <a:gd name="connsiteX7" fmla="*/ 0 w 1277290"/>
              <a:gd name="connsiteY7" fmla="*/ 689737 h 766374"/>
              <a:gd name="connsiteX8" fmla="*/ 0 w 1277290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290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200653" y="0"/>
                </a:lnTo>
                <a:cubicBezTo>
                  <a:pt x="1242978" y="0"/>
                  <a:pt x="1277290" y="34312"/>
                  <a:pt x="1277290" y="76637"/>
                </a:cubicBezTo>
                <a:lnTo>
                  <a:pt x="1277290" y="689737"/>
                </a:lnTo>
                <a:cubicBezTo>
                  <a:pt x="1277290" y="732062"/>
                  <a:pt x="1242978" y="766374"/>
                  <a:pt x="1200653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166" tIns="68166" rIns="68166" bIns="6816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400" b="1" kern="1200" dirty="0"/>
              <a:t>Análisis de entrenamiento</a:t>
            </a:r>
            <a:endParaRPr lang="es-CO" sz="1400" kern="120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430F2128-C817-4A04-814E-25D40953FCB9}"/>
              </a:ext>
            </a:extLst>
          </p:cNvPr>
          <p:cNvSpPr/>
          <p:nvPr/>
        </p:nvSpPr>
        <p:spPr>
          <a:xfrm>
            <a:off x="5476447" y="4778375"/>
            <a:ext cx="270785" cy="316768"/>
          </a:xfrm>
          <a:custGeom>
            <a:avLst/>
            <a:gdLst>
              <a:gd name="connsiteX0" fmla="*/ 0 w 270785"/>
              <a:gd name="connsiteY0" fmla="*/ 63354 h 316768"/>
              <a:gd name="connsiteX1" fmla="*/ 135393 w 270785"/>
              <a:gd name="connsiteY1" fmla="*/ 63354 h 316768"/>
              <a:gd name="connsiteX2" fmla="*/ 135393 w 270785"/>
              <a:gd name="connsiteY2" fmla="*/ 0 h 316768"/>
              <a:gd name="connsiteX3" fmla="*/ 270785 w 270785"/>
              <a:gd name="connsiteY3" fmla="*/ 158384 h 316768"/>
              <a:gd name="connsiteX4" fmla="*/ 135393 w 270785"/>
              <a:gd name="connsiteY4" fmla="*/ 316768 h 316768"/>
              <a:gd name="connsiteX5" fmla="*/ 135393 w 270785"/>
              <a:gd name="connsiteY5" fmla="*/ 253414 h 316768"/>
              <a:gd name="connsiteX6" fmla="*/ 0 w 270785"/>
              <a:gd name="connsiteY6" fmla="*/ 253414 h 316768"/>
              <a:gd name="connsiteX7" fmla="*/ 0 w 270785"/>
              <a:gd name="connsiteY7" fmla="*/ 63354 h 31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785" h="316768">
                <a:moveTo>
                  <a:pt x="0" y="63354"/>
                </a:moveTo>
                <a:lnTo>
                  <a:pt x="135393" y="63354"/>
                </a:lnTo>
                <a:lnTo>
                  <a:pt x="135393" y="0"/>
                </a:lnTo>
                <a:lnTo>
                  <a:pt x="270785" y="158384"/>
                </a:lnTo>
                <a:lnTo>
                  <a:pt x="135393" y="316768"/>
                </a:lnTo>
                <a:lnTo>
                  <a:pt x="135393" y="253414"/>
                </a:lnTo>
                <a:lnTo>
                  <a:pt x="0" y="253414"/>
                </a:lnTo>
                <a:lnTo>
                  <a:pt x="0" y="63354"/>
                </a:lnTo>
                <a:close/>
              </a:path>
            </a:pathLst>
          </a:cu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63354" rIns="81235" bIns="63354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s-CO" sz="700" kern="120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DEA11C81-CCB9-4113-8E3C-16F56FEFC137}"/>
              </a:ext>
            </a:extLst>
          </p:cNvPr>
          <p:cNvSpPr/>
          <p:nvPr/>
        </p:nvSpPr>
        <p:spPr>
          <a:xfrm>
            <a:off x="5874961" y="4553572"/>
            <a:ext cx="1277290" cy="766374"/>
          </a:xfrm>
          <a:custGeom>
            <a:avLst/>
            <a:gdLst>
              <a:gd name="connsiteX0" fmla="*/ 0 w 1277290"/>
              <a:gd name="connsiteY0" fmla="*/ 76637 h 766374"/>
              <a:gd name="connsiteX1" fmla="*/ 76637 w 1277290"/>
              <a:gd name="connsiteY1" fmla="*/ 0 h 766374"/>
              <a:gd name="connsiteX2" fmla="*/ 1200653 w 1277290"/>
              <a:gd name="connsiteY2" fmla="*/ 0 h 766374"/>
              <a:gd name="connsiteX3" fmla="*/ 1277290 w 1277290"/>
              <a:gd name="connsiteY3" fmla="*/ 76637 h 766374"/>
              <a:gd name="connsiteX4" fmla="*/ 1277290 w 1277290"/>
              <a:gd name="connsiteY4" fmla="*/ 689737 h 766374"/>
              <a:gd name="connsiteX5" fmla="*/ 1200653 w 1277290"/>
              <a:gd name="connsiteY5" fmla="*/ 766374 h 766374"/>
              <a:gd name="connsiteX6" fmla="*/ 76637 w 1277290"/>
              <a:gd name="connsiteY6" fmla="*/ 766374 h 766374"/>
              <a:gd name="connsiteX7" fmla="*/ 0 w 1277290"/>
              <a:gd name="connsiteY7" fmla="*/ 689737 h 766374"/>
              <a:gd name="connsiteX8" fmla="*/ 0 w 1277290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290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200653" y="0"/>
                </a:lnTo>
                <a:cubicBezTo>
                  <a:pt x="1242978" y="0"/>
                  <a:pt x="1277290" y="34312"/>
                  <a:pt x="1277290" y="76637"/>
                </a:cubicBezTo>
                <a:lnTo>
                  <a:pt x="1277290" y="689737"/>
                </a:lnTo>
                <a:cubicBezTo>
                  <a:pt x="1277290" y="732062"/>
                  <a:pt x="1242978" y="766374"/>
                  <a:pt x="1200653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400" b="1" kern="1200" dirty="0"/>
              <a:t>Validación </a:t>
            </a:r>
            <a:endParaRPr lang="es-CO" sz="1400" kern="1200" dirty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A27569F2-81E3-4031-8E7F-E85EA9937D48}"/>
              </a:ext>
            </a:extLst>
          </p:cNvPr>
          <p:cNvSpPr/>
          <p:nvPr/>
        </p:nvSpPr>
        <p:spPr>
          <a:xfrm>
            <a:off x="7264654" y="4778375"/>
            <a:ext cx="270785" cy="316768"/>
          </a:xfrm>
          <a:custGeom>
            <a:avLst/>
            <a:gdLst>
              <a:gd name="connsiteX0" fmla="*/ 0 w 270785"/>
              <a:gd name="connsiteY0" fmla="*/ 63354 h 316768"/>
              <a:gd name="connsiteX1" fmla="*/ 135393 w 270785"/>
              <a:gd name="connsiteY1" fmla="*/ 63354 h 316768"/>
              <a:gd name="connsiteX2" fmla="*/ 135393 w 270785"/>
              <a:gd name="connsiteY2" fmla="*/ 0 h 316768"/>
              <a:gd name="connsiteX3" fmla="*/ 270785 w 270785"/>
              <a:gd name="connsiteY3" fmla="*/ 158384 h 316768"/>
              <a:gd name="connsiteX4" fmla="*/ 135393 w 270785"/>
              <a:gd name="connsiteY4" fmla="*/ 316768 h 316768"/>
              <a:gd name="connsiteX5" fmla="*/ 135393 w 270785"/>
              <a:gd name="connsiteY5" fmla="*/ 253414 h 316768"/>
              <a:gd name="connsiteX6" fmla="*/ 0 w 270785"/>
              <a:gd name="connsiteY6" fmla="*/ 253414 h 316768"/>
              <a:gd name="connsiteX7" fmla="*/ 0 w 270785"/>
              <a:gd name="connsiteY7" fmla="*/ 63354 h 31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785" h="316768">
                <a:moveTo>
                  <a:pt x="0" y="63354"/>
                </a:moveTo>
                <a:lnTo>
                  <a:pt x="135393" y="63354"/>
                </a:lnTo>
                <a:lnTo>
                  <a:pt x="135393" y="0"/>
                </a:lnTo>
                <a:lnTo>
                  <a:pt x="270785" y="158384"/>
                </a:lnTo>
                <a:lnTo>
                  <a:pt x="135393" y="316768"/>
                </a:lnTo>
                <a:lnTo>
                  <a:pt x="135393" y="253414"/>
                </a:lnTo>
                <a:lnTo>
                  <a:pt x="0" y="253414"/>
                </a:lnTo>
                <a:lnTo>
                  <a:pt x="0" y="63354"/>
                </a:lnTo>
                <a:close/>
              </a:path>
            </a:pathLst>
          </a:cu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63354" rIns="81235" bIns="63354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s-CO" sz="700" kern="120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91B9F986-31CE-42E3-B32C-270A23DD9BDA}"/>
              </a:ext>
            </a:extLst>
          </p:cNvPr>
          <p:cNvSpPr/>
          <p:nvPr/>
        </p:nvSpPr>
        <p:spPr>
          <a:xfrm>
            <a:off x="7663168" y="4553572"/>
            <a:ext cx="1277290" cy="766374"/>
          </a:xfrm>
          <a:custGeom>
            <a:avLst/>
            <a:gdLst>
              <a:gd name="connsiteX0" fmla="*/ 0 w 1277290"/>
              <a:gd name="connsiteY0" fmla="*/ 76637 h 766374"/>
              <a:gd name="connsiteX1" fmla="*/ 76637 w 1277290"/>
              <a:gd name="connsiteY1" fmla="*/ 0 h 766374"/>
              <a:gd name="connsiteX2" fmla="*/ 1200653 w 1277290"/>
              <a:gd name="connsiteY2" fmla="*/ 0 h 766374"/>
              <a:gd name="connsiteX3" fmla="*/ 1277290 w 1277290"/>
              <a:gd name="connsiteY3" fmla="*/ 76637 h 766374"/>
              <a:gd name="connsiteX4" fmla="*/ 1277290 w 1277290"/>
              <a:gd name="connsiteY4" fmla="*/ 689737 h 766374"/>
              <a:gd name="connsiteX5" fmla="*/ 1200653 w 1277290"/>
              <a:gd name="connsiteY5" fmla="*/ 766374 h 766374"/>
              <a:gd name="connsiteX6" fmla="*/ 76637 w 1277290"/>
              <a:gd name="connsiteY6" fmla="*/ 766374 h 766374"/>
              <a:gd name="connsiteX7" fmla="*/ 0 w 1277290"/>
              <a:gd name="connsiteY7" fmla="*/ 689737 h 766374"/>
              <a:gd name="connsiteX8" fmla="*/ 0 w 1277290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290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200653" y="0"/>
                </a:lnTo>
                <a:cubicBezTo>
                  <a:pt x="1242978" y="0"/>
                  <a:pt x="1277290" y="34312"/>
                  <a:pt x="1277290" y="76637"/>
                </a:cubicBezTo>
                <a:lnTo>
                  <a:pt x="1277290" y="689737"/>
                </a:lnTo>
                <a:cubicBezTo>
                  <a:pt x="1277290" y="732062"/>
                  <a:pt x="1242978" y="766374"/>
                  <a:pt x="1200653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400" b="1" kern="1200" dirty="0"/>
              <a:t>Finalización</a:t>
            </a:r>
            <a:endParaRPr lang="es-CO" sz="1400" kern="120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58FBB11D-D333-4A5D-98E0-156935B1CAE3}"/>
              </a:ext>
            </a:extLst>
          </p:cNvPr>
          <p:cNvSpPr/>
          <p:nvPr/>
        </p:nvSpPr>
        <p:spPr>
          <a:xfrm>
            <a:off x="8143429" y="5432347"/>
            <a:ext cx="316769" cy="270786"/>
          </a:xfrm>
          <a:custGeom>
            <a:avLst/>
            <a:gdLst>
              <a:gd name="connsiteX0" fmla="*/ 0 w 270785"/>
              <a:gd name="connsiteY0" fmla="*/ 63354 h 316768"/>
              <a:gd name="connsiteX1" fmla="*/ 135393 w 270785"/>
              <a:gd name="connsiteY1" fmla="*/ 63354 h 316768"/>
              <a:gd name="connsiteX2" fmla="*/ 135393 w 270785"/>
              <a:gd name="connsiteY2" fmla="*/ 0 h 316768"/>
              <a:gd name="connsiteX3" fmla="*/ 270785 w 270785"/>
              <a:gd name="connsiteY3" fmla="*/ 158384 h 316768"/>
              <a:gd name="connsiteX4" fmla="*/ 135393 w 270785"/>
              <a:gd name="connsiteY4" fmla="*/ 316768 h 316768"/>
              <a:gd name="connsiteX5" fmla="*/ 135393 w 270785"/>
              <a:gd name="connsiteY5" fmla="*/ 253414 h 316768"/>
              <a:gd name="connsiteX6" fmla="*/ 0 w 270785"/>
              <a:gd name="connsiteY6" fmla="*/ 253414 h 316768"/>
              <a:gd name="connsiteX7" fmla="*/ 0 w 270785"/>
              <a:gd name="connsiteY7" fmla="*/ 63354 h 31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785" h="316768">
                <a:moveTo>
                  <a:pt x="216627" y="1"/>
                </a:moveTo>
                <a:lnTo>
                  <a:pt x="216627" y="158385"/>
                </a:lnTo>
                <a:lnTo>
                  <a:pt x="270785" y="158385"/>
                </a:lnTo>
                <a:lnTo>
                  <a:pt x="135393" y="316767"/>
                </a:lnTo>
                <a:lnTo>
                  <a:pt x="0" y="158385"/>
                </a:lnTo>
                <a:lnTo>
                  <a:pt x="54158" y="158385"/>
                </a:lnTo>
                <a:lnTo>
                  <a:pt x="54158" y="1"/>
                </a:lnTo>
                <a:lnTo>
                  <a:pt x="216627" y="1"/>
                </a:lnTo>
                <a:close/>
              </a:path>
            </a:pathLst>
          </a:cu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3355" tIns="1" rIns="63354" bIns="8123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s-CO" sz="700" kern="120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B25E73B-37D1-47D4-9F2B-79FC8F13891D}"/>
              </a:ext>
            </a:extLst>
          </p:cNvPr>
          <p:cNvSpPr/>
          <p:nvPr/>
        </p:nvSpPr>
        <p:spPr>
          <a:xfrm>
            <a:off x="7663168" y="5830862"/>
            <a:ext cx="1277290" cy="766374"/>
          </a:xfrm>
          <a:custGeom>
            <a:avLst/>
            <a:gdLst>
              <a:gd name="connsiteX0" fmla="*/ 0 w 1277290"/>
              <a:gd name="connsiteY0" fmla="*/ 76637 h 766374"/>
              <a:gd name="connsiteX1" fmla="*/ 76637 w 1277290"/>
              <a:gd name="connsiteY1" fmla="*/ 0 h 766374"/>
              <a:gd name="connsiteX2" fmla="*/ 1200653 w 1277290"/>
              <a:gd name="connsiteY2" fmla="*/ 0 h 766374"/>
              <a:gd name="connsiteX3" fmla="*/ 1277290 w 1277290"/>
              <a:gd name="connsiteY3" fmla="*/ 76637 h 766374"/>
              <a:gd name="connsiteX4" fmla="*/ 1277290 w 1277290"/>
              <a:gd name="connsiteY4" fmla="*/ 689737 h 766374"/>
              <a:gd name="connsiteX5" fmla="*/ 1200653 w 1277290"/>
              <a:gd name="connsiteY5" fmla="*/ 766374 h 766374"/>
              <a:gd name="connsiteX6" fmla="*/ 76637 w 1277290"/>
              <a:gd name="connsiteY6" fmla="*/ 766374 h 766374"/>
              <a:gd name="connsiteX7" fmla="*/ 0 w 1277290"/>
              <a:gd name="connsiteY7" fmla="*/ 689737 h 766374"/>
              <a:gd name="connsiteX8" fmla="*/ 0 w 1277290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290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200653" y="0"/>
                </a:lnTo>
                <a:cubicBezTo>
                  <a:pt x="1242978" y="0"/>
                  <a:pt x="1277290" y="34312"/>
                  <a:pt x="1277290" y="76637"/>
                </a:cubicBezTo>
                <a:lnTo>
                  <a:pt x="1277290" y="689737"/>
                </a:lnTo>
                <a:cubicBezTo>
                  <a:pt x="1277290" y="732062"/>
                  <a:pt x="1242978" y="766374"/>
                  <a:pt x="1200653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400" b="1" kern="1200" dirty="0"/>
              <a:t>Predicción final</a:t>
            </a:r>
            <a:endParaRPr lang="es-CO" sz="1400" kern="1200" dirty="0"/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BAE28FAF-4C7B-4C20-8F5A-6152FF09B158}"/>
              </a:ext>
            </a:extLst>
          </p:cNvPr>
          <p:cNvSpPr/>
          <p:nvPr/>
        </p:nvSpPr>
        <p:spPr>
          <a:xfrm>
            <a:off x="7279981" y="6055665"/>
            <a:ext cx="270785" cy="316769"/>
          </a:xfrm>
          <a:custGeom>
            <a:avLst/>
            <a:gdLst>
              <a:gd name="connsiteX0" fmla="*/ 0 w 270785"/>
              <a:gd name="connsiteY0" fmla="*/ 63354 h 316768"/>
              <a:gd name="connsiteX1" fmla="*/ 135393 w 270785"/>
              <a:gd name="connsiteY1" fmla="*/ 63354 h 316768"/>
              <a:gd name="connsiteX2" fmla="*/ 135393 w 270785"/>
              <a:gd name="connsiteY2" fmla="*/ 0 h 316768"/>
              <a:gd name="connsiteX3" fmla="*/ 270785 w 270785"/>
              <a:gd name="connsiteY3" fmla="*/ 158384 h 316768"/>
              <a:gd name="connsiteX4" fmla="*/ 135393 w 270785"/>
              <a:gd name="connsiteY4" fmla="*/ 316768 h 316768"/>
              <a:gd name="connsiteX5" fmla="*/ 135393 w 270785"/>
              <a:gd name="connsiteY5" fmla="*/ 253414 h 316768"/>
              <a:gd name="connsiteX6" fmla="*/ 0 w 270785"/>
              <a:gd name="connsiteY6" fmla="*/ 253414 h 316768"/>
              <a:gd name="connsiteX7" fmla="*/ 0 w 270785"/>
              <a:gd name="connsiteY7" fmla="*/ 63354 h 31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785" h="316768">
                <a:moveTo>
                  <a:pt x="270785" y="253414"/>
                </a:moveTo>
                <a:lnTo>
                  <a:pt x="135392" y="253414"/>
                </a:lnTo>
                <a:lnTo>
                  <a:pt x="135392" y="316768"/>
                </a:lnTo>
                <a:lnTo>
                  <a:pt x="0" y="158384"/>
                </a:lnTo>
                <a:lnTo>
                  <a:pt x="135392" y="0"/>
                </a:lnTo>
                <a:lnTo>
                  <a:pt x="135392" y="63354"/>
                </a:lnTo>
                <a:lnTo>
                  <a:pt x="270785" y="63354"/>
                </a:lnTo>
                <a:lnTo>
                  <a:pt x="270785" y="253414"/>
                </a:lnTo>
                <a:close/>
              </a:path>
            </a:pathLst>
          </a:custGeom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235" tIns="63355" rIns="0" bIns="63354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s-CO" sz="700" kern="120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C8F5D3BB-DDDB-42E5-8EC2-9C79E9AC36FE}"/>
              </a:ext>
            </a:extLst>
          </p:cNvPr>
          <p:cNvSpPr/>
          <p:nvPr/>
        </p:nvSpPr>
        <p:spPr>
          <a:xfrm>
            <a:off x="5476447" y="5830862"/>
            <a:ext cx="1675804" cy="766374"/>
          </a:xfrm>
          <a:custGeom>
            <a:avLst/>
            <a:gdLst>
              <a:gd name="connsiteX0" fmla="*/ 0 w 1277290"/>
              <a:gd name="connsiteY0" fmla="*/ 76637 h 766374"/>
              <a:gd name="connsiteX1" fmla="*/ 76637 w 1277290"/>
              <a:gd name="connsiteY1" fmla="*/ 0 h 766374"/>
              <a:gd name="connsiteX2" fmla="*/ 1200653 w 1277290"/>
              <a:gd name="connsiteY2" fmla="*/ 0 h 766374"/>
              <a:gd name="connsiteX3" fmla="*/ 1277290 w 1277290"/>
              <a:gd name="connsiteY3" fmla="*/ 76637 h 766374"/>
              <a:gd name="connsiteX4" fmla="*/ 1277290 w 1277290"/>
              <a:gd name="connsiteY4" fmla="*/ 689737 h 766374"/>
              <a:gd name="connsiteX5" fmla="*/ 1200653 w 1277290"/>
              <a:gd name="connsiteY5" fmla="*/ 766374 h 766374"/>
              <a:gd name="connsiteX6" fmla="*/ 76637 w 1277290"/>
              <a:gd name="connsiteY6" fmla="*/ 766374 h 766374"/>
              <a:gd name="connsiteX7" fmla="*/ 0 w 1277290"/>
              <a:gd name="connsiteY7" fmla="*/ 689737 h 766374"/>
              <a:gd name="connsiteX8" fmla="*/ 0 w 1277290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290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200653" y="0"/>
                </a:lnTo>
                <a:cubicBezTo>
                  <a:pt x="1242978" y="0"/>
                  <a:pt x="1277290" y="34312"/>
                  <a:pt x="1277290" y="76637"/>
                </a:cubicBezTo>
                <a:lnTo>
                  <a:pt x="1277290" y="689737"/>
                </a:lnTo>
                <a:cubicBezTo>
                  <a:pt x="1277290" y="732062"/>
                  <a:pt x="1242978" y="766374"/>
                  <a:pt x="1200653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400" b="1" kern="1200" dirty="0"/>
              <a:t>Evaluación del desempeño</a:t>
            </a:r>
            <a:endParaRPr lang="es-CO" sz="1400" kern="1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CFAF8B5-6494-4913-B37F-AA4D72F5C98A}"/>
              </a:ext>
            </a:extLst>
          </p:cNvPr>
          <p:cNvSpPr/>
          <p:nvPr/>
        </p:nvSpPr>
        <p:spPr>
          <a:xfrm>
            <a:off x="3854596" y="1947954"/>
            <a:ext cx="5173287" cy="868233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1117A19-7456-471A-A083-B513FBF2FB55}"/>
              </a:ext>
            </a:extLst>
          </p:cNvPr>
          <p:cNvSpPr/>
          <p:nvPr/>
        </p:nvSpPr>
        <p:spPr>
          <a:xfrm>
            <a:off x="3565119" y="3207476"/>
            <a:ext cx="5462764" cy="88900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217E23D-CE1C-4D94-9385-437BDDED2560}"/>
              </a:ext>
            </a:extLst>
          </p:cNvPr>
          <p:cNvSpPr/>
          <p:nvPr/>
        </p:nvSpPr>
        <p:spPr>
          <a:xfrm>
            <a:off x="3867296" y="4490126"/>
            <a:ext cx="5173287" cy="889003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AC89DB-EF65-4798-BD9F-CA8C909FC9C3}"/>
              </a:ext>
            </a:extLst>
          </p:cNvPr>
          <p:cNvSpPr/>
          <p:nvPr/>
        </p:nvSpPr>
        <p:spPr>
          <a:xfrm>
            <a:off x="5364044" y="5756351"/>
            <a:ext cx="3677822" cy="889003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EB25A8-34D4-4DA9-AE94-1271FCD93B8C}"/>
              </a:ext>
            </a:extLst>
          </p:cNvPr>
          <p:cNvSpPr txBox="1"/>
          <p:nvPr/>
        </p:nvSpPr>
        <p:spPr>
          <a:xfrm>
            <a:off x="9151178" y="1938641"/>
            <a:ext cx="1963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Preparación</a:t>
            </a:r>
          </a:p>
          <a:p>
            <a:pPr algn="ctr"/>
            <a:r>
              <a:rPr lang="es-CO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modelo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AADF45-71D8-4768-9322-E1BACA277E54}"/>
              </a:ext>
            </a:extLst>
          </p:cNvPr>
          <p:cNvSpPr txBox="1"/>
          <p:nvPr/>
        </p:nvSpPr>
        <p:spPr>
          <a:xfrm>
            <a:off x="447795" y="3428634"/>
            <a:ext cx="306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Elección y tuneado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6D9AC2-546E-446E-B474-9B3FE005DE9E}"/>
              </a:ext>
            </a:extLst>
          </p:cNvPr>
          <p:cNvSpPr txBox="1"/>
          <p:nvPr/>
        </p:nvSpPr>
        <p:spPr>
          <a:xfrm>
            <a:off x="9148700" y="4519128"/>
            <a:ext cx="258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Establecimiento del modelo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95F3F5-270A-4F02-B53F-1E4E35A10888}"/>
              </a:ext>
            </a:extLst>
          </p:cNvPr>
          <p:cNvSpPr txBox="1"/>
          <p:nvPr/>
        </p:nvSpPr>
        <p:spPr>
          <a:xfrm>
            <a:off x="2291633" y="5970019"/>
            <a:ext cx="3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 del modelo</a:t>
            </a:r>
          </a:p>
        </p:txBody>
      </p:sp>
    </p:spTree>
    <p:extLst>
      <p:ext uri="{BB962C8B-B14F-4D97-AF65-F5344CB8AC3E}">
        <p14:creationId xmlns:p14="http://schemas.microsoft.com/office/powerpoint/2010/main" val="106586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4F8057-1ACB-429D-B14C-C318976DF5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67160" y="6356350"/>
            <a:ext cx="452562" cy="365125"/>
          </a:xfrm>
        </p:spPr>
        <p:txBody>
          <a:bodyPr/>
          <a:lstStyle/>
          <a:p>
            <a:fld id="{371CA52D-80BA-40FF-AF84-7C7CFA176718}" type="slidenum">
              <a:rPr lang="es-CO" smtClean="0"/>
              <a:t>19</a:t>
            </a:fld>
            <a:endParaRPr lang="es-CO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5431E87-DF8C-469F-B052-60880ABDB5E8}"/>
              </a:ext>
            </a:extLst>
          </p:cNvPr>
          <p:cNvSpPr txBox="1">
            <a:spLocks/>
          </p:cNvSpPr>
          <p:nvPr/>
        </p:nvSpPr>
        <p:spPr>
          <a:xfrm>
            <a:off x="2171700" y="508100"/>
            <a:ext cx="6623957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s-CO" sz="4400" b="1" dirty="0">
                <a:latin typeface="+mj-lt"/>
                <a:ea typeface="+mj-ea"/>
                <a:cs typeface="Arial"/>
              </a:defRPr>
            </a:lvl1pPr>
          </a:lstStyle>
          <a:p>
            <a:r>
              <a:rPr lang="es-MX" dirty="0"/>
              <a:t>Preparación del modelo</a:t>
            </a:r>
            <a:endParaRPr lang="es-CO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CCB172DC-1A7E-4AFF-A864-53478A0B997A}"/>
              </a:ext>
            </a:extLst>
          </p:cNvPr>
          <p:cNvSpPr txBox="1">
            <a:spLocks/>
          </p:cNvSpPr>
          <p:nvPr/>
        </p:nvSpPr>
        <p:spPr>
          <a:xfrm>
            <a:off x="176096" y="261461"/>
            <a:ext cx="1995604" cy="1195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>
                <a:latin typeface="+mj-lt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2.2.1</a:t>
            </a: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70133045-197F-45B7-8589-AF5C916C4F2E}"/>
              </a:ext>
            </a:extLst>
          </p:cNvPr>
          <p:cNvSpPr/>
          <p:nvPr/>
        </p:nvSpPr>
        <p:spPr>
          <a:xfrm>
            <a:off x="994540" y="1703762"/>
            <a:ext cx="1975169" cy="956807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b="1" kern="1200"/>
              <a:t>Datos preparados</a:t>
            </a:r>
            <a:endParaRPr lang="es-CO" kern="120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51A6E2B5-4B11-4EB1-A943-A46E0418680E}"/>
              </a:ext>
            </a:extLst>
          </p:cNvPr>
          <p:cNvSpPr/>
          <p:nvPr/>
        </p:nvSpPr>
        <p:spPr>
          <a:xfrm>
            <a:off x="5085076" y="1703762"/>
            <a:ext cx="1975169" cy="956807"/>
          </a:xfrm>
          <a:custGeom>
            <a:avLst/>
            <a:gdLst>
              <a:gd name="connsiteX0" fmla="*/ 0 w 1277290"/>
              <a:gd name="connsiteY0" fmla="*/ 76637 h 766374"/>
              <a:gd name="connsiteX1" fmla="*/ 76637 w 1277290"/>
              <a:gd name="connsiteY1" fmla="*/ 0 h 766374"/>
              <a:gd name="connsiteX2" fmla="*/ 1200653 w 1277290"/>
              <a:gd name="connsiteY2" fmla="*/ 0 h 766374"/>
              <a:gd name="connsiteX3" fmla="*/ 1277290 w 1277290"/>
              <a:gd name="connsiteY3" fmla="*/ 76637 h 766374"/>
              <a:gd name="connsiteX4" fmla="*/ 1277290 w 1277290"/>
              <a:gd name="connsiteY4" fmla="*/ 689737 h 766374"/>
              <a:gd name="connsiteX5" fmla="*/ 1200653 w 1277290"/>
              <a:gd name="connsiteY5" fmla="*/ 766374 h 766374"/>
              <a:gd name="connsiteX6" fmla="*/ 76637 w 1277290"/>
              <a:gd name="connsiteY6" fmla="*/ 766374 h 766374"/>
              <a:gd name="connsiteX7" fmla="*/ 0 w 1277290"/>
              <a:gd name="connsiteY7" fmla="*/ 689737 h 766374"/>
              <a:gd name="connsiteX8" fmla="*/ 0 w 1277290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290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200653" y="0"/>
                </a:lnTo>
                <a:cubicBezTo>
                  <a:pt x="1242978" y="0"/>
                  <a:pt x="1277290" y="34312"/>
                  <a:pt x="1277290" y="76637"/>
                </a:cubicBezTo>
                <a:lnTo>
                  <a:pt x="1277290" y="689737"/>
                </a:lnTo>
                <a:cubicBezTo>
                  <a:pt x="1277290" y="732062"/>
                  <a:pt x="1242978" y="766374"/>
                  <a:pt x="1200653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b="1" kern="1200"/>
              <a:t>Partición de los datos</a:t>
            </a:r>
            <a:endParaRPr lang="es-CO" kern="120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271901CE-EBD5-4AFE-B9BF-3B7C6DCB90D9}"/>
              </a:ext>
            </a:extLst>
          </p:cNvPr>
          <p:cNvSpPr/>
          <p:nvPr/>
        </p:nvSpPr>
        <p:spPr>
          <a:xfrm>
            <a:off x="9175612" y="1703762"/>
            <a:ext cx="2147346" cy="956807"/>
          </a:xfrm>
          <a:custGeom>
            <a:avLst/>
            <a:gdLst>
              <a:gd name="connsiteX0" fmla="*/ 0 w 1388632"/>
              <a:gd name="connsiteY0" fmla="*/ 76637 h 766374"/>
              <a:gd name="connsiteX1" fmla="*/ 76637 w 1388632"/>
              <a:gd name="connsiteY1" fmla="*/ 0 h 766374"/>
              <a:gd name="connsiteX2" fmla="*/ 1311995 w 1388632"/>
              <a:gd name="connsiteY2" fmla="*/ 0 h 766374"/>
              <a:gd name="connsiteX3" fmla="*/ 1388632 w 1388632"/>
              <a:gd name="connsiteY3" fmla="*/ 76637 h 766374"/>
              <a:gd name="connsiteX4" fmla="*/ 1388632 w 1388632"/>
              <a:gd name="connsiteY4" fmla="*/ 689737 h 766374"/>
              <a:gd name="connsiteX5" fmla="*/ 1311995 w 1388632"/>
              <a:gd name="connsiteY5" fmla="*/ 766374 h 766374"/>
              <a:gd name="connsiteX6" fmla="*/ 76637 w 1388632"/>
              <a:gd name="connsiteY6" fmla="*/ 766374 h 766374"/>
              <a:gd name="connsiteX7" fmla="*/ 0 w 1388632"/>
              <a:gd name="connsiteY7" fmla="*/ 689737 h 766374"/>
              <a:gd name="connsiteX8" fmla="*/ 0 w 1388632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8632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311995" y="0"/>
                </a:lnTo>
                <a:cubicBezTo>
                  <a:pt x="1354320" y="0"/>
                  <a:pt x="1388632" y="34312"/>
                  <a:pt x="1388632" y="76637"/>
                </a:cubicBezTo>
                <a:lnTo>
                  <a:pt x="1388632" y="689737"/>
                </a:lnTo>
                <a:cubicBezTo>
                  <a:pt x="1388632" y="732062"/>
                  <a:pt x="1354320" y="766374"/>
                  <a:pt x="1311995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b="1" kern="1200" dirty="0"/>
              <a:t>Configuración del modelo</a:t>
            </a:r>
            <a:endParaRPr lang="es-CO" kern="1200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9585527-7579-4894-9767-80C1A6FB19E5}"/>
              </a:ext>
            </a:extLst>
          </p:cNvPr>
          <p:cNvSpPr/>
          <p:nvPr/>
        </p:nvSpPr>
        <p:spPr>
          <a:xfrm>
            <a:off x="3241421" y="1995898"/>
            <a:ext cx="1571942" cy="372534"/>
          </a:xfrm>
          <a:prstGeom prst="rightArrow">
            <a:avLst>
              <a:gd name="adj1" fmla="val 50000"/>
              <a:gd name="adj2" fmla="val 7954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CD5E62A-82E9-4B70-9CA7-037F66DD0A74}"/>
              </a:ext>
            </a:extLst>
          </p:cNvPr>
          <p:cNvSpPr/>
          <p:nvPr/>
        </p:nvSpPr>
        <p:spPr>
          <a:xfrm>
            <a:off x="7331957" y="1995898"/>
            <a:ext cx="1571942" cy="372534"/>
          </a:xfrm>
          <a:prstGeom prst="rightArrow">
            <a:avLst>
              <a:gd name="adj1" fmla="val 50000"/>
              <a:gd name="adj2" fmla="val 7954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30092BC9-9FFF-4A92-A027-D87F6421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56216"/>
              </p:ext>
            </p:extLst>
          </p:nvPr>
        </p:nvGraphicFramePr>
        <p:xfrm>
          <a:off x="902704" y="3049861"/>
          <a:ext cx="1995604" cy="2921001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1995604">
                  <a:extLst>
                    <a:ext uri="{9D8B030D-6E8A-4147-A177-3AD203B41FA5}">
                      <a16:colId xmlns:a16="http://schemas.microsoft.com/office/drawing/2014/main" val="485456595"/>
                    </a:ext>
                  </a:extLst>
                </a:gridCol>
              </a:tblGrid>
              <a:tr h="442767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Conjunto de datos</a:t>
                      </a:r>
                      <a:endParaRPr lang="es-CO" sz="1600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893817"/>
                  </a:ext>
                </a:extLst>
              </a:tr>
              <a:tr h="1420331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600" dirty="0">
                          <a:effectLst/>
                        </a:rPr>
                        <a:t>Variables ambientales + hora como variable categórica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800023"/>
                  </a:ext>
                </a:extLst>
              </a:tr>
              <a:tr h="1057903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600" dirty="0">
                          <a:effectLst/>
                        </a:rPr>
                        <a:t>Variables ambientales SIN hora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0898967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0CB5F76C-73CF-45DE-9798-C8E8C9D5A55B}"/>
              </a:ext>
            </a:extLst>
          </p:cNvPr>
          <p:cNvSpPr txBox="1"/>
          <p:nvPr/>
        </p:nvSpPr>
        <p:spPr>
          <a:xfrm rot="16200000">
            <a:off x="-305959" y="1961104"/>
            <a:ext cx="174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Transformación &amp; Escalado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2DB1F366-33BF-44ED-866A-5548BC4F28C4}"/>
              </a:ext>
            </a:extLst>
          </p:cNvPr>
          <p:cNvGrpSpPr/>
          <p:nvPr/>
        </p:nvGrpSpPr>
        <p:grpSpPr>
          <a:xfrm>
            <a:off x="5029583" y="2950107"/>
            <a:ext cx="2132834" cy="1242633"/>
            <a:chOff x="5029583" y="2950107"/>
            <a:chExt cx="2132834" cy="1242633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E2CF6802-8A00-441A-838E-136855E701F4}"/>
                </a:ext>
              </a:extLst>
            </p:cNvPr>
            <p:cNvSpPr txBox="1"/>
            <p:nvPr/>
          </p:nvSpPr>
          <p:spPr>
            <a:xfrm>
              <a:off x="5251057" y="2950107"/>
              <a:ext cx="16898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s-CO" sz="2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 - 2021</a:t>
              </a:r>
            </a:p>
          </p:txBody>
        </p:sp>
        <p:sp>
          <p:nvSpPr>
            <p:cNvPr id="17" name="Diagrama de flujo: datos 16">
              <a:extLst>
                <a:ext uri="{FF2B5EF4-FFF2-40B4-BE49-F238E27FC236}">
                  <a16:creationId xmlns:a16="http://schemas.microsoft.com/office/drawing/2014/main" id="{6A918105-6A1E-43F4-9475-4E471CDE63C8}"/>
                </a:ext>
              </a:extLst>
            </p:cNvPr>
            <p:cNvSpPr/>
            <p:nvPr/>
          </p:nvSpPr>
          <p:spPr>
            <a:xfrm>
              <a:off x="5029583" y="3411772"/>
              <a:ext cx="2132834" cy="780968"/>
            </a:xfrm>
            <a:prstGeom prst="flowChartInputOutpu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accent1"/>
                  </a:solidFill>
                </a:rPr>
                <a:t>Conjunto de prueba</a:t>
              </a:r>
            </a:p>
          </p:txBody>
        </p:sp>
      </p:grpSp>
      <p:sp>
        <p:nvSpPr>
          <p:cNvPr id="18" name="Diagrama de flujo: datos 17">
            <a:extLst>
              <a:ext uri="{FF2B5EF4-FFF2-40B4-BE49-F238E27FC236}">
                <a16:creationId xmlns:a16="http://schemas.microsoft.com/office/drawing/2014/main" id="{13356305-75FA-4ABF-8BDA-B1D07302B596}"/>
              </a:ext>
            </a:extLst>
          </p:cNvPr>
          <p:cNvSpPr/>
          <p:nvPr/>
        </p:nvSpPr>
        <p:spPr>
          <a:xfrm>
            <a:off x="4219191" y="5365792"/>
            <a:ext cx="2803149" cy="780968"/>
          </a:xfrm>
          <a:prstGeom prst="flowChartInputOutpu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Conjunto de entrenamiento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21E47D8-6C27-4CD7-8998-ACE84671C74B}"/>
              </a:ext>
            </a:extLst>
          </p:cNvPr>
          <p:cNvSpPr txBox="1"/>
          <p:nvPr/>
        </p:nvSpPr>
        <p:spPr>
          <a:xfrm>
            <a:off x="4695417" y="4799814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NOT nov - 2021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57252B3-871D-46E6-B7F0-6A820C001A62}"/>
              </a:ext>
            </a:extLst>
          </p:cNvPr>
          <p:cNvSpPr txBox="1"/>
          <p:nvPr/>
        </p:nvSpPr>
        <p:spPr>
          <a:xfrm>
            <a:off x="8877685" y="2799621"/>
            <a:ext cx="274320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Variable respuesta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Variable categórica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Variables a ignorar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8BB66114-8322-4CC9-A0BD-34BB645B034A}"/>
              </a:ext>
            </a:extLst>
          </p:cNvPr>
          <p:cNvSpPr/>
          <p:nvPr/>
        </p:nvSpPr>
        <p:spPr>
          <a:xfrm>
            <a:off x="6991730" y="4827243"/>
            <a:ext cx="1063457" cy="146128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Diagrama de flujo: datos 21">
            <a:extLst>
              <a:ext uri="{FF2B5EF4-FFF2-40B4-BE49-F238E27FC236}">
                <a16:creationId xmlns:a16="http://schemas.microsoft.com/office/drawing/2014/main" id="{85911CF3-D4C2-4D66-887F-B184A65E039F}"/>
              </a:ext>
            </a:extLst>
          </p:cNvPr>
          <p:cNvSpPr/>
          <p:nvPr/>
        </p:nvSpPr>
        <p:spPr>
          <a:xfrm>
            <a:off x="7912329" y="4535106"/>
            <a:ext cx="1217563" cy="780968"/>
          </a:xfrm>
          <a:prstGeom prst="flowChartInputOutpu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70% Train</a:t>
            </a:r>
          </a:p>
        </p:txBody>
      </p:sp>
      <p:sp>
        <p:nvSpPr>
          <p:cNvPr id="23" name="Diagrama de flujo: datos 22">
            <a:extLst>
              <a:ext uri="{FF2B5EF4-FFF2-40B4-BE49-F238E27FC236}">
                <a16:creationId xmlns:a16="http://schemas.microsoft.com/office/drawing/2014/main" id="{F6054A60-5CF7-4CB8-BF1E-B1A06ADEC231}"/>
              </a:ext>
            </a:extLst>
          </p:cNvPr>
          <p:cNvSpPr/>
          <p:nvPr/>
        </p:nvSpPr>
        <p:spPr>
          <a:xfrm>
            <a:off x="7958048" y="5785828"/>
            <a:ext cx="1217563" cy="780968"/>
          </a:xfrm>
          <a:prstGeom prst="flowChartInputOutpu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30% Val</a:t>
            </a:r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49477455-D16D-4C5D-9986-2945C151D38F}"/>
              </a:ext>
            </a:extLst>
          </p:cNvPr>
          <p:cNvSpPr/>
          <p:nvPr/>
        </p:nvSpPr>
        <p:spPr>
          <a:xfrm>
            <a:off x="9816045" y="4358442"/>
            <a:ext cx="649668" cy="288946"/>
          </a:xfrm>
          <a:custGeom>
            <a:avLst/>
            <a:gdLst>
              <a:gd name="connsiteX0" fmla="*/ 0 w 649668"/>
              <a:gd name="connsiteY0" fmla="*/ 48159 h 288946"/>
              <a:gd name="connsiteX1" fmla="*/ 48159 w 649668"/>
              <a:gd name="connsiteY1" fmla="*/ 0 h 288946"/>
              <a:gd name="connsiteX2" fmla="*/ 601509 w 649668"/>
              <a:gd name="connsiteY2" fmla="*/ 0 h 288946"/>
              <a:gd name="connsiteX3" fmla="*/ 649668 w 649668"/>
              <a:gd name="connsiteY3" fmla="*/ 48159 h 288946"/>
              <a:gd name="connsiteX4" fmla="*/ 649668 w 649668"/>
              <a:gd name="connsiteY4" fmla="*/ 240787 h 288946"/>
              <a:gd name="connsiteX5" fmla="*/ 601509 w 649668"/>
              <a:gd name="connsiteY5" fmla="*/ 288946 h 288946"/>
              <a:gd name="connsiteX6" fmla="*/ 48159 w 649668"/>
              <a:gd name="connsiteY6" fmla="*/ 288946 h 288946"/>
              <a:gd name="connsiteX7" fmla="*/ 0 w 649668"/>
              <a:gd name="connsiteY7" fmla="*/ 240787 h 288946"/>
              <a:gd name="connsiteX8" fmla="*/ 0 w 649668"/>
              <a:gd name="connsiteY8" fmla="*/ 48159 h 28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9668" h="288946">
                <a:moveTo>
                  <a:pt x="0" y="48159"/>
                </a:moveTo>
                <a:cubicBezTo>
                  <a:pt x="0" y="21562"/>
                  <a:pt x="21562" y="0"/>
                  <a:pt x="48159" y="0"/>
                </a:cubicBezTo>
                <a:lnTo>
                  <a:pt x="601509" y="0"/>
                </a:lnTo>
                <a:cubicBezTo>
                  <a:pt x="628106" y="0"/>
                  <a:pt x="649668" y="21562"/>
                  <a:pt x="649668" y="48159"/>
                </a:cubicBezTo>
                <a:lnTo>
                  <a:pt x="649668" y="240787"/>
                </a:lnTo>
                <a:cubicBezTo>
                  <a:pt x="649668" y="267384"/>
                  <a:pt x="628106" y="288946"/>
                  <a:pt x="601509" y="288946"/>
                </a:cubicBezTo>
                <a:lnTo>
                  <a:pt x="48159" y="288946"/>
                </a:lnTo>
                <a:cubicBezTo>
                  <a:pt x="21562" y="288946"/>
                  <a:pt x="0" y="267384"/>
                  <a:pt x="0" y="240787"/>
                </a:cubicBezTo>
                <a:lnTo>
                  <a:pt x="0" y="4815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45" tIns="40775" rIns="67445" bIns="40775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400" kern="1200">
                <a:solidFill>
                  <a:schemeClr val="tx1"/>
                </a:solidFill>
              </a:rPr>
              <a:t>X train</a:t>
            </a:r>
            <a:endParaRPr lang="es-CO" sz="1400" kern="1200">
              <a:solidFill>
                <a:schemeClr val="tx1"/>
              </a:solidFill>
            </a:endParaRPr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5E4F872C-1F63-40A9-B428-F36597A6B995}"/>
              </a:ext>
            </a:extLst>
          </p:cNvPr>
          <p:cNvSpPr/>
          <p:nvPr/>
        </p:nvSpPr>
        <p:spPr>
          <a:xfrm>
            <a:off x="9816045" y="5115061"/>
            <a:ext cx="649668" cy="288946"/>
          </a:xfrm>
          <a:custGeom>
            <a:avLst/>
            <a:gdLst>
              <a:gd name="connsiteX0" fmla="*/ 0 w 649668"/>
              <a:gd name="connsiteY0" fmla="*/ 48159 h 288946"/>
              <a:gd name="connsiteX1" fmla="*/ 48159 w 649668"/>
              <a:gd name="connsiteY1" fmla="*/ 0 h 288946"/>
              <a:gd name="connsiteX2" fmla="*/ 601509 w 649668"/>
              <a:gd name="connsiteY2" fmla="*/ 0 h 288946"/>
              <a:gd name="connsiteX3" fmla="*/ 649668 w 649668"/>
              <a:gd name="connsiteY3" fmla="*/ 48159 h 288946"/>
              <a:gd name="connsiteX4" fmla="*/ 649668 w 649668"/>
              <a:gd name="connsiteY4" fmla="*/ 240787 h 288946"/>
              <a:gd name="connsiteX5" fmla="*/ 601509 w 649668"/>
              <a:gd name="connsiteY5" fmla="*/ 288946 h 288946"/>
              <a:gd name="connsiteX6" fmla="*/ 48159 w 649668"/>
              <a:gd name="connsiteY6" fmla="*/ 288946 h 288946"/>
              <a:gd name="connsiteX7" fmla="*/ 0 w 649668"/>
              <a:gd name="connsiteY7" fmla="*/ 240787 h 288946"/>
              <a:gd name="connsiteX8" fmla="*/ 0 w 649668"/>
              <a:gd name="connsiteY8" fmla="*/ 48159 h 28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9668" h="288946">
                <a:moveTo>
                  <a:pt x="0" y="48159"/>
                </a:moveTo>
                <a:cubicBezTo>
                  <a:pt x="0" y="21562"/>
                  <a:pt x="21562" y="0"/>
                  <a:pt x="48159" y="0"/>
                </a:cubicBezTo>
                <a:lnTo>
                  <a:pt x="601509" y="0"/>
                </a:lnTo>
                <a:cubicBezTo>
                  <a:pt x="628106" y="0"/>
                  <a:pt x="649668" y="21562"/>
                  <a:pt x="649668" y="48159"/>
                </a:cubicBezTo>
                <a:lnTo>
                  <a:pt x="649668" y="240787"/>
                </a:lnTo>
                <a:cubicBezTo>
                  <a:pt x="649668" y="267384"/>
                  <a:pt x="628106" y="288946"/>
                  <a:pt x="601509" y="288946"/>
                </a:cubicBezTo>
                <a:lnTo>
                  <a:pt x="48159" y="288946"/>
                </a:lnTo>
                <a:cubicBezTo>
                  <a:pt x="21562" y="288946"/>
                  <a:pt x="0" y="267384"/>
                  <a:pt x="0" y="240787"/>
                </a:cubicBezTo>
                <a:lnTo>
                  <a:pt x="0" y="4815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shade val="50000"/>
              <a:hueOff val="0"/>
              <a:satOff val="0"/>
              <a:lumOff val="13232"/>
              <a:alphaOff val="0"/>
            </a:schemeClr>
          </a:fillRef>
          <a:effectRef idx="0">
            <a:schemeClr val="accent4">
              <a:shade val="50000"/>
              <a:hueOff val="0"/>
              <a:satOff val="0"/>
              <a:lumOff val="1323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45" tIns="40775" rIns="67445" bIns="40775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400" kern="1200">
                <a:solidFill>
                  <a:schemeClr val="tx1"/>
                </a:solidFill>
              </a:rPr>
              <a:t>Y train</a:t>
            </a:r>
            <a:endParaRPr lang="es-CO" sz="1400" kern="1200">
              <a:solidFill>
                <a:schemeClr val="tx1"/>
              </a:solidFill>
            </a:endParaRPr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9951BB9F-50CB-43D6-8A9D-4B4DC4658301}"/>
              </a:ext>
            </a:extLst>
          </p:cNvPr>
          <p:cNvSpPr/>
          <p:nvPr/>
        </p:nvSpPr>
        <p:spPr>
          <a:xfrm>
            <a:off x="9853407" y="5584815"/>
            <a:ext cx="649668" cy="288946"/>
          </a:xfrm>
          <a:custGeom>
            <a:avLst/>
            <a:gdLst>
              <a:gd name="connsiteX0" fmla="*/ 0 w 649668"/>
              <a:gd name="connsiteY0" fmla="*/ 48159 h 288946"/>
              <a:gd name="connsiteX1" fmla="*/ 48159 w 649668"/>
              <a:gd name="connsiteY1" fmla="*/ 0 h 288946"/>
              <a:gd name="connsiteX2" fmla="*/ 601509 w 649668"/>
              <a:gd name="connsiteY2" fmla="*/ 0 h 288946"/>
              <a:gd name="connsiteX3" fmla="*/ 649668 w 649668"/>
              <a:gd name="connsiteY3" fmla="*/ 48159 h 288946"/>
              <a:gd name="connsiteX4" fmla="*/ 649668 w 649668"/>
              <a:gd name="connsiteY4" fmla="*/ 240787 h 288946"/>
              <a:gd name="connsiteX5" fmla="*/ 601509 w 649668"/>
              <a:gd name="connsiteY5" fmla="*/ 288946 h 288946"/>
              <a:gd name="connsiteX6" fmla="*/ 48159 w 649668"/>
              <a:gd name="connsiteY6" fmla="*/ 288946 h 288946"/>
              <a:gd name="connsiteX7" fmla="*/ 0 w 649668"/>
              <a:gd name="connsiteY7" fmla="*/ 240787 h 288946"/>
              <a:gd name="connsiteX8" fmla="*/ 0 w 649668"/>
              <a:gd name="connsiteY8" fmla="*/ 48159 h 28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9668" h="288946">
                <a:moveTo>
                  <a:pt x="0" y="48159"/>
                </a:moveTo>
                <a:cubicBezTo>
                  <a:pt x="0" y="21562"/>
                  <a:pt x="21562" y="0"/>
                  <a:pt x="48159" y="0"/>
                </a:cubicBezTo>
                <a:lnTo>
                  <a:pt x="601509" y="0"/>
                </a:lnTo>
                <a:cubicBezTo>
                  <a:pt x="628106" y="0"/>
                  <a:pt x="649668" y="21562"/>
                  <a:pt x="649668" y="48159"/>
                </a:cubicBezTo>
                <a:lnTo>
                  <a:pt x="649668" y="240787"/>
                </a:lnTo>
                <a:cubicBezTo>
                  <a:pt x="649668" y="267384"/>
                  <a:pt x="628106" y="288946"/>
                  <a:pt x="601509" y="288946"/>
                </a:cubicBezTo>
                <a:lnTo>
                  <a:pt x="48159" y="288946"/>
                </a:lnTo>
                <a:cubicBezTo>
                  <a:pt x="21562" y="288946"/>
                  <a:pt x="0" y="267384"/>
                  <a:pt x="0" y="240787"/>
                </a:cubicBezTo>
                <a:lnTo>
                  <a:pt x="0" y="4815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shade val="50000"/>
              <a:hueOff val="0"/>
              <a:satOff val="0"/>
              <a:lumOff val="26464"/>
              <a:alphaOff val="0"/>
            </a:schemeClr>
          </a:fillRef>
          <a:effectRef idx="0">
            <a:schemeClr val="accent4">
              <a:shade val="50000"/>
              <a:hueOff val="0"/>
              <a:satOff val="0"/>
              <a:lumOff val="264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45" tIns="40775" rIns="67445" bIns="40775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400" kern="1200">
                <a:solidFill>
                  <a:schemeClr val="tx1"/>
                </a:solidFill>
              </a:rPr>
              <a:t>X val </a:t>
            </a:r>
            <a:endParaRPr lang="es-CO" sz="1400" kern="1200">
              <a:solidFill>
                <a:schemeClr val="tx1"/>
              </a:solidFill>
            </a:endParaRPr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B7D353BE-2829-4BA8-B59E-3C0AE0B9C1C0}"/>
              </a:ext>
            </a:extLst>
          </p:cNvPr>
          <p:cNvSpPr/>
          <p:nvPr/>
        </p:nvSpPr>
        <p:spPr>
          <a:xfrm>
            <a:off x="9853407" y="6304338"/>
            <a:ext cx="649668" cy="288946"/>
          </a:xfrm>
          <a:custGeom>
            <a:avLst/>
            <a:gdLst>
              <a:gd name="connsiteX0" fmla="*/ 0 w 649668"/>
              <a:gd name="connsiteY0" fmla="*/ 48159 h 288946"/>
              <a:gd name="connsiteX1" fmla="*/ 48159 w 649668"/>
              <a:gd name="connsiteY1" fmla="*/ 0 h 288946"/>
              <a:gd name="connsiteX2" fmla="*/ 601509 w 649668"/>
              <a:gd name="connsiteY2" fmla="*/ 0 h 288946"/>
              <a:gd name="connsiteX3" fmla="*/ 649668 w 649668"/>
              <a:gd name="connsiteY3" fmla="*/ 48159 h 288946"/>
              <a:gd name="connsiteX4" fmla="*/ 649668 w 649668"/>
              <a:gd name="connsiteY4" fmla="*/ 240787 h 288946"/>
              <a:gd name="connsiteX5" fmla="*/ 601509 w 649668"/>
              <a:gd name="connsiteY5" fmla="*/ 288946 h 288946"/>
              <a:gd name="connsiteX6" fmla="*/ 48159 w 649668"/>
              <a:gd name="connsiteY6" fmla="*/ 288946 h 288946"/>
              <a:gd name="connsiteX7" fmla="*/ 0 w 649668"/>
              <a:gd name="connsiteY7" fmla="*/ 240787 h 288946"/>
              <a:gd name="connsiteX8" fmla="*/ 0 w 649668"/>
              <a:gd name="connsiteY8" fmla="*/ 48159 h 28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9668" h="288946">
                <a:moveTo>
                  <a:pt x="0" y="48159"/>
                </a:moveTo>
                <a:cubicBezTo>
                  <a:pt x="0" y="21562"/>
                  <a:pt x="21562" y="0"/>
                  <a:pt x="48159" y="0"/>
                </a:cubicBezTo>
                <a:lnTo>
                  <a:pt x="601509" y="0"/>
                </a:lnTo>
                <a:cubicBezTo>
                  <a:pt x="628106" y="0"/>
                  <a:pt x="649668" y="21562"/>
                  <a:pt x="649668" y="48159"/>
                </a:cubicBezTo>
                <a:lnTo>
                  <a:pt x="649668" y="240787"/>
                </a:lnTo>
                <a:cubicBezTo>
                  <a:pt x="649668" y="267384"/>
                  <a:pt x="628106" y="288946"/>
                  <a:pt x="601509" y="288946"/>
                </a:cubicBezTo>
                <a:lnTo>
                  <a:pt x="48159" y="288946"/>
                </a:lnTo>
                <a:cubicBezTo>
                  <a:pt x="21562" y="288946"/>
                  <a:pt x="0" y="267384"/>
                  <a:pt x="0" y="240787"/>
                </a:cubicBezTo>
                <a:lnTo>
                  <a:pt x="0" y="4815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shade val="50000"/>
              <a:hueOff val="0"/>
              <a:satOff val="0"/>
              <a:lumOff val="13232"/>
              <a:alphaOff val="0"/>
            </a:schemeClr>
          </a:fillRef>
          <a:effectRef idx="0">
            <a:schemeClr val="accent4">
              <a:shade val="50000"/>
              <a:hueOff val="0"/>
              <a:satOff val="0"/>
              <a:lumOff val="1323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45" tIns="40775" rIns="67445" bIns="40775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MX" sz="1400" kern="1200">
                <a:solidFill>
                  <a:schemeClr val="tx1"/>
                </a:solidFill>
              </a:rPr>
              <a:t>Y val</a:t>
            </a:r>
            <a:endParaRPr lang="es-CO" sz="1400" kern="1200">
              <a:solidFill>
                <a:schemeClr val="tx1"/>
              </a:solidFill>
            </a:endParaRPr>
          </a:p>
        </p:txBody>
      </p:sp>
      <p:sp>
        <p:nvSpPr>
          <p:cNvPr id="34" name="Abrir llave 33">
            <a:extLst>
              <a:ext uri="{FF2B5EF4-FFF2-40B4-BE49-F238E27FC236}">
                <a16:creationId xmlns:a16="http://schemas.microsoft.com/office/drawing/2014/main" id="{996018C3-B557-4CD5-9D52-E8089F344017}"/>
              </a:ext>
            </a:extLst>
          </p:cNvPr>
          <p:cNvSpPr/>
          <p:nvPr/>
        </p:nvSpPr>
        <p:spPr>
          <a:xfrm>
            <a:off x="9092530" y="4508891"/>
            <a:ext cx="723515" cy="75064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Abrir llave 34">
            <a:extLst>
              <a:ext uri="{FF2B5EF4-FFF2-40B4-BE49-F238E27FC236}">
                <a16:creationId xmlns:a16="http://schemas.microsoft.com/office/drawing/2014/main" id="{F00EA683-DCFE-4D9D-BE8B-5ECB825CBCA5}"/>
              </a:ext>
            </a:extLst>
          </p:cNvPr>
          <p:cNvSpPr/>
          <p:nvPr/>
        </p:nvSpPr>
        <p:spPr>
          <a:xfrm>
            <a:off x="9129892" y="5729288"/>
            <a:ext cx="723515" cy="75064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88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FCE685F-E65D-4488-90C6-564A3F08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69" y="1049086"/>
            <a:ext cx="8700791" cy="2022132"/>
          </a:xfrm>
        </p:spPr>
        <p:txBody>
          <a:bodyPr>
            <a:normAutofit/>
          </a:bodyPr>
          <a:lstStyle/>
          <a:p>
            <a:r>
              <a:rPr lang="es-MX" dirty="0"/>
              <a:t>Análisis de la humedad del suelo usando datos meteorológicos</a:t>
            </a:r>
            <a:endParaRPr lang="es-CO" dirty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19C54586-C1D3-4438-AC2C-392A0FB54FFA}"/>
              </a:ext>
            </a:extLst>
          </p:cNvPr>
          <p:cNvSpPr txBox="1">
            <a:spLocks/>
          </p:cNvSpPr>
          <p:nvPr/>
        </p:nvSpPr>
        <p:spPr>
          <a:xfrm>
            <a:off x="3527892" y="3052227"/>
            <a:ext cx="2930826" cy="290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Manuela Ramos Ospina</a:t>
            </a:r>
          </a:p>
        </p:txBody>
      </p:sp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971AD548-230D-46C5-85C4-4D228C86ED4B}"/>
              </a:ext>
            </a:extLst>
          </p:cNvPr>
          <p:cNvSpPr txBox="1">
            <a:spLocks/>
          </p:cNvSpPr>
          <p:nvPr/>
        </p:nvSpPr>
        <p:spPr>
          <a:xfrm>
            <a:off x="6512983" y="3052227"/>
            <a:ext cx="2930826" cy="658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Universidad EAFIT. Pasante de investigación</a:t>
            </a:r>
            <a:endParaRPr lang="es-CO" dirty="0"/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199CF525-8FB3-4D99-895C-7DC6942F9F99}"/>
              </a:ext>
            </a:extLst>
          </p:cNvPr>
          <p:cNvSpPr txBox="1">
            <a:spLocks/>
          </p:cNvSpPr>
          <p:nvPr/>
        </p:nvSpPr>
        <p:spPr>
          <a:xfrm>
            <a:off x="3527892" y="4000859"/>
            <a:ext cx="2930826" cy="290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Camila Acosta Gómez</a:t>
            </a:r>
          </a:p>
        </p:txBody>
      </p:sp>
      <p:sp>
        <p:nvSpPr>
          <p:cNvPr id="8" name="Marcador de texto 8">
            <a:extLst>
              <a:ext uri="{FF2B5EF4-FFF2-40B4-BE49-F238E27FC236}">
                <a16:creationId xmlns:a16="http://schemas.microsoft.com/office/drawing/2014/main" id="{6406B722-D4C4-4320-AB07-BA25A5B3E2DD}"/>
              </a:ext>
            </a:extLst>
          </p:cNvPr>
          <p:cNvSpPr txBox="1">
            <a:spLocks/>
          </p:cNvSpPr>
          <p:nvPr/>
        </p:nvSpPr>
        <p:spPr>
          <a:xfrm>
            <a:off x="6512983" y="3998746"/>
            <a:ext cx="3623238" cy="77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Yamaha. Científica de datos</a:t>
            </a:r>
          </a:p>
        </p:txBody>
      </p:sp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7B993566-B12B-4203-9C40-681F84C4FD21}"/>
              </a:ext>
            </a:extLst>
          </p:cNvPr>
          <p:cNvSpPr txBox="1">
            <a:spLocks/>
          </p:cNvSpPr>
          <p:nvPr/>
        </p:nvSpPr>
        <p:spPr>
          <a:xfrm>
            <a:off x="3527892" y="4949491"/>
            <a:ext cx="2981903" cy="290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John Zapata Jimenez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5A3D3C43-1D8D-4C90-AAE3-FDA156FF0707}"/>
              </a:ext>
            </a:extLst>
          </p:cNvPr>
          <p:cNvSpPr txBox="1">
            <a:spLocks/>
          </p:cNvSpPr>
          <p:nvPr/>
        </p:nvSpPr>
        <p:spPr>
          <a:xfrm>
            <a:off x="6509794" y="4933257"/>
            <a:ext cx="3623237" cy="77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Bancolombia. Científico de datos</a:t>
            </a:r>
          </a:p>
        </p:txBody>
      </p:sp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F6257946-8699-4601-9A11-B67DD59E29BA}"/>
              </a:ext>
            </a:extLst>
          </p:cNvPr>
          <p:cNvSpPr txBox="1">
            <a:spLocks/>
          </p:cNvSpPr>
          <p:nvPr/>
        </p:nvSpPr>
        <p:spPr>
          <a:xfrm>
            <a:off x="3527892" y="5898123"/>
            <a:ext cx="2981903" cy="290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Dany Palacio Agudelo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F03B53D9-4F79-4D99-BEC0-1A86D100626A}"/>
              </a:ext>
            </a:extLst>
          </p:cNvPr>
          <p:cNvSpPr txBox="1">
            <a:spLocks/>
          </p:cNvSpPr>
          <p:nvPr/>
        </p:nvSpPr>
        <p:spPr>
          <a:xfrm>
            <a:off x="6509795" y="5896010"/>
            <a:ext cx="5231491" cy="74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s-MX" dirty="0"/>
              <a:t>Servicios Ambientales y Geográficos S.A. Asistente de coordinación 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FD8AAE3-00FA-443E-A606-036B7B5EC166}"/>
              </a:ext>
            </a:extLst>
          </p:cNvPr>
          <p:cNvSpPr txBox="1"/>
          <p:nvPr/>
        </p:nvSpPr>
        <p:spPr>
          <a:xfrm>
            <a:off x="298228" y="328888"/>
            <a:ext cx="8595242" cy="727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b="1" dirty="0"/>
              <a:t>Maestría en Ciencia de Datos y Analítica. 	Proyecto integrador 1. 	2024-1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DDC825A4-21DE-47E7-92D0-1F6E75C3D00C}"/>
              </a:ext>
            </a:extLst>
          </p:cNvPr>
          <p:cNvSpPr txBox="1">
            <a:spLocks/>
          </p:cNvSpPr>
          <p:nvPr/>
        </p:nvSpPr>
        <p:spPr>
          <a:xfrm rot="5400000">
            <a:off x="1554337" y="4296386"/>
            <a:ext cx="2930826" cy="290199"/>
          </a:xfrm>
          <a:prstGeom prst="rect">
            <a:avLst/>
          </a:prstGeom>
        </p:spPr>
        <p:txBody>
          <a:bodyPr vert="vert270" lIns="91440" tIns="45720" rIns="91440" bIns="45720" rtlCol="0">
            <a:no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s-CO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GRUPO</a:t>
            </a:r>
          </a:p>
          <a:p>
            <a:pPr algn="ctr"/>
            <a:r>
              <a:rPr lang="es-CO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 10</a:t>
            </a:r>
          </a:p>
        </p:txBody>
      </p:sp>
    </p:spTree>
    <p:extLst>
      <p:ext uri="{BB962C8B-B14F-4D97-AF65-F5344CB8AC3E}">
        <p14:creationId xmlns:p14="http://schemas.microsoft.com/office/powerpoint/2010/main" val="1940485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1DAA1F-508F-4E7D-9ABF-F9FB330D45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CA52D-80BA-40FF-AF84-7C7CFA176718}" type="slidenum">
              <a:rPr lang="es-CO" smtClean="0"/>
              <a:t>20</a:t>
            </a:fld>
            <a:endParaRPr lang="es-CO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8A228F1-E933-4E54-9203-EE0789AE9955}"/>
              </a:ext>
            </a:extLst>
          </p:cNvPr>
          <p:cNvSpPr txBox="1">
            <a:spLocks/>
          </p:cNvSpPr>
          <p:nvPr/>
        </p:nvSpPr>
        <p:spPr>
          <a:xfrm>
            <a:off x="2171700" y="508100"/>
            <a:ext cx="6623957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s-CO" sz="4400" b="1" dirty="0">
                <a:latin typeface="+mj-lt"/>
                <a:ea typeface="+mj-ea"/>
                <a:cs typeface="Arial"/>
              </a:defRPr>
            </a:lvl1pPr>
          </a:lstStyle>
          <a:p>
            <a:r>
              <a:rPr lang="es-MX" dirty="0"/>
              <a:t>Elección y tuneado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CE6D2859-BBB2-4E69-90A3-55570FD6551C}"/>
              </a:ext>
            </a:extLst>
          </p:cNvPr>
          <p:cNvSpPr txBox="1">
            <a:spLocks/>
          </p:cNvSpPr>
          <p:nvPr/>
        </p:nvSpPr>
        <p:spPr>
          <a:xfrm>
            <a:off x="176096" y="261461"/>
            <a:ext cx="1995604" cy="1195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>
                <a:latin typeface="+mj-lt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2.2.2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A432747-733C-4786-BC85-FB92465E5A74}"/>
              </a:ext>
            </a:extLst>
          </p:cNvPr>
          <p:cNvSpPr/>
          <p:nvPr/>
        </p:nvSpPr>
        <p:spPr>
          <a:xfrm>
            <a:off x="9175611" y="1703762"/>
            <a:ext cx="2220409" cy="9568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800" b="1" kern="1200" dirty="0"/>
              <a:t>Tunear hiperparámetros</a:t>
            </a:r>
            <a:endParaRPr lang="es-CO" sz="1800" kern="1200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4AE7C85-9467-4F71-91E4-B25B87F65802}"/>
              </a:ext>
            </a:extLst>
          </p:cNvPr>
          <p:cNvSpPr/>
          <p:nvPr/>
        </p:nvSpPr>
        <p:spPr>
          <a:xfrm>
            <a:off x="5085076" y="1703762"/>
            <a:ext cx="1975169" cy="956807"/>
          </a:xfrm>
          <a:custGeom>
            <a:avLst/>
            <a:gdLst>
              <a:gd name="connsiteX0" fmla="*/ 0 w 1277290"/>
              <a:gd name="connsiteY0" fmla="*/ 76637 h 766374"/>
              <a:gd name="connsiteX1" fmla="*/ 76637 w 1277290"/>
              <a:gd name="connsiteY1" fmla="*/ 0 h 766374"/>
              <a:gd name="connsiteX2" fmla="*/ 1200653 w 1277290"/>
              <a:gd name="connsiteY2" fmla="*/ 0 h 766374"/>
              <a:gd name="connsiteX3" fmla="*/ 1277290 w 1277290"/>
              <a:gd name="connsiteY3" fmla="*/ 76637 h 766374"/>
              <a:gd name="connsiteX4" fmla="*/ 1277290 w 1277290"/>
              <a:gd name="connsiteY4" fmla="*/ 689737 h 766374"/>
              <a:gd name="connsiteX5" fmla="*/ 1200653 w 1277290"/>
              <a:gd name="connsiteY5" fmla="*/ 766374 h 766374"/>
              <a:gd name="connsiteX6" fmla="*/ 76637 w 1277290"/>
              <a:gd name="connsiteY6" fmla="*/ 766374 h 766374"/>
              <a:gd name="connsiteX7" fmla="*/ 0 w 1277290"/>
              <a:gd name="connsiteY7" fmla="*/ 689737 h 766374"/>
              <a:gd name="connsiteX8" fmla="*/ 0 w 1277290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290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200653" y="0"/>
                </a:lnTo>
                <a:cubicBezTo>
                  <a:pt x="1242978" y="0"/>
                  <a:pt x="1277290" y="34312"/>
                  <a:pt x="1277290" y="76637"/>
                </a:cubicBezTo>
                <a:lnTo>
                  <a:pt x="1277290" y="689737"/>
                </a:lnTo>
                <a:cubicBezTo>
                  <a:pt x="1277290" y="732062"/>
                  <a:pt x="1242978" y="766374"/>
                  <a:pt x="1200653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800" b="1" kern="1200" dirty="0"/>
              <a:t>Entrena el mejor modelo</a:t>
            </a:r>
            <a:endParaRPr lang="es-CO" sz="1800" kern="1200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8D978807-3617-4396-994A-9FA07F8CBC31}"/>
              </a:ext>
            </a:extLst>
          </p:cNvPr>
          <p:cNvSpPr/>
          <p:nvPr/>
        </p:nvSpPr>
        <p:spPr>
          <a:xfrm>
            <a:off x="795980" y="1703761"/>
            <a:ext cx="2147346" cy="956807"/>
          </a:xfrm>
          <a:custGeom>
            <a:avLst/>
            <a:gdLst>
              <a:gd name="connsiteX0" fmla="*/ 0 w 1388632"/>
              <a:gd name="connsiteY0" fmla="*/ 76637 h 766374"/>
              <a:gd name="connsiteX1" fmla="*/ 76637 w 1388632"/>
              <a:gd name="connsiteY1" fmla="*/ 0 h 766374"/>
              <a:gd name="connsiteX2" fmla="*/ 1311995 w 1388632"/>
              <a:gd name="connsiteY2" fmla="*/ 0 h 766374"/>
              <a:gd name="connsiteX3" fmla="*/ 1388632 w 1388632"/>
              <a:gd name="connsiteY3" fmla="*/ 76637 h 766374"/>
              <a:gd name="connsiteX4" fmla="*/ 1388632 w 1388632"/>
              <a:gd name="connsiteY4" fmla="*/ 689737 h 766374"/>
              <a:gd name="connsiteX5" fmla="*/ 1311995 w 1388632"/>
              <a:gd name="connsiteY5" fmla="*/ 766374 h 766374"/>
              <a:gd name="connsiteX6" fmla="*/ 76637 w 1388632"/>
              <a:gd name="connsiteY6" fmla="*/ 766374 h 766374"/>
              <a:gd name="connsiteX7" fmla="*/ 0 w 1388632"/>
              <a:gd name="connsiteY7" fmla="*/ 689737 h 766374"/>
              <a:gd name="connsiteX8" fmla="*/ 0 w 1388632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8632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311995" y="0"/>
                </a:lnTo>
                <a:cubicBezTo>
                  <a:pt x="1354320" y="0"/>
                  <a:pt x="1388632" y="34312"/>
                  <a:pt x="1388632" y="76637"/>
                </a:cubicBezTo>
                <a:lnTo>
                  <a:pt x="1388632" y="689737"/>
                </a:lnTo>
                <a:cubicBezTo>
                  <a:pt x="1388632" y="732062"/>
                  <a:pt x="1354320" y="766374"/>
                  <a:pt x="1311995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800" b="1" kern="1200" dirty="0"/>
              <a:t>Comparar varios modelos</a:t>
            </a:r>
            <a:endParaRPr lang="es-CO" sz="1800" kern="12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406701D-EBC1-4F83-95F4-1539FB332F96}"/>
              </a:ext>
            </a:extLst>
          </p:cNvPr>
          <p:cNvSpPr/>
          <p:nvPr/>
        </p:nvSpPr>
        <p:spPr>
          <a:xfrm>
            <a:off x="3241421" y="1995898"/>
            <a:ext cx="1571942" cy="372534"/>
          </a:xfrm>
          <a:prstGeom prst="rightArrow">
            <a:avLst>
              <a:gd name="adj1" fmla="val 50000"/>
              <a:gd name="adj2" fmla="val 7954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9144C15-8BC8-4347-9BD7-F0596D7B995B}"/>
              </a:ext>
            </a:extLst>
          </p:cNvPr>
          <p:cNvSpPr/>
          <p:nvPr/>
        </p:nvSpPr>
        <p:spPr>
          <a:xfrm>
            <a:off x="7331957" y="1995898"/>
            <a:ext cx="1571942" cy="372534"/>
          </a:xfrm>
          <a:prstGeom prst="rightArrow">
            <a:avLst>
              <a:gd name="adj1" fmla="val 50000"/>
              <a:gd name="adj2" fmla="val 7954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40B60FB-13A6-474C-88B5-026EF66EB5D6}"/>
              </a:ext>
            </a:extLst>
          </p:cNvPr>
          <p:cNvSpPr txBox="1"/>
          <p:nvPr/>
        </p:nvSpPr>
        <p:spPr>
          <a:xfrm>
            <a:off x="176096" y="2792609"/>
            <a:ext cx="4111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Entrenamiento de varios modelos a la vez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Evaluar con métricas de desempeño (R2, MAPE, TT (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Identificar el mejor modelo</a:t>
            </a:r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960F307C-631F-4D5B-AB09-0A0E3946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15009"/>
              </p:ext>
            </p:extLst>
          </p:nvPr>
        </p:nvGraphicFramePr>
        <p:xfrm>
          <a:off x="581871" y="4401979"/>
          <a:ext cx="257556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64">
                  <a:extLst>
                    <a:ext uri="{9D8B030D-6E8A-4147-A177-3AD203B41FA5}">
                      <a16:colId xmlns:a16="http://schemas.microsoft.com/office/drawing/2014/main" val="3163991218"/>
                    </a:ext>
                  </a:extLst>
                </a:gridCol>
              </a:tblGrid>
              <a:tr h="327233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Modelos comparados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892367"/>
                  </a:ext>
                </a:extLst>
              </a:tr>
              <a:tr h="327233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KNN regresor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319412"/>
                  </a:ext>
                </a:extLst>
              </a:tr>
              <a:tr h="327233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Regresión Lineal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167612"/>
                  </a:ext>
                </a:extLst>
              </a:tr>
              <a:tr h="327233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Regresión Ridge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215142"/>
                  </a:ext>
                </a:extLst>
              </a:tr>
              <a:tr h="327233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Regresión Lasso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792"/>
                  </a:ext>
                </a:extLst>
              </a:tr>
              <a:tr h="327233">
                <a:tc>
                  <a:txBody>
                    <a:bodyPr/>
                    <a:lstStyle/>
                    <a:p>
                      <a:pPr algn="ctr"/>
                      <a:r>
                        <a:rPr lang="es-CO" dirty="0" err="1"/>
                        <a:t>Elastic</a:t>
                      </a:r>
                      <a:r>
                        <a:rPr lang="es-CO" dirty="0"/>
                        <a:t> 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196212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86561F66-BD80-4C24-84C9-FDB78463F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26853"/>
              </p:ext>
            </p:extLst>
          </p:nvPr>
        </p:nvGraphicFramePr>
        <p:xfrm>
          <a:off x="4231005" y="3968741"/>
          <a:ext cx="3729989" cy="2635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3071">
                  <a:extLst>
                    <a:ext uri="{9D8B030D-6E8A-4147-A177-3AD203B41FA5}">
                      <a16:colId xmlns:a16="http://schemas.microsoft.com/office/drawing/2014/main" val="1717160781"/>
                    </a:ext>
                  </a:extLst>
                </a:gridCol>
                <a:gridCol w="1243459">
                  <a:extLst>
                    <a:ext uri="{9D8B030D-6E8A-4147-A177-3AD203B41FA5}">
                      <a16:colId xmlns:a16="http://schemas.microsoft.com/office/drawing/2014/main" val="3262997318"/>
                    </a:ext>
                  </a:extLst>
                </a:gridCol>
                <a:gridCol w="1243459">
                  <a:extLst>
                    <a:ext uri="{9D8B030D-6E8A-4147-A177-3AD203B41FA5}">
                      <a16:colId xmlns:a16="http://schemas.microsoft.com/office/drawing/2014/main" val="741106942"/>
                    </a:ext>
                  </a:extLst>
                </a:gridCol>
              </a:tblGrid>
              <a:tr h="51835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Conjunto de datos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Método de regresión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Nombre del modelo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5549199"/>
                  </a:ext>
                </a:extLst>
              </a:tr>
              <a:tr h="518354">
                <a:tc rowSpan="2"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Variables ambientales + hora como variable categórica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Regresión lineal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</a:rPr>
                        <a:t>RL1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8628403"/>
                  </a:ext>
                </a:extLst>
              </a:tr>
              <a:tr h="81044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</a:rPr>
                        <a:t>KNN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</a:rPr>
                        <a:t>KNN1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2207016"/>
                  </a:ext>
                </a:extLst>
              </a:tr>
              <a:tr h="518354">
                <a:tc rowSpan="2"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Variables ambientales SIN hora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Regresión Lineal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</a:rPr>
                        <a:t>RL2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9367808"/>
                  </a:ext>
                </a:extLst>
              </a:tr>
              <a:tr h="27014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KNN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</a:rPr>
                        <a:t>KNN2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0314879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B0F185B8-4B12-4D28-B6F3-CB87091831CA}"/>
              </a:ext>
            </a:extLst>
          </p:cNvPr>
          <p:cNvSpPr txBox="1"/>
          <p:nvPr/>
        </p:nvSpPr>
        <p:spPr>
          <a:xfrm>
            <a:off x="4563846" y="2881594"/>
            <a:ext cx="3397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Entrenamiento de los mejores modelos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Validación cruzada 8 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fold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6D6EA27-8547-4601-8B02-161B13263A2B}"/>
                  </a:ext>
                </a:extLst>
              </p:cNvPr>
              <p:cNvSpPr txBox="1"/>
              <p:nvPr/>
            </p:nvSpPr>
            <p:spPr>
              <a:xfrm>
                <a:off x="8962108" y="2828286"/>
                <a:ext cx="2705100" cy="2119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CO"/>
                </a:defPPr>
                <a:lvl1pPr marL="342900" indent="-342900">
                  <a:buFont typeface="Wingdings" panose="05000000000000000000" pitchFamily="2" charset="2"/>
                  <a:buChar char="ü"/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s-CO" dirty="0"/>
                  <a:t>Regresión lineal: intercepto y pendiente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s-CO" dirty="0"/>
                  <a:t>KNN: K</a:t>
                </a:r>
              </a:p>
              <a:p>
                <a:pPr>
                  <a:lnSpc>
                    <a:spcPct val="150000"/>
                  </a:lnSpc>
                </a:pPr>
                <a:r>
                  <a:rPr lang="es-CO" sz="18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GridSearch</a:t>
                </a:r>
                <a:r>
                  <a:rPr lang="es-CO" sz="1800" spc="-5" dirty="0">
                    <a:solidFill>
                      <a:srgbClr val="242424"/>
                    </a:solidFill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r>
                  <a:rPr lang="es-CO" dirty="0"/>
                  <a:t> </a:t>
                </a: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6D6EA27-8547-4601-8B02-161B13263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108" y="2828286"/>
                <a:ext cx="2705100" cy="2119747"/>
              </a:xfrm>
              <a:prstGeom prst="rect">
                <a:avLst/>
              </a:prstGeom>
              <a:blipFill>
                <a:blip r:embed="rId2"/>
                <a:stretch>
                  <a:fillRect l="-1351" b="-37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AC6B186E-8DCD-4DA0-97BB-2DF6D37D673C}"/>
              </a:ext>
            </a:extLst>
          </p:cNvPr>
          <p:cNvSpPr txBox="1"/>
          <p:nvPr/>
        </p:nvSpPr>
        <p:spPr>
          <a:xfrm>
            <a:off x="9133957" y="4988304"/>
            <a:ext cx="202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poner imagen de </a:t>
            </a:r>
            <a:r>
              <a:rPr lang="es-CO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1DAA1F-508F-4E7D-9ABF-F9FB330D45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CA52D-80BA-40FF-AF84-7C7CFA176718}" type="slidenum">
              <a:rPr lang="es-CO" smtClean="0"/>
              <a:t>21</a:t>
            </a:fld>
            <a:endParaRPr lang="es-CO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8A228F1-E933-4E54-9203-EE0789AE9955}"/>
              </a:ext>
            </a:extLst>
          </p:cNvPr>
          <p:cNvSpPr txBox="1">
            <a:spLocks/>
          </p:cNvSpPr>
          <p:nvPr/>
        </p:nvSpPr>
        <p:spPr>
          <a:xfrm>
            <a:off x="2171700" y="508100"/>
            <a:ext cx="6732199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s-CO" sz="4400" b="1" dirty="0">
                <a:latin typeface="+mj-lt"/>
                <a:ea typeface="+mj-ea"/>
                <a:cs typeface="Arial"/>
              </a:defRPr>
            </a:lvl1pPr>
          </a:lstStyle>
          <a:p>
            <a:r>
              <a:rPr lang="es-MX" dirty="0"/>
              <a:t>Establecimiento del modelo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CE6D2859-BBB2-4E69-90A3-55570FD6551C}"/>
              </a:ext>
            </a:extLst>
          </p:cNvPr>
          <p:cNvSpPr txBox="1">
            <a:spLocks/>
          </p:cNvSpPr>
          <p:nvPr/>
        </p:nvSpPr>
        <p:spPr>
          <a:xfrm>
            <a:off x="176096" y="261461"/>
            <a:ext cx="1995604" cy="1195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>
                <a:latin typeface="+mj-lt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2.2.3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A432747-733C-4786-BC85-FB92465E5A74}"/>
              </a:ext>
            </a:extLst>
          </p:cNvPr>
          <p:cNvSpPr/>
          <p:nvPr/>
        </p:nvSpPr>
        <p:spPr>
          <a:xfrm>
            <a:off x="4382770" y="1210484"/>
            <a:ext cx="3426460" cy="537460"/>
          </a:xfrm>
          <a:prstGeom prst="roundRect">
            <a:avLst/>
          </a:prstGeom>
          <a:solidFill>
            <a:srgbClr val="DAE1C9"/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800" b="1" kern="1200" dirty="0"/>
              <a:t>Análisis de entrenamiento</a:t>
            </a:r>
            <a:endParaRPr lang="es-CO" sz="1800" kern="1200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06CF601-BEBD-4FFE-A96B-54B09CB43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42241"/>
              </p:ext>
            </p:extLst>
          </p:nvPr>
        </p:nvGraphicFramePr>
        <p:xfrm>
          <a:off x="1458426" y="1783986"/>
          <a:ext cx="8639172" cy="4937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4930">
                  <a:extLst>
                    <a:ext uri="{9D8B030D-6E8A-4147-A177-3AD203B41FA5}">
                      <a16:colId xmlns:a16="http://schemas.microsoft.com/office/drawing/2014/main" val="233740152"/>
                    </a:ext>
                  </a:extLst>
                </a:gridCol>
                <a:gridCol w="3753853">
                  <a:extLst>
                    <a:ext uri="{9D8B030D-6E8A-4147-A177-3AD203B41FA5}">
                      <a16:colId xmlns:a16="http://schemas.microsoft.com/office/drawing/2014/main" val="1643988283"/>
                    </a:ext>
                  </a:extLst>
                </a:gridCol>
                <a:gridCol w="3720389">
                  <a:extLst>
                    <a:ext uri="{9D8B030D-6E8A-4147-A177-3AD203B41FA5}">
                      <a16:colId xmlns:a16="http://schemas.microsoft.com/office/drawing/2014/main" val="2210729435"/>
                    </a:ext>
                  </a:extLst>
                </a:gridCol>
              </a:tblGrid>
              <a:tr h="381260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de residuales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de predicción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9220171"/>
                  </a:ext>
                </a:extLst>
              </a:tr>
              <a:tr h="228412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</a:rPr>
                        <a:t>RL1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5230541"/>
                  </a:ext>
                </a:extLst>
              </a:tr>
              <a:tr h="2272105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</a:rPr>
                        <a:t>KNN1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5906295"/>
                  </a:ext>
                </a:extLst>
              </a:tr>
            </a:tbl>
          </a:graphicData>
        </a:graphic>
      </p:graphicFrame>
      <p:pic>
        <p:nvPicPr>
          <p:cNvPr id="19" name="Imagen 18">
            <a:extLst>
              <a:ext uri="{FF2B5EF4-FFF2-40B4-BE49-F238E27FC236}">
                <a16:creationId xmlns:a16="http://schemas.microsoft.com/office/drawing/2014/main" id="{AA6ADEDA-7609-446D-95BC-B0BB305B5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03" y="4467499"/>
            <a:ext cx="3409650" cy="225397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FD9C096-B594-44B4-A6C6-B2D888CA2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010" y="4558421"/>
            <a:ext cx="2125830" cy="214129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95F1A58-19BF-4170-B10E-05C1AD3A4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603" y="2213523"/>
            <a:ext cx="3409651" cy="225397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414A1DC-F251-49A7-8618-7C3698404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471" y="2253700"/>
            <a:ext cx="2110369" cy="21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81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1DAA1F-508F-4E7D-9ABF-F9FB330D45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CA52D-80BA-40FF-AF84-7C7CFA176718}" type="slidenum">
              <a:rPr lang="es-CO" smtClean="0"/>
              <a:t>22</a:t>
            </a:fld>
            <a:endParaRPr lang="es-CO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8A228F1-E933-4E54-9203-EE0789AE9955}"/>
              </a:ext>
            </a:extLst>
          </p:cNvPr>
          <p:cNvSpPr txBox="1">
            <a:spLocks/>
          </p:cNvSpPr>
          <p:nvPr/>
        </p:nvSpPr>
        <p:spPr>
          <a:xfrm>
            <a:off x="2171700" y="508100"/>
            <a:ext cx="6732199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s-CO" sz="4400" b="1" dirty="0">
                <a:latin typeface="+mj-lt"/>
                <a:ea typeface="+mj-ea"/>
                <a:cs typeface="Arial"/>
              </a:defRPr>
            </a:lvl1pPr>
          </a:lstStyle>
          <a:p>
            <a:r>
              <a:rPr lang="es-MX" dirty="0"/>
              <a:t>Establecimiento del modelo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CE6D2859-BBB2-4E69-90A3-55570FD6551C}"/>
              </a:ext>
            </a:extLst>
          </p:cNvPr>
          <p:cNvSpPr txBox="1">
            <a:spLocks/>
          </p:cNvSpPr>
          <p:nvPr/>
        </p:nvSpPr>
        <p:spPr>
          <a:xfrm>
            <a:off x="176096" y="261461"/>
            <a:ext cx="1995604" cy="1195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>
                <a:latin typeface="+mj-lt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2.2.3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A432747-733C-4786-BC85-FB92465E5A74}"/>
              </a:ext>
            </a:extLst>
          </p:cNvPr>
          <p:cNvSpPr/>
          <p:nvPr/>
        </p:nvSpPr>
        <p:spPr>
          <a:xfrm>
            <a:off x="3497378" y="1198329"/>
            <a:ext cx="3426460" cy="537460"/>
          </a:xfrm>
          <a:prstGeom prst="roundRect">
            <a:avLst/>
          </a:prstGeom>
          <a:solidFill>
            <a:srgbClr val="DAE1C9"/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800" b="1" kern="1200" dirty="0"/>
              <a:t>Análisis de entrenamiento</a:t>
            </a:r>
            <a:endParaRPr lang="es-CO" sz="1800" kern="1200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4AE7C85-9467-4F71-91E4-B25B87F65802}"/>
              </a:ext>
            </a:extLst>
          </p:cNvPr>
          <p:cNvSpPr/>
          <p:nvPr/>
        </p:nvSpPr>
        <p:spPr>
          <a:xfrm>
            <a:off x="9406410" y="1291800"/>
            <a:ext cx="1975169" cy="651343"/>
          </a:xfrm>
          <a:custGeom>
            <a:avLst/>
            <a:gdLst>
              <a:gd name="connsiteX0" fmla="*/ 0 w 1277290"/>
              <a:gd name="connsiteY0" fmla="*/ 76637 h 766374"/>
              <a:gd name="connsiteX1" fmla="*/ 76637 w 1277290"/>
              <a:gd name="connsiteY1" fmla="*/ 0 h 766374"/>
              <a:gd name="connsiteX2" fmla="*/ 1200653 w 1277290"/>
              <a:gd name="connsiteY2" fmla="*/ 0 h 766374"/>
              <a:gd name="connsiteX3" fmla="*/ 1277290 w 1277290"/>
              <a:gd name="connsiteY3" fmla="*/ 76637 h 766374"/>
              <a:gd name="connsiteX4" fmla="*/ 1277290 w 1277290"/>
              <a:gd name="connsiteY4" fmla="*/ 689737 h 766374"/>
              <a:gd name="connsiteX5" fmla="*/ 1200653 w 1277290"/>
              <a:gd name="connsiteY5" fmla="*/ 766374 h 766374"/>
              <a:gd name="connsiteX6" fmla="*/ 76637 w 1277290"/>
              <a:gd name="connsiteY6" fmla="*/ 766374 h 766374"/>
              <a:gd name="connsiteX7" fmla="*/ 0 w 1277290"/>
              <a:gd name="connsiteY7" fmla="*/ 689737 h 766374"/>
              <a:gd name="connsiteX8" fmla="*/ 0 w 1277290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290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200653" y="0"/>
                </a:lnTo>
                <a:cubicBezTo>
                  <a:pt x="1242978" y="0"/>
                  <a:pt x="1277290" y="34312"/>
                  <a:pt x="1277290" y="76637"/>
                </a:cubicBezTo>
                <a:lnTo>
                  <a:pt x="1277290" y="689737"/>
                </a:lnTo>
                <a:cubicBezTo>
                  <a:pt x="1277290" y="732062"/>
                  <a:pt x="1242978" y="766374"/>
                  <a:pt x="1200653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  <a:solidFill>
            <a:srgbClr val="BBC79C"/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800" b="1" kern="1200" dirty="0"/>
              <a:t>Validación</a:t>
            </a:r>
            <a:endParaRPr lang="es-CO" sz="1800" kern="1200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8D978807-3617-4396-994A-9FA07F8CBC31}"/>
              </a:ext>
            </a:extLst>
          </p:cNvPr>
          <p:cNvSpPr/>
          <p:nvPr/>
        </p:nvSpPr>
        <p:spPr>
          <a:xfrm>
            <a:off x="9366143" y="3928973"/>
            <a:ext cx="2069102" cy="655027"/>
          </a:xfrm>
          <a:custGeom>
            <a:avLst/>
            <a:gdLst>
              <a:gd name="connsiteX0" fmla="*/ 0 w 1388632"/>
              <a:gd name="connsiteY0" fmla="*/ 76637 h 766374"/>
              <a:gd name="connsiteX1" fmla="*/ 76637 w 1388632"/>
              <a:gd name="connsiteY1" fmla="*/ 0 h 766374"/>
              <a:gd name="connsiteX2" fmla="*/ 1311995 w 1388632"/>
              <a:gd name="connsiteY2" fmla="*/ 0 h 766374"/>
              <a:gd name="connsiteX3" fmla="*/ 1388632 w 1388632"/>
              <a:gd name="connsiteY3" fmla="*/ 76637 h 766374"/>
              <a:gd name="connsiteX4" fmla="*/ 1388632 w 1388632"/>
              <a:gd name="connsiteY4" fmla="*/ 689737 h 766374"/>
              <a:gd name="connsiteX5" fmla="*/ 1311995 w 1388632"/>
              <a:gd name="connsiteY5" fmla="*/ 766374 h 766374"/>
              <a:gd name="connsiteX6" fmla="*/ 76637 w 1388632"/>
              <a:gd name="connsiteY6" fmla="*/ 766374 h 766374"/>
              <a:gd name="connsiteX7" fmla="*/ 0 w 1388632"/>
              <a:gd name="connsiteY7" fmla="*/ 689737 h 766374"/>
              <a:gd name="connsiteX8" fmla="*/ 0 w 1388632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8632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311995" y="0"/>
                </a:lnTo>
                <a:cubicBezTo>
                  <a:pt x="1354320" y="0"/>
                  <a:pt x="1388632" y="34312"/>
                  <a:pt x="1388632" y="76637"/>
                </a:cubicBezTo>
                <a:lnTo>
                  <a:pt x="1388632" y="689737"/>
                </a:lnTo>
                <a:cubicBezTo>
                  <a:pt x="1388632" y="732062"/>
                  <a:pt x="1354320" y="766374"/>
                  <a:pt x="1311995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  <a:solidFill>
            <a:srgbClr val="9AAB6C"/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800" b="1" kern="1200" dirty="0"/>
              <a:t>Finalización</a:t>
            </a:r>
            <a:endParaRPr lang="es-CO" sz="1800" kern="12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406701D-EBC1-4F83-95F4-1539FB332F96}"/>
              </a:ext>
            </a:extLst>
          </p:cNvPr>
          <p:cNvSpPr/>
          <p:nvPr/>
        </p:nvSpPr>
        <p:spPr>
          <a:xfrm>
            <a:off x="7194623" y="1270856"/>
            <a:ext cx="1975169" cy="343934"/>
          </a:xfrm>
          <a:prstGeom prst="rightArrow">
            <a:avLst>
              <a:gd name="adj1" fmla="val 50000"/>
              <a:gd name="adj2" fmla="val 7954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9144C15-8BC8-4347-9BD7-F0596D7B995B}"/>
              </a:ext>
            </a:extLst>
          </p:cNvPr>
          <p:cNvSpPr/>
          <p:nvPr/>
        </p:nvSpPr>
        <p:spPr>
          <a:xfrm rot="5400000">
            <a:off x="10163294" y="3464019"/>
            <a:ext cx="474798" cy="339627"/>
          </a:xfrm>
          <a:prstGeom prst="rightArrow">
            <a:avLst>
              <a:gd name="adj1" fmla="val 50000"/>
              <a:gd name="adj2" fmla="val 7954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06CF601-BEBD-4FFE-A96B-54B09CB43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83786"/>
              </p:ext>
            </p:extLst>
          </p:nvPr>
        </p:nvGraphicFramePr>
        <p:xfrm>
          <a:off x="384737" y="1900713"/>
          <a:ext cx="8639172" cy="4909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4930">
                  <a:extLst>
                    <a:ext uri="{9D8B030D-6E8A-4147-A177-3AD203B41FA5}">
                      <a16:colId xmlns:a16="http://schemas.microsoft.com/office/drawing/2014/main" val="233740152"/>
                    </a:ext>
                  </a:extLst>
                </a:gridCol>
                <a:gridCol w="3753853">
                  <a:extLst>
                    <a:ext uri="{9D8B030D-6E8A-4147-A177-3AD203B41FA5}">
                      <a16:colId xmlns:a16="http://schemas.microsoft.com/office/drawing/2014/main" val="1643988283"/>
                    </a:ext>
                  </a:extLst>
                </a:gridCol>
                <a:gridCol w="3720389">
                  <a:extLst>
                    <a:ext uri="{9D8B030D-6E8A-4147-A177-3AD203B41FA5}">
                      <a16:colId xmlns:a16="http://schemas.microsoft.com/office/drawing/2014/main" val="2210729435"/>
                    </a:ext>
                  </a:extLst>
                </a:gridCol>
              </a:tblGrid>
              <a:tr h="384251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de residuales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de predicción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9220171"/>
                  </a:ext>
                </a:extLst>
              </a:tr>
              <a:tr h="2258160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</a:rPr>
                        <a:t>RL2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4223443"/>
                  </a:ext>
                </a:extLst>
              </a:tr>
              <a:tr h="2267227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</a:rPr>
                        <a:t>KNN2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5754019"/>
                  </a:ext>
                </a:extLst>
              </a:tr>
            </a:tbl>
          </a:graphicData>
        </a:graphic>
      </p:graphicFrame>
      <p:grpSp>
        <p:nvGrpSpPr>
          <p:cNvPr id="16" name="Grupo 15">
            <a:extLst>
              <a:ext uri="{FF2B5EF4-FFF2-40B4-BE49-F238E27FC236}">
                <a16:creationId xmlns:a16="http://schemas.microsoft.com/office/drawing/2014/main" id="{7FB38CC4-6ADB-4E59-B204-78FD2C220B69}"/>
              </a:ext>
            </a:extLst>
          </p:cNvPr>
          <p:cNvGrpSpPr/>
          <p:nvPr/>
        </p:nvGrpSpPr>
        <p:grpSpPr>
          <a:xfrm>
            <a:off x="9743299" y="1974955"/>
            <a:ext cx="1314787" cy="1242633"/>
            <a:chOff x="7305041" y="3403923"/>
            <a:chExt cx="1314787" cy="1242633"/>
          </a:xfrm>
        </p:grpSpPr>
        <p:sp>
          <p:nvSpPr>
            <p:cNvPr id="11" name="Diagrama de flujo: datos 10">
              <a:extLst>
                <a:ext uri="{FF2B5EF4-FFF2-40B4-BE49-F238E27FC236}">
                  <a16:creationId xmlns:a16="http://schemas.microsoft.com/office/drawing/2014/main" id="{AA9D37E5-30F7-43AA-A4E0-1C1723D8753D}"/>
                </a:ext>
              </a:extLst>
            </p:cNvPr>
            <p:cNvSpPr/>
            <p:nvPr/>
          </p:nvSpPr>
          <p:spPr>
            <a:xfrm>
              <a:off x="7305041" y="3865588"/>
              <a:ext cx="1217563" cy="780968"/>
            </a:xfrm>
            <a:prstGeom prst="flowChartInputOutpu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30% Val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C6D9BB7-0614-4E86-9A67-8D0A05B2D914}"/>
                </a:ext>
              </a:extLst>
            </p:cNvPr>
            <p:cNvSpPr txBox="1"/>
            <p:nvPr/>
          </p:nvSpPr>
          <p:spPr>
            <a:xfrm>
              <a:off x="7409240" y="340392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Predecir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2BFF1E0C-914E-464A-A8DF-10FEEE5EECA3}"/>
              </a:ext>
            </a:extLst>
          </p:cNvPr>
          <p:cNvGrpSpPr/>
          <p:nvPr/>
        </p:nvGrpSpPr>
        <p:grpSpPr>
          <a:xfrm>
            <a:off x="9419771" y="4667361"/>
            <a:ext cx="1961846" cy="2020125"/>
            <a:chOff x="7922976" y="3603727"/>
            <a:chExt cx="1961846" cy="2020125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B227F54D-1D61-437E-8F5E-4B7C2040FEFD}"/>
                </a:ext>
              </a:extLst>
            </p:cNvPr>
            <p:cNvSpPr txBox="1"/>
            <p:nvPr/>
          </p:nvSpPr>
          <p:spPr>
            <a:xfrm>
              <a:off x="8326580" y="3603727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Ajuste</a:t>
              </a:r>
              <a:endParaRPr lang="es-CO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Diagrama de flujo: datos 13">
              <a:extLst>
                <a:ext uri="{FF2B5EF4-FFF2-40B4-BE49-F238E27FC236}">
                  <a16:creationId xmlns:a16="http://schemas.microsoft.com/office/drawing/2014/main" id="{5045A210-2E96-49CA-A3CB-0DC96A877840}"/>
                </a:ext>
              </a:extLst>
            </p:cNvPr>
            <p:cNvSpPr/>
            <p:nvPr/>
          </p:nvSpPr>
          <p:spPr>
            <a:xfrm>
              <a:off x="8280612" y="4113192"/>
              <a:ext cx="1217563" cy="780968"/>
            </a:xfrm>
            <a:prstGeom prst="flowChartInputOutpu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Train + Val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09A5D7B-8E32-435C-B1B0-5258658D0A67}"/>
                </a:ext>
              </a:extLst>
            </p:cNvPr>
            <p:cNvSpPr txBox="1"/>
            <p:nvPr/>
          </p:nvSpPr>
          <p:spPr>
            <a:xfrm>
              <a:off x="7922976" y="4977521"/>
              <a:ext cx="1961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latin typeface="Arial" panose="020B0604020202020204" pitchFamily="34" charset="0"/>
                  <a:cs typeface="Arial" panose="020B0604020202020204" pitchFamily="34" charset="0"/>
                </a:rPr>
                <a:t>Congelar hiperparámetros</a:t>
              </a:r>
            </a:p>
          </p:txBody>
        </p: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800AC2FD-A5FE-4E58-BDE0-1C0AE252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36" y="2370488"/>
            <a:ext cx="3103948" cy="205188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33595DE5-5173-4CEE-BCD9-8E0CC67D4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812" y="2305019"/>
            <a:ext cx="2149285" cy="218077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2DF785C3-0835-4EBE-8F57-AFE7C8C6D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826" y="4572218"/>
            <a:ext cx="3422167" cy="226225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7731BC2-051A-4459-A99D-EBA43BA15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494" y="4568020"/>
            <a:ext cx="2268713" cy="22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4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369A1B4-63FA-405E-8DA1-374974DE48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CA52D-80BA-40FF-AF84-7C7CFA176718}" type="slidenum">
              <a:rPr lang="es-CO" smtClean="0"/>
              <a:t>23</a:t>
            </a:fld>
            <a:endParaRPr lang="es-CO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C18E678-D06D-4AB8-9448-7A0F0092CAFB}"/>
              </a:ext>
            </a:extLst>
          </p:cNvPr>
          <p:cNvSpPr txBox="1">
            <a:spLocks/>
          </p:cNvSpPr>
          <p:nvPr/>
        </p:nvSpPr>
        <p:spPr>
          <a:xfrm>
            <a:off x="2171700" y="508100"/>
            <a:ext cx="6732199" cy="70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s-CO" sz="4400" b="1" dirty="0">
                <a:latin typeface="+mj-lt"/>
                <a:ea typeface="+mj-ea"/>
                <a:cs typeface="Arial"/>
              </a:defRPr>
            </a:lvl1pPr>
          </a:lstStyle>
          <a:p>
            <a:r>
              <a:rPr lang="es-MX" dirty="0"/>
              <a:t>Prueba del modelo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12264E21-71BE-48DA-833C-CF237695B42B}"/>
              </a:ext>
            </a:extLst>
          </p:cNvPr>
          <p:cNvSpPr txBox="1">
            <a:spLocks/>
          </p:cNvSpPr>
          <p:nvPr/>
        </p:nvSpPr>
        <p:spPr>
          <a:xfrm>
            <a:off x="176096" y="261461"/>
            <a:ext cx="1995604" cy="1195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>
                <a:latin typeface="+mj-lt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2.2.4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74A3249-431A-4FE5-B250-961B9B2C4F58}"/>
              </a:ext>
            </a:extLst>
          </p:cNvPr>
          <p:cNvSpPr/>
          <p:nvPr/>
        </p:nvSpPr>
        <p:spPr>
          <a:xfrm>
            <a:off x="411310" y="1613006"/>
            <a:ext cx="2220409" cy="956807"/>
          </a:xfrm>
          <a:prstGeom prst="roundRect">
            <a:avLst/>
          </a:prstGeom>
          <a:solidFill>
            <a:srgbClr val="B482DA"/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800" b="1" kern="1200" dirty="0"/>
              <a:t>Predicción final</a:t>
            </a:r>
            <a:endParaRPr lang="es-CO" sz="1800" kern="1200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31E6E8E4-7D37-45FC-9B7C-BF261CED6946}"/>
              </a:ext>
            </a:extLst>
          </p:cNvPr>
          <p:cNvSpPr/>
          <p:nvPr/>
        </p:nvSpPr>
        <p:spPr>
          <a:xfrm>
            <a:off x="5817627" y="1613006"/>
            <a:ext cx="2712724" cy="956807"/>
          </a:xfrm>
          <a:custGeom>
            <a:avLst/>
            <a:gdLst>
              <a:gd name="connsiteX0" fmla="*/ 0 w 1277290"/>
              <a:gd name="connsiteY0" fmla="*/ 76637 h 766374"/>
              <a:gd name="connsiteX1" fmla="*/ 76637 w 1277290"/>
              <a:gd name="connsiteY1" fmla="*/ 0 h 766374"/>
              <a:gd name="connsiteX2" fmla="*/ 1200653 w 1277290"/>
              <a:gd name="connsiteY2" fmla="*/ 0 h 766374"/>
              <a:gd name="connsiteX3" fmla="*/ 1277290 w 1277290"/>
              <a:gd name="connsiteY3" fmla="*/ 76637 h 766374"/>
              <a:gd name="connsiteX4" fmla="*/ 1277290 w 1277290"/>
              <a:gd name="connsiteY4" fmla="*/ 689737 h 766374"/>
              <a:gd name="connsiteX5" fmla="*/ 1200653 w 1277290"/>
              <a:gd name="connsiteY5" fmla="*/ 766374 h 766374"/>
              <a:gd name="connsiteX6" fmla="*/ 76637 w 1277290"/>
              <a:gd name="connsiteY6" fmla="*/ 766374 h 766374"/>
              <a:gd name="connsiteX7" fmla="*/ 0 w 1277290"/>
              <a:gd name="connsiteY7" fmla="*/ 689737 h 766374"/>
              <a:gd name="connsiteX8" fmla="*/ 0 w 1277290"/>
              <a:gd name="connsiteY8" fmla="*/ 76637 h 7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290" h="766374">
                <a:moveTo>
                  <a:pt x="0" y="76637"/>
                </a:moveTo>
                <a:cubicBezTo>
                  <a:pt x="0" y="34312"/>
                  <a:pt x="34312" y="0"/>
                  <a:pt x="76637" y="0"/>
                </a:cubicBezTo>
                <a:lnTo>
                  <a:pt x="1200653" y="0"/>
                </a:lnTo>
                <a:cubicBezTo>
                  <a:pt x="1242978" y="0"/>
                  <a:pt x="1277290" y="34312"/>
                  <a:pt x="1277290" y="76637"/>
                </a:cubicBezTo>
                <a:lnTo>
                  <a:pt x="1277290" y="689737"/>
                </a:lnTo>
                <a:cubicBezTo>
                  <a:pt x="1277290" y="732062"/>
                  <a:pt x="1242978" y="766374"/>
                  <a:pt x="1200653" y="766374"/>
                </a:cubicBezTo>
                <a:lnTo>
                  <a:pt x="76637" y="766374"/>
                </a:lnTo>
                <a:cubicBezTo>
                  <a:pt x="34312" y="766374"/>
                  <a:pt x="0" y="732062"/>
                  <a:pt x="0" y="689737"/>
                </a:cubicBezTo>
                <a:lnTo>
                  <a:pt x="0" y="76637"/>
                </a:lnTo>
                <a:close/>
              </a:path>
            </a:pathLst>
          </a:custGeom>
          <a:solidFill>
            <a:srgbClr val="DCC4EE"/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5786" tIns="75786" rIns="75786" bIns="7578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800" b="1" kern="1200" dirty="0"/>
              <a:t>Evaluación del desempeño</a:t>
            </a:r>
            <a:endParaRPr lang="es-CO" sz="1800" kern="1200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558317FA-6D84-4AD5-82ED-E2ED8BDC85EB}"/>
              </a:ext>
            </a:extLst>
          </p:cNvPr>
          <p:cNvSpPr/>
          <p:nvPr/>
        </p:nvSpPr>
        <p:spPr>
          <a:xfrm>
            <a:off x="3438702" y="1905142"/>
            <a:ext cx="1571942" cy="372534"/>
          </a:xfrm>
          <a:prstGeom prst="rightArrow">
            <a:avLst>
              <a:gd name="adj1" fmla="val 50000"/>
              <a:gd name="adj2" fmla="val 7954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9E32319-B82B-4367-BDA8-69F7EC9CE42F}"/>
              </a:ext>
            </a:extLst>
          </p:cNvPr>
          <p:cNvGrpSpPr/>
          <p:nvPr/>
        </p:nvGrpSpPr>
        <p:grpSpPr>
          <a:xfrm>
            <a:off x="411310" y="2930388"/>
            <a:ext cx="2132834" cy="1242633"/>
            <a:chOff x="5029583" y="2950107"/>
            <a:chExt cx="2132834" cy="1242633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2BFCCBF-26A1-45FB-B4FD-A92E92F9F0BA}"/>
                </a:ext>
              </a:extLst>
            </p:cNvPr>
            <p:cNvSpPr txBox="1"/>
            <p:nvPr/>
          </p:nvSpPr>
          <p:spPr>
            <a:xfrm>
              <a:off x="5251057" y="2950107"/>
              <a:ext cx="16898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s-CO" sz="2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 - 2021</a:t>
              </a:r>
            </a:p>
          </p:txBody>
        </p:sp>
        <p:sp>
          <p:nvSpPr>
            <p:cNvPr id="11" name="Diagrama de flujo: datos 10">
              <a:extLst>
                <a:ext uri="{FF2B5EF4-FFF2-40B4-BE49-F238E27FC236}">
                  <a16:creationId xmlns:a16="http://schemas.microsoft.com/office/drawing/2014/main" id="{86442227-98DE-4539-9734-3F28C9EB9F26}"/>
                </a:ext>
              </a:extLst>
            </p:cNvPr>
            <p:cNvSpPr/>
            <p:nvPr/>
          </p:nvSpPr>
          <p:spPr>
            <a:xfrm>
              <a:off x="5029583" y="3411772"/>
              <a:ext cx="2132834" cy="780968"/>
            </a:xfrm>
            <a:prstGeom prst="flowChartInputOutpu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accent1"/>
                  </a:solidFill>
                </a:rPr>
                <a:t>Conjunto de prueba</a:t>
              </a:r>
            </a:p>
          </p:txBody>
        </p:sp>
      </p:grp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4C868820-99FC-46FF-8365-00B5C0D03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85840"/>
              </p:ext>
            </p:extLst>
          </p:nvPr>
        </p:nvGraphicFramePr>
        <p:xfrm>
          <a:off x="2977374" y="2850168"/>
          <a:ext cx="8393230" cy="3579508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436531">
                  <a:extLst>
                    <a:ext uri="{9D8B030D-6E8A-4147-A177-3AD203B41FA5}">
                      <a16:colId xmlns:a16="http://schemas.microsoft.com/office/drawing/2014/main" val="1717160781"/>
                    </a:ext>
                  </a:extLst>
                </a:gridCol>
                <a:gridCol w="1436977">
                  <a:extLst>
                    <a:ext uri="{9D8B030D-6E8A-4147-A177-3AD203B41FA5}">
                      <a16:colId xmlns:a16="http://schemas.microsoft.com/office/drawing/2014/main" val="3262997318"/>
                    </a:ext>
                  </a:extLst>
                </a:gridCol>
                <a:gridCol w="1436977">
                  <a:extLst>
                    <a:ext uri="{9D8B030D-6E8A-4147-A177-3AD203B41FA5}">
                      <a16:colId xmlns:a16="http://schemas.microsoft.com/office/drawing/2014/main" val="741106942"/>
                    </a:ext>
                  </a:extLst>
                </a:gridCol>
                <a:gridCol w="1436977">
                  <a:extLst>
                    <a:ext uri="{9D8B030D-6E8A-4147-A177-3AD203B41FA5}">
                      <a16:colId xmlns:a16="http://schemas.microsoft.com/office/drawing/2014/main" val="4175152125"/>
                    </a:ext>
                  </a:extLst>
                </a:gridCol>
                <a:gridCol w="1436977">
                  <a:extLst>
                    <a:ext uri="{9D8B030D-6E8A-4147-A177-3AD203B41FA5}">
                      <a16:colId xmlns:a16="http://schemas.microsoft.com/office/drawing/2014/main" val="887937143"/>
                    </a:ext>
                  </a:extLst>
                </a:gridCol>
                <a:gridCol w="1208791">
                  <a:extLst>
                    <a:ext uri="{9D8B030D-6E8A-4147-A177-3AD203B41FA5}">
                      <a16:colId xmlns:a16="http://schemas.microsoft.com/office/drawing/2014/main" val="1475775631"/>
                    </a:ext>
                  </a:extLst>
                </a:gridCol>
              </a:tblGrid>
              <a:tr h="648256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Conjunto de datos</a:t>
                      </a:r>
                      <a:endParaRPr lang="es-C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Método de regresión</a:t>
                      </a:r>
                      <a:endParaRPr lang="es-C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Nombre del modelo</a:t>
                      </a:r>
                      <a:endParaRPr lang="es-C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18034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s-CO" sz="1400" b="1" kern="1200" dirty="0">
                          <a:solidFill>
                            <a:schemeClr val="tx1"/>
                          </a:solidFill>
                          <a:effectLst/>
                        </a:rPr>
                        <a:t>Métricas en entrenamiento</a:t>
                      </a:r>
                      <a:endParaRPr lang="es-CO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18034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s-CO" sz="1400" b="1" kern="1200" dirty="0">
                          <a:solidFill>
                            <a:schemeClr val="tx1"/>
                          </a:solidFill>
                          <a:effectLst/>
                        </a:rPr>
                        <a:t>Métricas en validación</a:t>
                      </a:r>
                      <a:endParaRPr lang="es-CO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18034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es-CO" sz="1400" b="1" kern="1200" dirty="0">
                          <a:solidFill>
                            <a:schemeClr val="tx1"/>
                          </a:solidFill>
                          <a:effectLst/>
                        </a:rPr>
                        <a:t>Métricas en prueba</a:t>
                      </a:r>
                      <a:endParaRPr lang="es-CO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5549199"/>
                  </a:ext>
                </a:extLst>
              </a:tr>
              <a:tr h="648256">
                <a:tc rowSpan="2"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Variables ambientales + hora como variable categórica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Regresión lineal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</a:rPr>
                        <a:t>RL1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8628403"/>
                  </a:ext>
                </a:extLst>
              </a:tr>
              <a:tr h="101354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</a:rPr>
                        <a:t>KNN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</a:rPr>
                        <a:t>KNN1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2207016"/>
                  </a:ext>
                </a:extLst>
              </a:tr>
              <a:tr h="648256">
                <a:tc rowSpan="2"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Variables ambientales SIN hora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Regresión Lineal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</a:rPr>
                        <a:t>RL2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endParaRPr lang="es-CO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9367808"/>
                  </a:ext>
                </a:extLst>
              </a:tr>
              <a:tr h="62119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>
                          <a:effectLst/>
                        </a:rPr>
                        <a:t>KNN</a:t>
                      </a:r>
                      <a:endParaRPr lang="es-CO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</a:rPr>
                        <a:t>KNN2</a:t>
                      </a:r>
                      <a:endParaRPr lang="es-CO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  <a:p>
                      <a:pPr indent="180340" algn="ctr">
                        <a:lnSpc>
                          <a:spcPct val="115000"/>
                        </a:lnSpc>
                      </a:pPr>
                      <a:r>
                        <a:rPr lang="es-CO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15000"/>
                        </a:lnSpc>
                      </a:pPr>
                      <a:endParaRPr lang="es-CO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031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339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D5212CA-754F-40CA-BFA2-A622B75C1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4253762"/>
            <a:ext cx="3048000" cy="2387600"/>
          </a:xfrm>
        </p:spPr>
        <p:txBody>
          <a:bodyPr/>
          <a:lstStyle/>
          <a:p>
            <a:r>
              <a:rPr lang="es-CO" dirty="0"/>
              <a:t>3</a:t>
            </a: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F5B3FF1F-2F5D-4086-A18B-6140B556B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9386" y="3385226"/>
            <a:ext cx="8686800" cy="1655762"/>
          </a:xfrm>
        </p:spPr>
        <p:txBody>
          <a:bodyPr>
            <a:normAutofit/>
          </a:bodyPr>
          <a:lstStyle/>
          <a:p>
            <a:r>
              <a:rPr lang="es-CO" sz="6600" dirty="0"/>
              <a:t>Despliegue</a:t>
            </a:r>
          </a:p>
        </p:txBody>
      </p:sp>
    </p:spTree>
    <p:extLst>
      <p:ext uri="{BB962C8B-B14F-4D97-AF65-F5344CB8AC3E}">
        <p14:creationId xmlns:p14="http://schemas.microsoft.com/office/powerpoint/2010/main" val="1403630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00B5FF-C471-4EF9-8726-B78B2F8F7F85}"/>
              </a:ext>
            </a:extLst>
          </p:cNvPr>
          <p:cNvSpPr txBox="1">
            <a:spLocks/>
          </p:cNvSpPr>
          <p:nvPr/>
        </p:nvSpPr>
        <p:spPr>
          <a:xfrm>
            <a:off x="1855916" y="508100"/>
            <a:ext cx="5459283" cy="702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err="1"/>
              <a:t>Dashboard</a:t>
            </a:r>
            <a:endParaRPr lang="es-CO" b="1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07521C8-1939-4725-AE26-01CFC5BF3CB4}"/>
              </a:ext>
            </a:extLst>
          </p:cNvPr>
          <p:cNvSpPr txBox="1">
            <a:spLocks/>
          </p:cNvSpPr>
          <p:nvPr/>
        </p:nvSpPr>
        <p:spPr>
          <a:xfrm>
            <a:off x="176096" y="261461"/>
            <a:ext cx="1576504" cy="1195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6000" dirty="0">
                <a:latin typeface="Arial Black" panose="020B0A04020102020204" pitchFamily="34" charset="0"/>
              </a:rPr>
              <a:t>3.0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8024308-897B-424C-9924-BF4F1B48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57123"/>
            <a:ext cx="10668000" cy="48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79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6A24203-39B6-4BA4-8869-031601E9DA0D}"/>
              </a:ext>
            </a:extLst>
          </p:cNvPr>
          <p:cNvSpPr txBox="1">
            <a:spLocks/>
          </p:cNvSpPr>
          <p:nvPr/>
        </p:nvSpPr>
        <p:spPr>
          <a:xfrm>
            <a:off x="1752600" y="508100"/>
            <a:ext cx="5745034" cy="702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/>
              <a:t>Posible caso de uso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E750F000-A958-4C28-9898-1BF3409FBAC5}"/>
              </a:ext>
            </a:extLst>
          </p:cNvPr>
          <p:cNvSpPr txBox="1">
            <a:spLocks/>
          </p:cNvSpPr>
          <p:nvPr/>
        </p:nvSpPr>
        <p:spPr>
          <a:xfrm>
            <a:off x="176096" y="261461"/>
            <a:ext cx="1576504" cy="1195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6000" dirty="0">
                <a:latin typeface="Arial Black" panose="020B0A04020102020204" pitchFamily="34" charset="0"/>
              </a:rPr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337438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D5212CA-754F-40CA-BFA2-A622B75C1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4253762"/>
            <a:ext cx="3048000" cy="2387600"/>
          </a:xfrm>
        </p:spPr>
        <p:txBody>
          <a:bodyPr/>
          <a:lstStyle/>
          <a:p>
            <a:r>
              <a:rPr lang="es-CO" dirty="0"/>
              <a:t>4</a:t>
            </a: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F5B3FF1F-2F5D-4086-A18B-6140B556B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9386" y="3385226"/>
            <a:ext cx="8686800" cy="1655762"/>
          </a:xfrm>
        </p:spPr>
        <p:txBody>
          <a:bodyPr>
            <a:normAutofit/>
          </a:bodyPr>
          <a:lstStyle/>
          <a:p>
            <a:r>
              <a:rPr lang="es-CO" sz="66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163850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447A380-BD18-427A-92D0-0481E7BE41D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39DBB337-BE2A-4CBA-A707-4373AEAF648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38164E-009F-4E38-973F-34CA59109C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E06E6C-2886-425A-BB20-EF91AA1B59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A63A02D-0AC9-4F2A-8587-D52434999E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25F5DE2-9048-4C02-A38D-3D69C7E2CCF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E89AC7D9-62D5-4F58-A1C1-9311FDB50C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FADC37E-7009-4CC9-A50A-864DED2B26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5909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05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383B2CB-A471-470B-99A3-5BA0C75867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C56DCE5-8D8F-4120-87AF-E475B59F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Contenido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696936B-9F9C-4502-8CA5-6D7C7943D7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07186" y="2958983"/>
            <a:ext cx="2643443" cy="81952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CO" sz="2400" dirty="0"/>
              <a:t>Contextualización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A6B14F8-4772-4F33-9F03-3D82B11DBB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O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CF71F18-F093-4A7E-8813-55B83EA8A5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CO" sz="2400" dirty="0"/>
              <a:t>Desarrollo metodológico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BD73C15-35CE-4C57-A30F-F81F8FADB3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CO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BB6596FF-4DE3-4A43-89B5-590441DFCD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53467" y="5043926"/>
            <a:ext cx="2150883" cy="819525"/>
          </a:xfrm>
        </p:spPr>
        <p:txBody>
          <a:bodyPr>
            <a:normAutofit/>
          </a:bodyPr>
          <a:lstStyle/>
          <a:p>
            <a:pPr algn="ctr"/>
            <a:r>
              <a:rPr lang="es-CO" sz="2400" dirty="0"/>
              <a:t>Despliegue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E7D5E0D2-1FFB-4EFA-8C11-FDB3A23876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CO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2992A6B5-E4C0-4D7C-B663-4980CFB1C8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30382" y="5039197"/>
            <a:ext cx="2150883" cy="819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O" sz="24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974368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E51C81-588A-4E0A-BD17-837A19BB70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12" y="5917474"/>
            <a:ext cx="3471572" cy="96139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0E1D3EA-79A8-47E4-A996-0CAA2B1CEF47}"/>
              </a:ext>
            </a:extLst>
          </p:cNvPr>
          <p:cNvSpPr/>
          <p:nvPr/>
        </p:nvSpPr>
        <p:spPr>
          <a:xfrm>
            <a:off x="8748889" y="158044"/>
            <a:ext cx="3443111" cy="11401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509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D5212CA-754F-40CA-BFA2-A622B75C1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4253762"/>
            <a:ext cx="3048000" cy="2387600"/>
          </a:xfrm>
        </p:spPr>
        <p:txBody>
          <a:bodyPr/>
          <a:lstStyle/>
          <a:p>
            <a:r>
              <a:rPr lang="es-CO" dirty="0"/>
              <a:t>1</a:t>
            </a: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F5B3FF1F-2F5D-4086-A18B-6140B556B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9386" y="3385226"/>
            <a:ext cx="8686800" cy="1655762"/>
          </a:xfrm>
        </p:spPr>
        <p:txBody>
          <a:bodyPr>
            <a:normAutofit/>
          </a:bodyPr>
          <a:lstStyle/>
          <a:p>
            <a:r>
              <a:rPr lang="es-CO" sz="6600" dirty="0"/>
              <a:t>Contextualización</a:t>
            </a:r>
          </a:p>
        </p:txBody>
      </p:sp>
    </p:spTree>
    <p:extLst>
      <p:ext uri="{BB962C8B-B14F-4D97-AF65-F5344CB8AC3E}">
        <p14:creationId xmlns:p14="http://schemas.microsoft.com/office/powerpoint/2010/main" val="152145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o 93">
            <a:extLst>
              <a:ext uri="{FF2B5EF4-FFF2-40B4-BE49-F238E27FC236}">
                <a16:creationId xmlns:a16="http://schemas.microsoft.com/office/drawing/2014/main" id="{1A103F9B-FADF-474E-A9CA-1F33DCB34288}"/>
              </a:ext>
            </a:extLst>
          </p:cNvPr>
          <p:cNvGrpSpPr/>
          <p:nvPr/>
        </p:nvGrpSpPr>
        <p:grpSpPr>
          <a:xfrm>
            <a:off x="4604506" y="2879201"/>
            <a:ext cx="2444573" cy="2092035"/>
            <a:chOff x="4604506" y="2879201"/>
            <a:chExt cx="2444573" cy="2092035"/>
          </a:xfrm>
        </p:grpSpPr>
        <p:sp>
          <p:nvSpPr>
            <p:cNvPr id="6" name="Google Shape;8512;p79">
              <a:extLst>
                <a:ext uri="{FF2B5EF4-FFF2-40B4-BE49-F238E27FC236}">
                  <a16:creationId xmlns:a16="http://schemas.microsoft.com/office/drawing/2014/main" id="{0210ED06-16D1-43AB-B21C-00BCA06A8451}"/>
                </a:ext>
              </a:extLst>
            </p:cNvPr>
            <p:cNvSpPr/>
            <p:nvPr/>
          </p:nvSpPr>
          <p:spPr>
            <a:xfrm>
              <a:off x="4769069" y="2879201"/>
              <a:ext cx="2093357" cy="2092035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B8945B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8522;p79">
              <a:extLst>
                <a:ext uri="{FF2B5EF4-FFF2-40B4-BE49-F238E27FC236}">
                  <a16:creationId xmlns:a16="http://schemas.microsoft.com/office/drawing/2014/main" id="{9D507423-395B-44A6-A773-DE1E6F6A86EB}"/>
                </a:ext>
              </a:extLst>
            </p:cNvPr>
            <p:cNvGrpSpPr/>
            <p:nvPr/>
          </p:nvGrpSpPr>
          <p:grpSpPr>
            <a:xfrm>
              <a:off x="5034798" y="3087734"/>
              <a:ext cx="1564010" cy="1686053"/>
              <a:chOff x="1360769" y="3847100"/>
              <a:chExt cx="208119" cy="224359"/>
            </a:xfrm>
          </p:grpSpPr>
          <p:sp>
            <p:nvSpPr>
              <p:cNvPr id="8" name="Google Shape;8523;p79">
                <a:extLst>
                  <a:ext uri="{FF2B5EF4-FFF2-40B4-BE49-F238E27FC236}">
                    <a16:creationId xmlns:a16="http://schemas.microsoft.com/office/drawing/2014/main" id="{72531877-8906-48F4-8093-74461180ED69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524;p79">
                <a:extLst>
                  <a:ext uri="{FF2B5EF4-FFF2-40B4-BE49-F238E27FC236}">
                    <a16:creationId xmlns:a16="http://schemas.microsoft.com/office/drawing/2014/main" id="{7A773216-A267-4EEA-B76F-56CD35284753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525;p79">
                <a:extLst>
                  <a:ext uri="{FF2B5EF4-FFF2-40B4-BE49-F238E27FC236}">
                    <a16:creationId xmlns:a16="http://schemas.microsoft.com/office/drawing/2014/main" id="{F0E31943-B084-4B8F-AB90-A77FE10CEE44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526;p79">
                <a:extLst>
                  <a:ext uri="{FF2B5EF4-FFF2-40B4-BE49-F238E27FC236}">
                    <a16:creationId xmlns:a16="http://schemas.microsoft.com/office/drawing/2014/main" id="{937D8C6A-89F9-44D3-A717-73A3E61477DC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527;p79">
                <a:extLst>
                  <a:ext uri="{FF2B5EF4-FFF2-40B4-BE49-F238E27FC236}">
                    <a16:creationId xmlns:a16="http://schemas.microsoft.com/office/drawing/2014/main" id="{F2103289-5129-4633-A8D8-CBFE3DF6E1C9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528;p79">
                <a:extLst>
                  <a:ext uri="{FF2B5EF4-FFF2-40B4-BE49-F238E27FC236}">
                    <a16:creationId xmlns:a16="http://schemas.microsoft.com/office/drawing/2014/main" id="{35BB69D2-C58E-46A9-8B34-F79EED68C284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529;p79">
                <a:extLst>
                  <a:ext uri="{FF2B5EF4-FFF2-40B4-BE49-F238E27FC236}">
                    <a16:creationId xmlns:a16="http://schemas.microsoft.com/office/drawing/2014/main" id="{96F06DB7-E906-466F-A061-F3F7A28212FA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530;p79">
                <a:extLst>
                  <a:ext uri="{FF2B5EF4-FFF2-40B4-BE49-F238E27FC236}">
                    <a16:creationId xmlns:a16="http://schemas.microsoft.com/office/drawing/2014/main" id="{969E3165-F8AE-4348-A623-F796CFFE94B4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531;p79">
                <a:extLst>
                  <a:ext uri="{FF2B5EF4-FFF2-40B4-BE49-F238E27FC236}">
                    <a16:creationId xmlns:a16="http://schemas.microsoft.com/office/drawing/2014/main" id="{D96F5E8B-4A0D-47F1-8E1C-182505C70683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532;p79">
                <a:extLst>
                  <a:ext uri="{FF2B5EF4-FFF2-40B4-BE49-F238E27FC236}">
                    <a16:creationId xmlns:a16="http://schemas.microsoft.com/office/drawing/2014/main" id="{8A373C56-43AF-4AA8-A4CE-F367BEDC6154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533;p79">
                <a:extLst>
                  <a:ext uri="{FF2B5EF4-FFF2-40B4-BE49-F238E27FC236}">
                    <a16:creationId xmlns:a16="http://schemas.microsoft.com/office/drawing/2014/main" id="{2082C299-F502-4889-8D51-FCBA7A32692C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534;p79">
                <a:extLst>
                  <a:ext uri="{FF2B5EF4-FFF2-40B4-BE49-F238E27FC236}">
                    <a16:creationId xmlns:a16="http://schemas.microsoft.com/office/drawing/2014/main" id="{6578BBEF-05FF-4101-A588-C7A723197C05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535;p79">
                <a:extLst>
                  <a:ext uri="{FF2B5EF4-FFF2-40B4-BE49-F238E27FC236}">
                    <a16:creationId xmlns:a16="http://schemas.microsoft.com/office/drawing/2014/main" id="{3EF95DE8-A2A0-44A8-A267-C52E9D79FD84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536;p79">
                <a:extLst>
                  <a:ext uri="{FF2B5EF4-FFF2-40B4-BE49-F238E27FC236}">
                    <a16:creationId xmlns:a16="http://schemas.microsoft.com/office/drawing/2014/main" id="{C3F8D7EF-8D4D-4BB7-A8C1-6B13A3175298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537;p79">
                <a:extLst>
                  <a:ext uri="{FF2B5EF4-FFF2-40B4-BE49-F238E27FC236}">
                    <a16:creationId xmlns:a16="http://schemas.microsoft.com/office/drawing/2014/main" id="{C6F65401-A5D5-47F4-8460-FE79D1B68ACA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538;p79">
                <a:extLst>
                  <a:ext uri="{FF2B5EF4-FFF2-40B4-BE49-F238E27FC236}">
                    <a16:creationId xmlns:a16="http://schemas.microsoft.com/office/drawing/2014/main" id="{124FED46-9169-45E3-88BB-2852E4147320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539;p79">
                <a:extLst>
                  <a:ext uri="{FF2B5EF4-FFF2-40B4-BE49-F238E27FC236}">
                    <a16:creationId xmlns:a16="http://schemas.microsoft.com/office/drawing/2014/main" id="{34F8E16D-A17B-4711-9C55-B003AEDFBFA2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540;p79">
                <a:extLst>
                  <a:ext uri="{FF2B5EF4-FFF2-40B4-BE49-F238E27FC236}">
                    <a16:creationId xmlns:a16="http://schemas.microsoft.com/office/drawing/2014/main" id="{B393914F-8215-4340-A1AC-413119CA20B6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541;p79">
                <a:extLst>
                  <a:ext uri="{FF2B5EF4-FFF2-40B4-BE49-F238E27FC236}">
                    <a16:creationId xmlns:a16="http://schemas.microsoft.com/office/drawing/2014/main" id="{3A7D4D7E-2FDC-42D0-867B-FB638D20C470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542;p79">
                <a:extLst>
                  <a:ext uri="{FF2B5EF4-FFF2-40B4-BE49-F238E27FC236}">
                    <a16:creationId xmlns:a16="http://schemas.microsoft.com/office/drawing/2014/main" id="{E2C1F252-E587-40B0-B680-3480ACCF71EC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0B4F25CE-034D-42C5-BAF5-97393FD06835}"/>
                </a:ext>
              </a:extLst>
            </p:cNvPr>
            <p:cNvSpPr/>
            <p:nvPr/>
          </p:nvSpPr>
          <p:spPr>
            <a:xfrm>
              <a:off x="4932848" y="3021765"/>
              <a:ext cx="1787891" cy="181797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CD0502E0-5F93-47C8-8390-EFDE8217A0F6}"/>
                </a:ext>
              </a:extLst>
            </p:cNvPr>
            <p:cNvSpPr txBox="1"/>
            <p:nvPr/>
          </p:nvSpPr>
          <p:spPr>
            <a:xfrm>
              <a:off x="4604506" y="3325858"/>
              <a:ext cx="2444573" cy="1168539"/>
            </a:xfrm>
            <a:prstGeom prst="ellipse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MX" sz="2400" b="1" dirty="0"/>
                <a:t>Humedad del suelo</a:t>
              </a:r>
              <a:endParaRPr lang="es-CO" b="1" dirty="0"/>
            </a:p>
          </p:txBody>
        </p:sp>
      </p:grp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BBB49AA-701D-4D53-AC2A-9603DDFBC380}"/>
              </a:ext>
            </a:extLst>
          </p:cNvPr>
          <p:cNvSpPr txBox="1"/>
          <p:nvPr/>
        </p:nvSpPr>
        <p:spPr>
          <a:xfrm>
            <a:off x="4661208" y="5167639"/>
            <a:ext cx="1087863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1400" dirty="0"/>
              <a:t>Estimación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70B3952-614E-48FB-B8AC-15D6390E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691" y="508100"/>
            <a:ext cx="6926133" cy="702384"/>
          </a:xfrm>
        </p:spPr>
        <p:txBody>
          <a:bodyPr>
            <a:normAutofit fontScale="90000"/>
          </a:bodyPr>
          <a:lstStyle/>
          <a:p>
            <a:r>
              <a:rPr lang="es-CO" dirty="0"/>
              <a:t>Problema de investigación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9DEE25-3F83-4A3D-B993-E653AA142D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6096" y="261461"/>
            <a:ext cx="1494660" cy="1195662"/>
          </a:xfrm>
        </p:spPr>
        <p:txBody>
          <a:bodyPr/>
          <a:lstStyle/>
          <a:p>
            <a:r>
              <a:rPr lang="es-CO" dirty="0">
                <a:latin typeface="Arial Black" panose="020B0A04020102020204" pitchFamily="34" charset="0"/>
              </a:rPr>
              <a:t>1.0</a:t>
            </a:r>
          </a:p>
        </p:txBody>
      </p:sp>
      <p:grpSp>
        <p:nvGrpSpPr>
          <p:cNvPr id="95" name="Grupo 94">
            <a:extLst>
              <a:ext uri="{FF2B5EF4-FFF2-40B4-BE49-F238E27FC236}">
                <a16:creationId xmlns:a16="http://schemas.microsoft.com/office/drawing/2014/main" id="{495BBE19-55D9-4AEA-A63D-A0BB8437C2F7}"/>
              </a:ext>
            </a:extLst>
          </p:cNvPr>
          <p:cNvGrpSpPr/>
          <p:nvPr/>
        </p:nvGrpSpPr>
        <p:grpSpPr>
          <a:xfrm>
            <a:off x="775393" y="2888226"/>
            <a:ext cx="2734137" cy="2126202"/>
            <a:chOff x="775393" y="2888226"/>
            <a:chExt cx="2734137" cy="2126202"/>
          </a:xfrm>
        </p:grpSpPr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A99A84EC-1990-40C9-8269-F8C85B850E10}"/>
                </a:ext>
              </a:extLst>
            </p:cNvPr>
            <p:cNvGrpSpPr/>
            <p:nvPr/>
          </p:nvGrpSpPr>
          <p:grpSpPr>
            <a:xfrm flipH="1">
              <a:off x="775393" y="2888226"/>
              <a:ext cx="2124589" cy="1793698"/>
              <a:chOff x="2097844" y="2468102"/>
              <a:chExt cx="2124589" cy="1793698"/>
            </a:xfrm>
          </p:grpSpPr>
          <p:sp>
            <p:nvSpPr>
              <p:cNvPr id="41" name="Google Shape;8502;p79">
                <a:extLst>
                  <a:ext uri="{FF2B5EF4-FFF2-40B4-BE49-F238E27FC236}">
                    <a16:creationId xmlns:a16="http://schemas.microsoft.com/office/drawing/2014/main" id="{1880DAA6-3912-417F-88A8-5AF5A5573C58}"/>
                  </a:ext>
                </a:extLst>
              </p:cNvPr>
              <p:cNvSpPr/>
              <p:nvPr/>
            </p:nvSpPr>
            <p:spPr>
              <a:xfrm>
                <a:off x="3535452" y="2760367"/>
                <a:ext cx="597997" cy="1501433"/>
              </a:xfrm>
              <a:custGeom>
                <a:avLst/>
                <a:gdLst/>
                <a:ahLst/>
                <a:cxnLst/>
                <a:rect l="l" t="t" r="r" b="b"/>
                <a:pathLst>
                  <a:path w="18044" h="45330" fill="none" extrusionOk="0">
                    <a:moveTo>
                      <a:pt x="0" y="45330"/>
                    </a:moveTo>
                    <a:lnTo>
                      <a:pt x="12418" y="45330"/>
                    </a:lnTo>
                    <a:cubicBezTo>
                      <a:pt x="15150" y="45330"/>
                      <a:pt x="18043" y="42619"/>
                      <a:pt x="18043" y="35634"/>
                    </a:cubicBezTo>
                    <a:lnTo>
                      <a:pt x="18043" y="9697"/>
                    </a:lnTo>
                    <a:cubicBezTo>
                      <a:pt x="18043" y="2711"/>
                      <a:pt x="15150" y="1"/>
                      <a:pt x="12418" y="1"/>
                    </a:cubicBezTo>
                    <a:lnTo>
                      <a:pt x="1715" y="1"/>
                    </a:lnTo>
                  </a:path>
                </a:pathLst>
              </a:custGeom>
              <a:noFill/>
              <a:ln w="28575" cap="rnd" cmpd="sng">
                <a:solidFill>
                  <a:srgbClr val="B894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505;p79">
                <a:extLst>
                  <a:ext uri="{FF2B5EF4-FFF2-40B4-BE49-F238E27FC236}">
                    <a16:creationId xmlns:a16="http://schemas.microsoft.com/office/drawing/2014/main" id="{36DD70F7-10AE-48FD-BC1B-5102CF22419C}"/>
                  </a:ext>
                </a:extLst>
              </p:cNvPr>
              <p:cNvSpPr/>
              <p:nvPr/>
            </p:nvSpPr>
            <p:spPr>
              <a:xfrm>
                <a:off x="2097844" y="2468102"/>
                <a:ext cx="1576455" cy="710376"/>
              </a:xfrm>
              <a:custGeom>
                <a:avLst/>
                <a:gdLst/>
                <a:ahLst/>
                <a:cxnLst/>
                <a:rect l="l" t="t" r="r" b="b"/>
                <a:pathLst>
                  <a:path w="37118" h="21447" extrusionOk="0">
                    <a:moveTo>
                      <a:pt x="4951" y="0"/>
                    </a:moveTo>
                    <a:cubicBezTo>
                      <a:pt x="2218" y="0"/>
                      <a:pt x="0" y="2678"/>
                      <a:pt x="0" y="5983"/>
                    </a:cubicBezTo>
                    <a:lnTo>
                      <a:pt x="0" y="15460"/>
                    </a:lnTo>
                    <a:cubicBezTo>
                      <a:pt x="0" y="18765"/>
                      <a:pt x="2215" y="21446"/>
                      <a:pt x="4951" y="21446"/>
                    </a:cubicBezTo>
                    <a:lnTo>
                      <a:pt x="32168" y="21446"/>
                    </a:lnTo>
                    <a:cubicBezTo>
                      <a:pt x="34900" y="21446"/>
                      <a:pt x="37118" y="18765"/>
                      <a:pt x="37118" y="15460"/>
                    </a:cubicBezTo>
                    <a:lnTo>
                      <a:pt x="37118" y="5983"/>
                    </a:lnTo>
                    <a:cubicBezTo>
                      <a:pt x="37118" y="2678"/>
                      <a:pt x="34900" y="0"/>
                      <a:pt x="321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rgbClr val="B8945B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MX" sz="1600" dirty="0"/>
                  <a:t>Tecnología y logística</a:t>
                </a:r>
                <a:endParaRPr lang="es-CO" sz="1600" dirty="0"/>
              </a:p>
            </p:txBody>
          </p:sp>
          <p:sp>
            <p:nvSpPr>
              <p:cNvPr id="43" name="Google Shape;8545;p79">
                <a:extLst>
                  <a:ext uri="{FF2B5EF4-FFF2-40B4-BE49-F238E27FC236}">
                    <a16:creationId xmlns:a16="http://schemas.microsoft.com/office/drawing/2014/main" id="{B93F16D5-AD39-40A5-BB36-CE768224295F}"/>
                  </a:ext>
                </a:extLst>
              </p:cNvPr>
              <p:cNvSpPr/>
              <p:nvPr/>
            </p:nvSpPr>
            <p:spPr>
              <a:xfrm>
                <a:off x="4038136" y="3408008"/>
                <a:ext cx="184297" cy="177173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5349" extrusionOk="0">
                    <a:moveTo>
                      <a:pt x="2886" y="1"/>
                    </a:moveTo>
                    <a:cubicBezTo>
                      <a:pt x="1803" y="1"/>
                      <a:pt x="829" y="650"/>
                      <a:pt x="413" y="1649"/>
                    </a:cubicBezTo>
                    <a:cubicBezTo>
                      <a:pt x="1" y="2649"/>
                      <a:pt x="227" y="3798"/>
                      <a:pt x="993" y="4564"/>
                    </a:cubicBezTo>
                    <a:cubicBezTo>
                      <a:pt x="1505" y="5076"/>
                      <a:pt x="2189" y="5349"/>
                      <a:pt x="2884" y="5349"/>
                    </a:cubicBezTo>
                    <a:cubicBezTo>
                      <a:pt x="3229" y="5349"/>
                      <a:pt x="3576" y="5282"/>
                      <a:pt x="3908" y="5144"/>
                    </a:cubicBezTo>
                    <a:cubicBezTo>
                      <a:pt x="4907" y="4732"/>
                      <a:pt x="5560" y="3758"/>
                      <a:pt x="5560" y="2674"/>
                    </a:cubicBezTo>
                    <a:cubicBezTo>
                      <a:pt x="5560" y="1197"/>
                      <a:pt x="4364" y="1"/>
                      <a:pt x="2886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 w="28575">
                <a:solidFill>
                  <a:srgbClr val="B8945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368D009-48CB-4D2A-BB99-0B4C679FEFAE}"/>
                </a:ext>
              </a:extLst>
            </p:cNvPr>
            <p:cNvGrpSpPr/>
            <p:nvPr/>
          </p:nvGrpSpPr>
          <p:grpSpPr>
            <a:xfrm flipH="1">
              <a:off x="1323527" y="4304157"/>
              <a:ext cx="2186003" cy="710271"/>
              <a:chOff x="1349478" y="3846845"/>
              <a:chExt cx="2186003" cy="710271"/>
            </a:xfrm>
          </p:grpSpPr>
          <p:sp>
            <p:nvSpPr>
              <p:cNvPr id="35" name="Google Shape;8503;p79">
                <a:extLst>
                  <a:ext uri="{FF2B5EF4-FFF2-40B4-BE49-F238E27FC236}">
                    <a16:creationId xmlns:a16="http://schemas.microsoft.com/office/drawing/2014/main" id="{BAA96290-FF6F-4D7A-929D-845B2669C853}"/>
                  </a:ext>
                </a:extLst>
              </p:cNvPr>
              <p:cNvSpPr/>
              <p:nvPr/>
            </p:nvSpPr>
            <p:spPr>
              <a:xfrm>
                <a:off x="1547555" y="4216081"/>
                <a:ext cx="757800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33303" h="1" fill="none" extrusionOk="0">
                    <a:moveTo>
                      <a:pt x="1" y="1"/>
                    </a:moveTo>
                    <a:lnTo>
                      <a:pt x="33303" y="1"/>
                    </a:lnTo>
                  </a:path>
                </a:pathLst>
              </a:custGeom>
              <a:noFill/>
              <a:ln w="28575" cap="rnd" cmpd="sng">
                <a:solidFill>
                  <a:srgbClr val="B894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504;p79">
                <a:extLst>
                  <a:ext uri="{FF2B5EF4-FFF2-40B4-BE49-F238E27FC236}">
                    <a16:creationId xmlns:a16="http://schemas.microsoft.com/office/drawing/2014/main" id="{EFE7C5F8-65AD-4399-B26D-6C0672EBA678}"/>
                  </a:ext>
                </a:extLst>
              </p:cNvPr>
              <p:cNvSpPr/>
              <p:nvPr/>
            </p:nvSpPr>
            <p:spPr>
              <a:xfrm>
                <a:off x="1956844" y="3846845"/>
                <a:ext cx="1578637" cy="710271"/>
              </a:xfrm>
              <a:custGeom>
                <a:avLst/>
                <a:gdLst/>
                <a:ahLst/>
                <a:cxnLst/>
                <a:rect l="l" t="t" r="r" b="b"/>
                <a:pathLst>
                  <a:path w="37119" h="21444" extrusionOk="0">
                    <a:moveTo>
                      <a:pt x="4947" y="1"/>
                    </a:moveTo>
                    <a:cubicBezTo>
                      <a:pt x="2215" y="1"/>
                      <a:pt x="1" y="2678"/>
                      <a:pt x="1" y="5983"/>
                    </a:cubicBezTo>
                    <a:lnTo>
                      <a:pt x="1" y="15461"/>
                    </a:lnTo>
                    <a:cubicBezTo>
                      <a:pt x="1" y="18766"/>
                      <a:pt x="2215" y="21443"/>
                      <a:pt x="4947" y="21443"/>
                    </a:cubicBezTo>
                    <a:lnTo>
                      <a:pt x="32168" y="21443"/>
                    </a:lnTo>
                    <a:cubicBezTo>
                      <a:pt x="34901" y="21443"/>
                      <a:pt x="37118" y="18766"/>
                      <a:pt x="37118" y="15461"/>
                    </a:cubicBezTo>
                    <a:lnTo>
                      <a:pt x="37118" y="5983"/>
                    </a:lnTo>
                    <a:cubicBezTo>
                      <a:pt x="37118" y="2678"/>
                      <a:pt x="34901" y="1"/>
                      <a:pt x="32168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rgbClr val="B8945B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MX" sz="1600" dirty="0"/>
                  <a:t>Medición puntual</a:t>
                </a:r>
              </a:p>
            </p:txBody>
          </p:sp>
          <p:sp>
            <p:nvSpPr>
              <p:cNvPr id="37" name="Google Shape;8546;p79">
                <a:extLst>
                  <a:ext uri="{FF2B5EF4-FFF2-40B4-BE49-F238E27FC236}">
                    <a16:creationId xmlns:a16="http://schemas.microsoft.com/office/drawing/2014/main" id="{B57E28D8-DB1E-43A8-9EF3-11B4DBB08EE0}"/>
                  </a:ext>
                </a:extLst>
              </p:cNvPr>
              <p:cNvSpPr/>
              <p:nvPr/>
            </p:nvSpPr>
            <p:spPr>
              <a:xfrm>
                <a:off x="1349478" y="4173198"/>
                <a:ext cx="184267" cy="177203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50" extrusionOk="0">
                    <a:moveTo>
                      <a:pt x="2674" y="0"/>
                    </a:moveTo>
                    <a:cubicBezTo>
                      <a:pt x="1197" y="0"/>
                      <a:pt x="0" y="1197"/>
                      <a:pt x="0" y="2674"/>
                    </a:cubicBezTo>
                    <a:cubicBezTo>
                      <a:pt x="0" y="3758"/>
                      <a:pt x="653" y="4732"/>
                      <a:pt x="1653" y="5147"/>
                    </a:cubicBezTo>
                    <a:cubicBezTo>
                      <a:pt x="1983" y="5284"/>
                      <a:pt x="2329" y="5350"/>
                      <a:pt x="2673" y="5350"/>
                    </a:cubicBezTo>
                    <a:cubicBezTo>
                      <a:pt x="3369" y="5350"/>
                      <a:pt x="4054" y="5078"/>
                      <a:pt x="4567" y="4567"/>
                    </a:cubicBezTo>
                    <a:cubicBezTo>
                      <a:pt x="5330" y="3801"/>
                      <a:pt x="5559" y="2649"/>
                      <a:pt x="5147" y="1653"/>
                    </a:cubicBezTo>
                    <a:cubicBezTo>
                      <a:pt x="4731" y="653"/>
                      <a:pt x="3757" y="0"/>
                      <a:pt x="2674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w="28575">
                <a:solidFill>
                  <a:srgbClr val="B8945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8C513A37-289B-477B-9452-58A1EF33A3E5}"/>
              </a:ext>
            </a:extLst>
          </p:cNvPr>
          <p:cNvGrpSpPr/>
          <p:nvPr/>
        </p:nvGrpSpPr>
        <p:grpSpPr>
          <a:xfrm>
            <a:off x="1468976" y="1547420"/>
            <a:ext cx="3701886" cy="1723621"/>
            <a:chOff x="1468976" y="1118795"/>
            <a:chExt cx="3701886" cy="1723621"/>
          </a:xfrm>
        </p:grpSpPr>
        <p:sp>
          <p:nvSpPr>
            <p:cNvPr id="46" name="Google Shape;8513;p79">
              <a:extLst>
                <a:ext uri="{FF2B5EF4-FFF2-40B4-BE49-F238E27FC236}">
                  <a16:creationId xmlns:a16="http://schemas.microsoft.com/office/drawing/2014/main" id="{E26506C8-FA31-4499-8EC0-7950D4170A57}"/>
                </a:ext>
              </a:extLst>
            </p:cNvPr>
            <p:cNvSpPr/>
            <p:nvPr/>
          </p:nvSpPr>
          <p:spPr>
            <a:xfrm>
              <a:off x="4070413" y="1467144"/>
              <a:ext cx="1012658" cy="1286737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noFill/>
            <a:ln w="28575" cap="rnd" cmpd="sng">
              <a:solidFill>
                <a:srgbClr val="B89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14;p79">
              <a:extLst>
                <a:ext uri="{FF2B5EF4-FFF2-40B4-BE49-F238E27FC236}">
                  <a16:creationId xmlns:a16="http://schemas.microsoft.com/office/drawing/2014/main" id="{602AD6CC-95B5-4965-A021-3566AD0F1B1F}"/>
                </a:ext>
              </a:extLst>
            </p:cNvPr>
            <p:cNvSpPr/>
            <p:nvPr/>
          </p:nvSpPr>
          <p:spPr>
            <a:xfrm>
              <a:off x="1625760" y="1467144"/>
              <a:ext cx="1214556" cy="30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B89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515;p79">
              <a:extLst>
                <a:ext uri="{FF2B5EF4-FFF2-40B4-BE49-F238E27FC236}">
                  <a16:creationId xmlns:a16="http://schemas.microsoft.com/office/drawing/2014/main" id="{0CFC0FD2-1C0B-4F00-8C19-63FE44CB6108}"/>
                </a:ext>
              </a:extLst>
            </p:cNvPr>
            <p:cNvSpPr/>
            <p:nvPr/>
          </p:nvSpPr>
          <p:spPr>
            <a:xfrm>
              <a:off x="2455111" y="1118795"/>
              <a:ext cx="1615340" cy="710406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B8945B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dirty="0"/>
                <a:t>Absolutamente experimental</a:t>
              </a:r>
              <a:endParaRPr sz="1600" dirty="0"/>
            </a:p>
          </p:txBody>
        </p:sp>
        <p:sp>
          <p:nvSpPr>
            <p:cNvPr id="49" name="Google Shape;8549;p79">
              <a:extLst>
                <a:ext uri="{FF2B5EF4-FFF2-40B4-BE49-F238E27FC236}">
                  <a16:creationId xmlns:a16="http://schemas.microsoft.com/office/drawing/2014/main" id="{E7B3A3E6-78CB-423C-9EB1-03DEFBCEB1A3}"/>
                </a:ext>
              </a:extLst>
            </p:cNvPr>
            <p:cNvSpPr/>
            <p:nvPr/>
          </p:nvSpPr>
          <p:spPr>
            <a:xfrm>
              <a:off x="1468976" y="1384269"/>
              <a:ext cx="177271" cy="177173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rgbClr val="E3E9ED"/>
            </a:solidFill>
            <a:ln w="28575">
              <a:solidFill>
                <a:srgbClr val="B8945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550;p79">
              <a:extLst>
                <a:ext uri="{FF2B5EF4-FFF2-40B4-BE49-F238E27FC236}">
                  <a16:creationId xmlns:a16="http://schemas.microsoft.com/office/drawing/2014/main" id="{F2848D71-553E-40BF-AD55-942533B54746}"/>
                </a:ext>
              </a:extLst>
            </p:cNvPr>
            <p:cNvSpPr/>
            <p:nvPr/>
          </p:nvSpPr>
          <p:spPr>
            <a:xfrm>
              <a:off x="4986429" y="2665175"/>
              <a:ext cx="184433" cy="177241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 w="28575">
              <a:solidFill>
                <a:srgbClr val="B8945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CC55CA4D-A8A5-4A3B-B6ED-339B45449E55}"/>
              </a:ext>
            </a:extLst>
          </p:cNvPr>
          <p:cNvGrpSpPr/>
          <p:nvPr/>
        </p:nvGrpSpPr>
        <p:grpSpPr>
          <a:xfrm>
            <a:off x="1468976" y="4604972"/>
            <a:ext cx="3701886" cy="1665056"/>
            <a:chOff x="1468976" y="4176347"/>
            <a:chExt cx="3701886" cy="1665056"/>
          </a:xfrm>
        </p:grpSpPr>
        <p:sp>
          <p:nvSpPr>
            <p:cNvPr id="52" name="Google Shape;8516;p79">
              <a:extLst>
                <a:ext uri="{FF2B5EF4-FFF2-40B4-BE49-F238E27FC236}">
                  <a16:creationId xmlns:a16="http://schemas.microsoft.com/office/drawing/2014/main" id="{88FB7486-44A0-4AB7-B572-B3E89AD5BA91}"/>
                </a:ext>
              </a:extLst>
            </p:cNvPr>
            <p:cNvSpPr/>
            <p:nvPr/>
          </p:nvSpPr>
          <p:spPr>
            <a:xfrm>
              <a:off x="4071142" y="4353482"/>
              <a:ext cx="1011929" cy="1139571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noFill/>
            <a:ln w="28575" cap="rnd" cmpd="sng">
              <a:solidFill>
                <a:srgbClr val="B89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517;p79">
              <a:extLst>
                <a:ext uri="{FF2B5EF4-FFF2-40B4-BE49-F238E27FC236}">
                  <a16:creationId xmlns:a16="http://schemas.microsoft.com/office/drawing/2014/main" id="{25DEB0C2-488F-40C8-80FA-8A191816E9C9}"/>
                </a:ext>
              </a:extLst>
            </p:cNvPr>
            <p:cNvSpPr/>
            <p:nvPr/>
          </p:nvSpPr>
          <p:spPr>
            <a:xfrm>
              <a:off x="1625760" y="5493024"/>
              <a:ext cx="1214556" cy="30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rgbClr val="B89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518;p79">
              <a:extLst>
                <a:ext uri="{FF2B5EF4-FFF2-40B4-BE49-F238E27FC236}">
                  <a16:creationId xmlns:a16="http://schemas.microsoft.com/office/drawing/2014/main" id="{2B37B7DB-333E-4467-B367-B42F19DBE095}"/>
                </a:ext>
              </a:extLst>
            </p:cNvPr>
            <p:cNvSpPr/>
            <p:nvPr/>
          </p:nvSpPr>
          <p:spPr>
            <a:xfrm>
              <a:off x="2097844" y="5086681"/>
              <a:ext cx="1972607" cy="75472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B8945B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MX" sz="1600" dirty="0"/>
                <a:t>Necesidad de modelos</a:t>
              </a:r>
            </a:p>
          </p:txBody>
        </p:sp>
        <p:sp>
          <p:nvSpPr>
            <p:cNvPr id="55" name="Google Shape;8551;p79">
              <a:extLst>
                <a:ext uri="{FF2B5EF4-FFF2-40B4-BE49-F238E27FC236}">
                  <a16:creationId xmlns:a16="http://schemas.microsoft.com/office/drawing/2014/main" id="{C72247E8-76A9-4587-9EA8-FD04175D7127}"/>
                </a:ext>
              </a:extLst>
            </p:cNvPr>
            <p:cNvSpPr/>
            <p:nvPr/>
          </p:nvSpPr>
          <p:spPr>
            <a:xfrm>
              <a:off x="4986429" y="4176347"/>
              <a:ext cx="184433" cy="177241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 w="28575">
              <a:solidFill>
                <a:srgbClr val="B8945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552;p79">
              <a:extLst>
                <a:ext uri="{FF2B5EF4-FFF2-40B4-BE49-F238E27FC236}">
                  <a16:creationId xmlns:a16="http://schemas.microsoft.com/office/drawing/2014/main" id="{6F0008CC-0432-43E9-B8FF-012301BCA67E}"/>
                </a:ext>
              </a:extLst>
            </p:cNvPr>
            <p:cNvSpPr/>
            <p:nvPr/>
          </p:nvSpPr>
          <p:spPr>
            <a:xfrm>
              <a:off x="1468976" y="5398688"/>
              <a:ext cx="184267" cy="177241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solidFill>
              <a:srgbClr val="E4E9ED"/>
            </a:solidFill>
            <a:ln w="28575">
              <a:solidFill>
                <a:srgbClr val="B8945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8FF71F5-6EC6-440A-A6A6-4CF866E7A7D3}"/>
              </a:ext>
            </a:extLst>
          </p:cNvPr>
          <p:cNvSpPr txBox="1"/>
          <p:nvPr/>
        </p:nvSpPr>
        <p:spPr>
          <a:xfrm>
            <a:off x="3555800" y="4432389"/>
            <a:ext cx="108786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400" dirty="0"/>
              <a:t>Alta variabilidad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85DD5AA4-E84F-4666-9991-AFCEE513781A}"/>
              </a:ext>
            </a:extLst>
          </p:cNvPr>
          <p:cNvGrpSpPr/>
          <p:nvPr/>
        </p:nvGrpSpPr>
        <p:grpSpPr>
          <a:xfrm>
            <a:off x="6418355" y="1547420"/>
            <a:ext cx="5240010" cy="1723583"/>
            <a:chOff x="6418355" y="1547420"/>
            <a:chExt cx="5240010" cy="1723583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F033287E-23FE-43C9-B736-970ACCB83125}"/>
                </a:ext>
              </a:extLst>
            </p:cNvPr>
            <p:cNvGrpSpPr/>
            <p:nvPr/>
          </p:nvGrpSpPr>
          <p:grpSpPr>
            <a:xfrm>
              <a:off x="6418355" y="1547420"/>
              <a:ext cx="3639850" cy="1723583"/>
              <a:chOff x="6418355" y="1118795"/>
              <a:chExt cx="3639850" cy="1723583"/>
            </a:xfrm>
          </p:grpSpPr>
          <p:sp>
            <p:nvSpPr>
              <p:cNvPr id="58" name="Google Shape;8519;p79">
                <a:extLst>
                  <a:ext uri="{FF2B5EF4-FFF2-40B4-BE49-F238E27FC236}">
                    <a16:creationId xmlns:a16="http://schemas.microsoft.com/office/drawing/2014/main" id="{972F0359-F3FD-4F56-985A-5E7089A3102B}"/>
                  </a:ext>
                </a:extLst>
              </p:cNvPr>
              <p:cNvSpPr/>
              <p:nvPr/>
            </p:nvSpPr>
            <p:spPr>
              <a:xfrm>
                <a:off x="6524143" y="1467144"/>
                <a:ext cx="968049" cy="1286737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38848" fill="none" extrusionOk="0">
                    <a:moveTo>
                      <a:pt x="29209" y="1"/>
                    </a:moveTo>
                    <a:lnTo>
                      <a:pt x="17922" y="1"/>
                    </a:lnTo>
                    <a:cubicBezTo>
                      <a:pt x="14829" y="1"/>
                      <a:pt x="14209" y="3466"/>
                      <a:pt x="14209" y="3466"/>
                    </a:cubicBezTo>
                    <a:lnTo>
                      <a:pt x="14209" y="26448"/>
                    </a:lnTo>
                    <a:lnTo>
                      <a:pt x="0" y="26448"/>
                    </a:lnTo>
                    <a:lnTo>
                      <a:pt x="0" y="38848"/>
                    </a:lnTo>
                  </a:path>
                </a:pathLst>
              </a:custGeom>
              <a:noFill/>
              <a:ln w="28575" cap="rnd" cmpd="sng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520;p79">
                <a:extLst>
                  <a:ext uri="{FF2B5EF4-FFF2-40B4-BE49-F238E27FC236}">
                    <a16:creationId xmlns:a16="http://schemas.microsoft.com/office/drawing/2014/main" id="{3C44A6AB-9486-4429-B0C2-3F337F6B3D96}"/>
                  </a:ext>
                </a:extLst>
              </p:cNvPr>
              <p:cNvSpPr/>
              <p:nvPr/>
            </p:nvSpPr>
            <p:spPr>
              <a:xfrm>
                <a:off x="8722259" y="1467144"/>
                <a:ext cx="1158577" cy="30"/>
              </a:xfrm>
              <a:custGeom>
                <a:avLst/>
                <a:gdLst/>
                <a:ahLst/>
                <a:cxnLst/>
                <a:rect l="l" t="t" r="r" b="b"/>
                <a:pathLst>
                  <a:path w="34959" h="1" fill="none" extrusionOk="0">
                    <a:moveTo>
                      <a:pt x="1" y="1"/>
                    </a:moveTo>
                    <a:lnTo>
                      <a:pt x="34959" y="1"/>
                    </a:lnTo>
                  </a:path>
                </a:pathLst>
              </a:custGeom>
              <a:noFill/>
              <a:ln w="28575" cap="rnd" cmpd="sng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8521;p79">
                <a:extLst>
                  <a:ext uri="{FF2B5EF4-FFF2-40B4-BE49-F238E27FC236}">
                    <a16:creationId xmlns:a16="http://schemas.microsoft.com/office/drawing/2014/main" id="{29C6E805-00D6-4566-9720-8B556D0BBE3F}"/>
                  </a:ext>
                </a:extLst>
              </p:cNvPr>
              <p:cNvSpPr/>
              <p:nvPr/>
            </p:nvSpPr>
            <p:spPr>
              <a:xfrm>
                <a:off x="7492162" y="1118795"/>
                <a:ext cx="2204279" cy="710406"/>
              </a:xfrm>
              <a:custGeom>
                <a:avLst/>
                <a:gdLst/>
                <a:ahLst/>
                <a:cxnLst/>
                <a:rect l="l" t="t" r="r" b="b"/>
                <a:pathLst>
                  <a:path w="37118" h="21448" extrusionOk="0">
                    <a:moveTo>
                      <a:pt x="4947" y="1"/>
                    </a:moveTo>
                    <a:cubicBezTo>
                      <a:pt x="2214" y="1"/>
                      <a:pt x="0" y="2682"/>
                      <a:pt x="0" y="5987"/>
                    </a:cubicBezTo>
                    <a:lnTo>
                      <a:pt x="0" y="15464"/>
                    </a:lnTo>
                    <a:cubicBezTo>
                      <a:pt x="0" y="18769"/>
                      <a:pt x="2214" y="21447"/>
                      <a:pt x="4950" y="21447"/>
                    </a:cubicBezTo>
                    <a:lnTo>
                      <a:pt x="32168" y="21447"/>
                    </a:lnTo>
                    <a:cubicBezTo>
                      <a:pt x="34900" y="21447"/>
                      <a:pt x="37118" y="18769"/>
                      <a:pt x="37118" y="15464"/>
                    </a:cubicBezTo>
                    <a:lnTo>
                      <a:pt x="37118" y="5987"/>
                    </a:lnTo>
                    <a:cubicBezTo>
                      <a:pt x="37118" y="2682"/>
                      <a:pt x="34900" y="1"/>
                      <a:pt x="32168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4">
                    <a:lumMod val="50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MX" sz="1600" dirty="0"/>
                  <a:t>Modelos evapotranspiración </a:t>
                </a:r>
                <a:r>
                  <a:rPr lang="es-MX" sz="1200" dirty="0"/>
                  <a:t>[1] </a:t>
                </a:r>
                <a:endParaRPr sz="1600" dirty="0"/>
              </a:p>
            </p:txBody>
          </p:sp>
          <p:sp>
            <p:nvSpPr>
              <p:cNvPr id="61" name="Google Shape;8553;p79">
                <a:extLst>
                  <a:ext uri="{FF2B5EF4-FFF2-40B4-BE49-F238E27FC236}">
                    <a16:creationId xmlns:a16="http://schemas.microsoft.com/office/drawing/2014/main" id="{2E7C0DE3-1048-4743-A03B-34DCDDD34AA3}"/>
                  </a:ext>
                </a:extLst>
              </p:cNvPr>
              <p:cNvSpPr/>
              <p:nvPr/>
            </p:nvSpPr>
            <p:spPr>
              <a:xfrm>
                <a:off x="9873810" y="1384269"/>
                <a:ext cx="184395" cy="177173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5349" extrusionOk="0">
                    <a:moveTo>
                      <a:pt x="2886" y="0"/>
                    </a:moveTo>
                    <a:cubicBezTo>
                      <a:pt x="1806" y="0"/>
                      <a:pt x="828" y="650"/>
                      <a:pt x="416" y="1649"/>
                    </a:cubicBezTo>
                    <a:cubicBezTo>
                      <a:pt x="0" y="2649"/>
                      <a:pt x="230" y="3802"/>
                      <a:pt x="996" y="4564"/>
                    </a:cubicBezTo>
                    <a:cubicBezTo>
                      <a:pt x="1506" y="5076"/>
                      <a:pt x="2190" y="5349"/>
                      <a:pt x="2887" y="5349"/>
                    </a:cubicBezTo>
                    <a:cubicBezTo>
                      <a:pt x="3232" y="5349"/>
                      <a:pt x="3580" y="5282"/>
                      <a:pt x="3911" y="5144"/>
                    </a:cubicBezTo>
                    <a:cubicBezTo>
                      <a:pt x="4911" y="4732"/>
                      <a:pt x="5560" y="3758"/>
                      <a:pt x="5563" y="2674"/>
                    </a:cubicBezTo>
                    <a:cubicBezTo>
                      <a:pt x="5560" y="1197"/>
                      <a:pt x="4363" y="0"/>
                      <a:pt x="2886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554;p79">
                <a:extLst>
                  <a:ext uri="{FF2B5EF4-FFF2-40B4-BE49-F238E27FC236}">
                    <a16:creationId xmlns:a16="http://schemas.microsoft.com/office/drawing/2014/main" id="{B3DE6F2F-EF77-4F74-B255-5AECEDFF991D}"/>
                  </a:ext>
                </a:extLst>
              </p:cNvPr>
              <p:cNvSpPr/>
              <p:nvPr/>
            </p:nvSpPr>
            <p:spPr>
              <a:xfrm>
                <a:off x="6418355" y="2665175"/>
                <a:ext cx="184267" cy="177203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50" extrusionOk="0">
                    <a:moveTo>
                      <a:pt x="2886" y="0"/>
                    </a:moveTo>
                    <a:cubicBezTo>
                      <a:pt x="1806" y="0"/>
                      <a:pt x="828" y="653"/>
                      <a:pt x="416" y="1653"/>
                    </a:cubicBezTo>
                    <a:cubicBezTo>
                      <a:pt x="0" y="2652"/>
                      <a:pt x="230" y="3801"/>
                      <a:pt x="996" y="4567"/>
                    </a:cubicBezTo>
                    <a:cubicBezTo>
                      <a:pt x="1507" y="5078"/>
                      <a:pt x="2192" y="5350"/>
                      <a:pt x="2890" y="5350"/>
                    </a:cubicBezTo>
                    <a:cubicBezTo>
                      <a:pt x="3234" y="5350"/>
                      <a:pt x="3581" y="5283"/>
                      <a:pt x="3911" y="5147"/>
                    </a:cubicBezTo>
                    <a:cubicBezTo>
                      <a:pt x="4910" y="4731"/>
                      <a:pt x="5560" y="3757"/>
                      <a:pt x="5560" y="2678"/>
                    </a:cubicBezTo>
                    <a:cubicBezTo>
                      <a:pt x="5560" y="1200"/>
                      <a:pt x="4363" y="0"/>
                      <a:pt x="2886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 w="28575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0BB9BF0B-4094-4513-A523-5A9373F522C4}"/>
                </a:ext>
              </a:extLst>
            </p:cNvPr>
            <p:cNvSpPr txBox="1"/>
            <p:nvPr/>
          </p:nvSpPr>
          <p:spPr>
            <a:xfrm>
              <a:off x="10169441" y="1547420"/>
              <a:ext cx="1488924" cy="7386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MX" sz="1400" dirty="0"/>
                <a:t>Variables meteorológicas y del suelo</a:t>
              </a:r>
            </a:p>
          </p:txBody>
        </p:sp>
      </p:grpSp>
      <p:sp>
        <p:nvSpPr>
          <p:cNvPr id="90" name="Forma libre: forma 89">
            <a:extLst>
              <a:ext uri="{FF2B5EF4-FFF2-40B4-BE49-F238E27FC236}">
                <a16:creationId xmlns:a16="http://schemas.microsoft.com/office/drawing/2014/main" id="{4A93FDA2-8587-47A3-BF16-430F4389A067}"/>
              </a:ext>
            </a:extLst>
          </p:cNvPr>
          <p:cNvSpPr/>
          <p:nvPr/>
        </p:nvSpPr>
        <p:spPr>
          <a:xfrm>
            <a:off x="327593" y="1905294"/>
            <a:ext cx="1147843" cy="1981200"/>
          </a:xfrm>
          <a:custGeom>
            <a:avLst/>
            <a:gdLst>
              <a:gd name="connsiteX0" fmla="*/ 1271838 w 1271838"/>
              <a:gd name="connsiteY0" fmla="*/ 0 h 1981200"/>
              <a:gd name="connsiteX1" fmla="*/ 109788 w 1271838"/>
              <a:gd name="connsiteY1" fmla="*/ 771525 h 1981200"/>
              <a:gd name="connsiteX2" fmla="*/ 100263 w 1271838"/>
              <a:gd name="connsiteY2" fmla="*/ 1628775 h 1981200"/>
              <a:gd name="connsiteX3" fmla="*/ 566988 w 1271838"/>
              <a:gd name="connsiteY3" fmla="*/ 1981200 h 1981200"/>
              <a:gd name="connsiteX0" fmla="*/ 1227562 w 1227562"/>
              <a:gd name="connsiteY0" fmla="*/ 0 h 1981200"/>
              <a:gd name="connsiteX1" fmla="*/ 151237 w 1227562"/>
              <a:gd name="connsiteY1" fmla="*/ 523875 h 1981200"/>
              <a:gd name="connsiteX2" fmla="*/ 55987 w 1227562"/>
              <a:gd name="connsiteY2" fmla="*/ 1628775 h 1981200"/>
              <a:gd name="connsiteX3" fmla="*/ 522712 w 1227562"/>
              <a:gd name="connsiteY3" fmla="*/ 1981200 h 1981200"/>
              <a:gd name="connsiteX0" fmla="*/ 1235663 w 1235663"/>
              <a:gd name="connsiteY0" fmla="*/ 0 h 1981200"/>
              <a:gd name="connsiteX1" fmla="*/ 140288 w 1235663"/>
              <a:gd name="connsiteY1" fmla="*/ 628650 h 1981200"/>
              <a:gd name="connsiteX2" fmla="*/ 64088 w 1235663"/>
              <a:gd name="connsiteY2" fmla="*/ 1628775 h 1981200"/>
              <a:gd name="connsiteX3" fmla="*/ 530813 w 1235663"/>
              <a:gd name="connsiteY3" fmla="*/ 1981200 h 1981200"/>
              <a:gd name="connsiteX0" fmla="*/ 1214858 w 1214858"/>
              <a:gd name="connsiteY0" fmla="*/ 0 h 1981200"/>
              <a:gd name="connsiteX1" fmla="*/ 119483 w 1214858"/>
              <a:gd name="connsiteY1" fmla="*/ 628650 h 1981200"/>
              <a:gd name="connsiteX2" fmla="*/ 43283 w 1214858"/>
              <a:gd name="connsiteY2" fmla="*/ 1628775 h 1981200"/>
              <a:gd name="connsiteX3" fmla="*/ 510008 w 1214858"/>
              <a:gd name="connsiteY3" fmla="*/ 1981200 h 1981200"/>
              <a:gd name="connsiteX0" fmla="*/ 1202848 w 1202848"/>
              <a:gd name="connsiteY0" fmla="*/ 0 h 1981200"/>
              <a:gd name="connsiteX1" fmla="*/ 155098 w 1202848"/>
              <a:gd name="connsiteY1" fmla="*/ 657225 h 1981200"/>
              <a:gd name="connsiteX2" fmla="*/ 31273 w 1202848"/>
              <a:gd name="connsiteY2" fmla="*/ 1628775 h 1981200"/>
              <a:gd name="connsiteX3" fmla="*/ 497998 w 1202848"/>
              <a:gd name="connsiteY3" fmla="*/ 1981200 h 1981200"/>
              <a:gd name="connsiteX0" fmla="*/ 1202848 w 1202848"/>
              <a:gd name="connsiteY0" fmla="*/ 0 h 1981200"/>
              <a:gd name="connsiteX1" fmla="*/ 155098 w 1202848"/>
              <a:gd name="connsiteY1" fmla="*/ 657225 h 1981200"/>
              <a:gd name="connsiteX2" fmla="*/ 31273 w 1202848"/>
              <a:gd name="connsiteY2" fmla="*/ 1628775 h 1981200"/>
              <a:gd name="connsiteX3" fmla="*/ 497998 w 1202848"/>
              <a:gd name="connsiteY3" fmla="*/ 1981200 h 1981200"/>
              <a:gd name="connsiteX0" fmla="*/ 1198443 w 1198443"/>
              <a:gd name="connsiteY0" fmla="*/ 0 h 1981200"/>
              <a:gd name="connsiteX1" fmla="*/ 150693 w 1198443"/>
              <a:gd name="connsiteY1" fmla="*/ 657225 h 1981200"/>
              <a:gd name="connsiteX2" fmla="*/ 26868 w 1198443"/>
              <a:gd name="connsiteY2" fmla="*/ 1628775 h 1981200"/>
              <a:gd name="connsiteX3" fmla="*/ 493593 w 1198443"/>
              <a:gd name="connsiteY3" fmla="*/ 1981200 h 1981200"/>
              <a:gd name="connsiteX0" fmla="*/ 1187101 w 1187101"/>
              <a:gd name="connsiteY0" fmla="*/ 0 h 1981200"/>
              <a:gd name="connsiteX1" fmla="*/ 263176 w 1187101"/>
              <a:gd name="connsiteY1" fmla="*/ 609600 h 1981200"/>
              <a:gd name="connsiteX2" fmla="*/ 15526 w 1187101"/>
              <a:gd name="connsiteY2" fmla="*/ 1628775 h 1981200"/>
              <a:gd name="connsiteX3" fmla="*/ 482251 w 1187101"/>
              <a:gd name="connsiteY3" fmla="*/ 1981200 h 1981200"/>
              <a:gd name="connsiteX0" fmla="*/ 1190925 w 1190925"/>
              <a:gd name="connsiteY0" fmla="*/ 0 h 1981200"/>
              <a:gd name="connsiteX1" fmla="*/ 209850 w 1190925"/>
              <a:gd name="connsiteY1" fmla="*/ 676275 h 1981200"/>
              <a:gd name="connsiteX2" fmla="*/ 19350 w 1190925"/>
              <a:gd name="connsiteY2" fmla="*/ 1628775 h 1981200"/>
              <a:gd name="connsiteX3" fmla="*/ 486075 w 1190925"/>
              <a:gd name="connsiteY3" fmla="*/ 1981200 h 1981200"/>
              <a:gd name="connsiteX0" fmla="*/ 1190925 w 1190925"/>
              <a:gd name="connsiteY0" fmla="*/ 0 h 1981200"/>
              <a:gd name="connsiteX1" fmla="*/ 209850 w 1190925"/>
              <a:gd name="connsiteY1" fmla="*/ 676275 h 1981200"/>
              <a:gd name="connsiteX2" fmla="*/ 19350 w 1190925"/>
              <a:gd name="connsiteY2" fmla="*/ 1628775 h 1981200"/>
              <a:gd name="connsiteX3" fmla="*/ 486075 w 1190925"/>
              <a:gd name="connsiteY3" fmla="*/ 1981200 h 1981200"/>
              <a:gd name="connsiteX0" fmla="*/ 1147843 w 1147843"/>
              <a:gd name="connsiteY0" fmla="*/ 0 h 1981200"/>
              <a:gd name="connsiteX1" fmla="*/ 166768 w 1147843"/>
              <a:gd name="connsiteY1" fmla="*/ 676275 h 1981200"/>
              <a:gd name="connsiteX2" fmla="*/ 42943 w 1147843"/>
              <a:gd name="connsiteY2" fmla="*/ 1571625 h 1981200"/>
              <a:gd name="connsiteX3" fmla="*/ 442993 w 1147843"/>
              <a:gd name="connsiteY3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43" h="1981200">
                <a:moveTo>
                  <a:pt x="1147843" y="0"/>
                </a:moveTo>
                <a:cubicBezTo>
                  <a:pt x="664449" y="250031"/>
                  <a:pt x="350918" y="414338"/>
                  <a:pt x="166768" y="676275"/>
                </a:cubicBezTo>
                <a:cubicBezTo>
                  <a:pt x="-17382" y="938212"/>
                  <a:pt x="-33257" y="1370012"/>
                  <a:pt x="42943" y="1571625"/>
                </a:cubicBezTo>
                <a:cubicBezTo>
                  <a:pt x="119143" y="1773238"/>
                  <a:pt x="247730" y="1905794"/>
                  <a:pt x="442993" y="1981200"/>
                </a:cubicBezTo>
              </a:path>
            </a:pathLst>
          </a:custGeom>
          <a:noFill/>
          <a:ln w="28575">
            <a:solidFill>
              <a:srgbClr val="B8945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DC6C273C-6379-4AE1-A6F0-52B426C6F8A1}"/>
              </a:ext>
            </a:extLst>
          </p:cNvPr>
          <p:cNvSpPr txBox="1"/>
          <p:nvPr/>
        </p:nvSpPr>
        <p:spPr>
          <a:xfrm>
            <a:off x="4626930" y="2381518"/>
            <a:ext cx="1087863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1400" dirty="0"/>
              <a:t>Medición</a:t>
            </a:r>
          </a:p>
        </p:txBody>
      </p: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13F32DBE-79DE-4735-987B-8C534F7BCDA4}"/>
              </a:ext>
            </a:extLst>
          </p:cNvPr>
          <p:cNvGrpSpPr/>
          <p:nvPr/>
        </p:nvGrpSpPr>
        <p:grpSpPr>
          <a:xfrm>
            <a:off x="6830965" y="2859938"/>
            <a:ext cx="5241120" cy="1830487"/>
            <a:chOff x="6830965" y="2859938"/>
            <a:chExt cx="5241120" cy="1830487"/>
          </a:xfrm>
        </p:grpSpPr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31E7E0E1-8779-4C2B-9B09-EA273C1434DC}"/>
                </a:ext>
              </a:extLst>
            </p:cNvPr>
            <p:cNvGrpSpPr/>
            <p:nvPr/>
          </p:nvGrpSpPr>
          <p:grpSpPr>
            <a:xfrm>
              <a:off x="6830965" y="2896727"/>
              <a:ext cx="3685548" cy="1793698"/>
              <a:chOff x="6830965" y="2468102"/>
              <a:chExt cx="3685548" cy="1793698"/>
            </a:xfrm>
          </p:grpSpPr>
          <p:sp>
            <p:nvSpPr>
              <p:cNvPr id="64" name="Google Shape;8506;p79">
                <a:extLst>
                  <a:ext uri="{FF2B5EF4-FFF2-40B4-BE49-F238E27FC236}">
                    <a16:creationId xmlns:a16="http://schemas.microsoft.com/office/drawing/2014/main" id="{A8610E17-C009-49A9-A583-B9C5D8843AC0}"/>
                  </a:ext>
                </a:extLst>
              </p:cNvPr>
              <p:cNvSpPr/>
              <p:nvPr/>
            </p:nvSpPr>
            <p:spPr>
              <a:xfrm>
                <a:off x="6830965" y="3511083"/>
                <a:ext cx="583252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7599" h="1" fill="none" extrusionOk="0">
                    <a:moveTo>
                      <a:pt x="1" y="0"/>
                    </a:moveTo>
                    <a:lnTo>
                      <a:pt x="17598" y="0"/>
                    </a:lnTo>
                  </a:path>
                </a:pathLst>
              </a:custGeom>
              <a:noFill/>
              <a:ln w="28575" cap="rnd" cmpd="sng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8507;p79">
                <a:extLst>
                  <a:ext uri="{FF2B5EF4-FFF2-40B4-BE49-F238E27FC236}">
                    <a16:creationId xmlns:a16="http://schemas.microsoft.com/office/drawing/2014/main" id="{CE29AED2-72A0-41B7-9C3E-384F29E77BBD}"/>
                  </a:ext>
                </a:extLst>
              </p:cNvPr>
              <p:cNvSpPr/>
              <p:nvPr/>
            </p:nvSpPr>
            <p:spPr>
              <a:xfrm>
                <a:off x="9261459" y="2760239"/>
                <a:ext cx="1084471" cy="30"/>
              </a:xfrm>
              <a:custGeom>
                <a:avLst/>
                <a:gdLst/>
                <a:ahLst/>
                <a:cxnLst/>
                <a:rect l="l" t="t" r="r" b="b"/>
                <a:pathLst>
                  <a:path w="32723" h="1" fill="none" extrusionOk="0">
                    <a:moveTo>
                      <a:pt x="1" y="1"/>
                    </a:moveTo>
                    <a:lnTo>
                      <a:pt x="32723" y="1"/>
                    </a:lnTo>
                  </a:path>
                </a:pathLst>
              </a:custGeom>
              <a:noFill/>
              <a:ln w="28575" cap="rnd" cmpd="sng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8508;p79">
                <a:extLst>
                  <a:ext uri="{FF2B5EF4-FFF2-40B4-BE49-F238E27FC236}">
                    <a16:creationId xmlns:a16="http://schemas.microsoft.com/office/drawing/2014/main" id="{3F2434C0-4E4F-4BC4-A6B9-6709BD619572}"/>
                  </a:ext>
                </a:extLst>
              </p:cNvPr>
              <p:cNvSpPr/>
              <p:nvPr/>
            </p:nvSpPr>
            <p:spPr>
              <a:xfrm>
                <a:off x="7414180" y="2760367"/>
                <a:ext cx="617183" cy="1501433"/>
              </a:xfrm>
              <a:custGeom>
                <a:avLst/>
                <a:gdLst/>
                <a:ahLst/>
                <a:cxnLst/>
                <a:rect l="l" t="t" r="r" b="b"/>
                <a:pathLst>
                  <a:path w="18623" h="45330" fill="none" extrusionOk="0">
                    <a:moveTo>
                      <a:pt x="18623" y="45330"/>
                    </a:moveTo>
                    <a:lnTo>
                      <a:pt x="5625" y="45330"/>
                    </a:lnTo>
                    <a:cubicBezTo>
                      <a:pt x="2889" y="45330"/>
                      <a:pt x="0" y="42619"/>
                      <a:pt x="0" y="35634"/>
                    </a:cubicBezTo>
                    <a:lnTo>
                      <a:pt x="0" y="9697"/>
                    </a:lnTo>
                    <a:cubicBezTo>
                      <a:pt x="0" y="2711"/>
                      <a:pt x="2889" y="1"/>
                      <a:pt x="5625" y="1"/>
                    </a:cubicBezTo>
                    <a:lnTo>
                      <a:pt x="18623" y="1"/>
                    </a:lnTo>
                  </a:path>
                </a:pathLst>
              </a:custGeom>
              <a:noFill/>
              <a:ln w="28575" cap="rnd" cmpd="sng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8510;p79">
                <a:extLst>
                  <a:ext uri="{FF2B5EF4-FFF2-40B4-BE49-F238E27FC236}">
                    <a16:creationId xmlns:a16="http://schemas.microsoft.com/office/drawing/2014/main" id="{179B1510-07A5-42F4-B82D-E38ED1B8D1A1}"/>
                  </a:ext>
                </a:extLst>
              </p:cNvPr>
              <p:cNvSpPr/>
              <p:nvPr/>
            </p:nvSpPr>
            <p:spPr>
              <a:xfrm>
                <a:off x="8027951" y="2468102"/>
                <a:ext cx="1765126" cy="710376"/>
              </a:xfrm>
              <a:custGeom>
                <a:avLst/>
                <a:gdLst/>
                <a:ahLst/>
                <a:cxnLst/>
                <a:rect l="l" t="t" r="r" b="b"/>
                <a:pathLst>
                  <a:path w="37115" h="21447" extrusionOk="0">
                    <a:moveTo>
                      <a:pt x="4951" y="0"/>
                    </a:moveTo>
                    <a:cubicBezTo>
                      <a:pt x="2215" y="0"/>
                      <a:pt x="1" y="2678"/>
                      <a:pt x="1" y="5983"/>
                    </a:cubicBezTo>
                    <a:lnTo>
                      <a:pt x="1" y="15460"/>
                    </a:lnTo>
                    <a:cubicBezTo>
                      <a:pt x="1" y="18765"/>
                      <a:pt x="2215" y="21446"/>
                      <a:pt x="4951" y="21446"/>
                    </a:cubicBezTo>
                    <a:lnTo>
                      <a:pt x="32168" y="21446"/>
                    </a:lnTo>
                    <a:cubicBezTo>
                      <a:pt x="34901" y="21446"/>
                      <a:pt x="37115" y="18765"/>
                      <a:pt x="37115" y="15460"/>
                    </a:cubicBezTo>
                    <a:lnTo>
                      <a:pt x="37115" y="5983"/>
                    </a:lnTo>
                    <a:cubicBezTo>
                      <a:pt x="37115" y="2678"/>
                      <a:pt x="34901" y="0"/>
                      <a:pt x="321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4">
                    <a:lumMod val="50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MX" sz="1600" dirty="0"/>
                  <a:t>Agricultura </a:t>
                </a:r>
                <a:r>
                  <a:rPr lang="es-MX" sz="1200" dirty="0"/>
                  <a:t>[2]</a:t>
                </a:r>
                <a:endParaRPr sz="1600" dirty="0"/>
              </a:p>
            </p:txBody>
          </p:sp>
          <p:sp>
            <p:nvSpPr>
              <p:cNvPr id="68" name="Google Shape;8548;p79">
                <a:extLst>
                  <a:ext uri="{FF2B5EF4-FFF2-40B4-BE49-F238E27FC236}">
                    <a16:creationId xmlns:a16="http://schemas.microsoft.com/office/drawing/2014/main" id="{C9C4C275-13F9-48FE-81A6-B6046BD53D38}"/>
                  </a:ext>
                </a:extLst>
              </p:cNvPr>
              <p:cNvSpPr/>
              <p:nvPr/>
            </p:nvSpPr>
            <p:spPr>
              <a:xfrm>
                <a:off x="7318664" y="3408008"/>
                <a:ext cx="184267" cy="177173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49" extrusionOk="0">
                    <a:moveTo>
                      <a:pt x="2882" y="1"/>
                    </a:moveTo>
                    <a:cubicBezTo>
                      <a:pt x="1802" y="1"/>
                      <a:pt x="828" y="650"/>
                      <a:pt x="412" y="1649"/>
                    </a:cubicBezTo>
                    <a:cubicBezTo>
                      <a:pt x="0" y="2649"/>
                      <a:pt x="226" y="3798"/>
                      <a:pt x="993" y="4564"/>
                    </a:cubicBezTo>
                    <a:cubicBezTo>
                      <a:pt x="1502" y="5076"/>
                      <a:pt x="2187" y="5349"/>
                      <a:pt x="2883" y="5349"/>
                    </a:cubicBezTo>
                    <a:cubicBezTo>
                      <a:pt x="3228" y="5349"/>
                      <a:pt x="3576" y="5282"/>
                      <a:pt x="3907" y="5144"/>
                    </a:cubicBezTo>
                    <a:cubicBezTo>
                      <a:pt x="4907" y="4732"/>
                      <a:pt x="5556" y="3758"/>
                      <a:pt x="5560" y="2674"/>
                    </a:cubicBezTo>
                    <a:cubicBezTo>
                      <a:pt x="5560" y="1197"/>
                      <a:pt x="4360" y="1"/>
                      <a:pt x="288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 w="28575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8555;p79">
                <a:extLst>
                  <a:ext uri="{FF2B5EF4-FFF2-40B4-BE49-F238E27FC236}">
                    <a16:creationId xmlns:a16="http://schemas.microsoft.com/office/drawing/2014/main" id="{5E9A60DB-B61E-48BB-B6AE-3042153437FE}"/>
                  </a:ext>
                </a:extLst>
              </p:cNvPr>
              <p:cNvSpPr/>
              <p:nvPr/>
            </p:nvSpPr>
            <p:spPr>
              <a:xfrm>
                <a:off x="10332246" y="2671618"/>
                <a:ext cx="184267" cy="177241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51" extrusionOk="0">
                    <a:moveTo>
                      <a:pt x="2886" y="0"/>
                    </a:moveTo>
                    <a:cubicBezTo>
                      <a:pt x="1806" y="0"/>
                      <a:pt x="828" y="653"/>
                      <a:pt x="416" y="1653"/>
                    </a:cubicBezTo>
                    <a:cubicBezTo>
                      <a:pt x="0" y="2652"/>
                      <a:pt x="230" y="3801"/>
                      <a:pt x="993" y="4567"/>
                    </a:cubicBezTo>
                    <a:cubicBezTo>
                      <a:pt x="1505" y="5080"/>
                      <a:pt x="2190" y="5351"/>
                      <a:pt x="2887" y="5351"/>
                    </a:cubicBezTo>
                    <a:cubicBezTo>
                      <a:pt x="3232" y="5351"/>
                      <a:pt x="3580" y="5284"/>
                      <a:pt x="3911" y="5148"/>
                    </a:cubicBezTo>
                    <a:cubicBezTo>
                      <a:pt x="4910" y="4732"/>
                      <a:pt x="5560" y="3758"/>
                      <a:pt x="5560" y="2678"/>
                    </a:cubicBezTo>
                    <a:cubicBezTo>
                      <a:pt x="5560" y="1200"/>
                      <a:pt x="4363" y="0"/>
                      <a:pt x="2886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1B723D43-11B5-48AC-B2D3-12CAFA2EAEC6}"/>
                </a:ext>
              </a:extLst>
            </p:cNvPr>
            <p:cNvSpPr txBox="1"/>
            <p:nvPr/>
          </p:nvSpPr>
          <p:spPr>
            <a:xfrm>
              <a:off x="10583161" y="2859938"/>
              <a:ext cx="1488924" cy="7386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MX" sz="1400" dirty="0"/>
                <a:t>Requerimiento hídrico de los cultivos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78CCDD14-B9EC-4B39-B91E-84BBF1192C03}"/>
              </a:ext>
            </a:extLst>
          </p:cNvPr>
          <p:cNvGrpSpPr/>
          <p:nvPr/>
        </p:nvGrpSpPr>
        <p:grpSpPr>
          <a:xfrm>
            <a:off x="8031332" y="4242057"/>
            <a:ext cx="3955787" cy="954107"/>
            <a:chOff x="8031332" y="4242057"/>
            <a:chExt cx="3955787" cy="954107"/>
          </a:xfrm>
        </p:grpSpPr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63B7F1D7-01CA-4AE3-BC4D-E75B3ACFB183}"/>
                </a:ext>
              </a:extLst>
            </p:cNvPr>
            <p:cNvGrpSpPr/>
            <p:nvPr/>
          </p:nvGrpSpPr>
          <p:grpSpPr>
            <a:xfrm>
              <a:off x="8031332" y="4275470"/>
              <a:ext cx="2485181" cy="710271"/>
              <a:chOff x="8031332" y="3846845"/>
              <a:chExt cx="2485181" cy="710271"/>
            </a:xfrm>
          </p:grpSpPr>
          <p:sp>
            <p:nvSpPr>
              <p:cNvPr id="71" name="Google Shape;8509;p79">
                <a:extLst>
                  <a:ext uri="{FF2B5EF4-FFF2-40B4-BE49-F238E27FC236}">
                    <a16:creationId xmlns:a16="http://schemas.microsoft.com/office/drawing/2014/main" id="{30EC8552-65C9-4B09-A23D-CE07E6696C73}"/>
                  </a:ext>
                </a:extLst>
              </p:cNvPr>
              <p:cNvSpPr/>
              <p:nvPr/>
            </p:nvSpPr>
            <p:spPr>
              <a:xfrm>
                <a:off x="9261459" y="4261770"/>
                <a:ext cx="1084471" cy="30"/>
              </a:xfrm>
              <a:custGeom>
                <a:avLst/>
                <a:gdLst/>
                <a:ahLst/>
                <a:cxnLst/>
                <a:rect l="l" t="t" r="r" b="b"/>
                <a:pathLst>
                  <a:path w="32723" h="1" fill="none" extrusionOk="0">
                    <a:moveTo>
                      <a:pt x="32723" y="1"/>
                    </a:moveTo>
                    <a:lnTo>
                      <a:pt x="1" y="1"/>
                    </a:lnTo>
                  </a:path>
                </a:pathLst>
              </a:custGeom>
              <a:noFill/>
              <a:ln w="28575" cap="rnd" cmpd="sng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8511;p79">
                <a:extLst>
                  <a:ext uri="{FF2B5EF4-FFF2-40B4-BE49-F238E27FC236}">
                    <a16:creationId xmlns:a16="http://schemas.microsoft.com/office/drawing/2014/main" id="{34DF7BAF-C02D-4ED7-AC9F-7B8A3D825F78}"/>
                  </a:ext>
                </a:extLst>
              </p:cNvPr>
              <p:cNvSpPr/>
              <p:nvPr/>
            </p:nvSpPr>
            <p:spPr>
              <a:xfrm>
                <a:off x="8031332" y="3846845"/>
                <a:ext cx="1694966" cy="710271"/>
              </a:xfrm>
              <a:custGeom>
                <a:avLst/>
                <a:gdLst/>
                <a:ahLst/>
                <a:cxnLst/>
                <a:rect l="l" t="t" r="r" b="b"/>
                <a:pathLst>
                  <a:path w="37119" h="21444" extrusionOk="0">
                    <a:moveTo>
                      <a:pt x="4951" y="1"/>
                    </a:moveTo>
                    <a:cubicBezTo>
                      <a:pt x="2219" y="1"/>
                      <a:pt x="1" y="2678"/>
                      <a:pt x="1" y="5983"/>
                    </a:cubicBezTo>
                    <a:lnTo>
                      <a:pt x="1" y="15461"/>
                    </a:lnTo>
                    <a:cubicBezTo>
                      <a:pt x="1" y="18766"/>
                      <a:pt x="2219" y="21443"/>
                      <a:pt x="4951" y="21443"/>
                    </a:cubicBezTo>
                    <a:lnTo>
                      <a:pt x="32168" y="21443"/>
                    </a:lnTo>
                    <a:cubicBezTo>
                      <a:pt x="34901" y="21443"/>
                      <a:pt x="37119" y="18766"/>
                      <a:pt x="37119" y="15461"/>
                    </a:cubicBezTo>
                    <a:lnTo>
                      <a:pt x="37119" y="5983"/>
                    </a:lnTo>
                    <a:cubicBezTo>
                      <a:pt x="37119" y="2678"/>
                      <a:pt x="34901" y="1"/>
                      <a:pt x="32168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4">
                    <a:lumMod val="50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MX" sz="1600" dirty="0"/>
                  <a:t>Geotecnia</a:t>
                </a:r>
              </a:p>
            </p:txBody>
          </p:sp>
          <p:sp>
            <p:nvSpPr>
              <p:cNvPr id="73" name="Google Shape;8556;p79">
                <a:extLst>
                  <a:ext uri="{FF2B5EF4-FFF2-40B4-BE49-F238E27FC236}">
                    <a16:creationId xmlns:a16="http://schemas.microsoft.com/office/drawing/2014/main" id="{BC73A565-4843-4232-B1DE-E18F3A800D1A}"/>
                  </a:ext>
                </a:extLst>
              </p:cNvPr>
              <p:cNvSpPr/>
              <p:nvPr/>
            </p:nvSpPr>
            <p:spPr>
              <a:xfrm>
                <a:off x="10332246" y="4154854"/>
                <a:ext cx="184267" cy="177173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49" extrusionOk="0">
                    <a:moveTo>
                      <a:pt x="2886" y="0"/>
                    </a:moveTo>
                    <a:cubicBezTo>
                      <a:pt x="1806" y="0"/>
                      <a:pt x="828" y="650"/>
                      <a:pt x="416" y="1649"/>
                    </a:cubicBezTo>
                    <a:cubicBezTo>
                      <a:pt x="0" y="2649"/>
                      <a:pt x="230" y="3802"/>
                      <a:pt x="993" y="4564"/>
                    </a:cubicBezTo>
                    <a:cubicBezTo>
                      <a:pt x="1505" y="5076"/>
                      <a:pt x="2190" y="5349"/>
                      <a:pt x="2887" y="5349"/>
                    </a:cubicBezTo>
                    <a:cubicBezTo>
                      <a:pt x="3232" y="5349"/>
                      <a:pt x="3580" y="5282"/>
                      <a:pt x="3911" y="5144"/>
                    </a:cubicBezTo>
                    <a:cubicBezTo>
                      <a:pt x="4910" y="4732"/>
                      <a:pt x="5560" y="3758"/>
                      <a:pt x="5560" y="2674"/>
                    </a:cubicBezTo>
                    <a:cubicBezTo>
                      <a:pt x="5560" y="1197"/>
                      <a:pt x="4363" y="0"/>
                      <a:pt x="288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FBB2CFD2-E754-4C86-AE2F-BC7AB7E21A08}"/>
                </a:ext>
              </a:extLst>
            </p:cNvPr>
            <p:cNvSpPr txBox="1"/>
            <p:nvPr/>
          </p:nvSpPr>
          <p:spPr>
            <a:xfrm>
              <a:off x="10583161" y="4242057"/>
              <a:ext cx="1403958" cy="9541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MX" sz="1400" dirty="0"/>
                <a:t>• Movimientos en masa</a:t>
              </a:r>
            </a:p>
            <a:p>
              <a:r>
                <a:rPr lang="es-MX" sz="1400" dirty="0"/>
                <a:t>• Estabilidad del suelo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4A107BD4-471C-4A6C-B875-25191B982C78}"/>
              </a:ext>
            </a:extLst>
          </p:cNvPr>
          <p:cNvGrpSpPr/>
          <p:nvPr/>
        </p:nvGrpSpPr>
        <p:grpSpPr>
          <a:xfrm>
            <a:off x="6398771" y="4604972"/>
            <a:ext cx="5640316" cy="1665056"/>
            <a:chOff x="6398771" y="4604972"/>
            <a:chExt cx="5640316" cy="1665056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E5EE1C32-6B78-4CF1-A8A9-E6DA6C2DA0E0}"/>
                </a:ext>
              </a:extLst>
            </p:cNvPr>
            <p:cNvGrpSpPr/>
            <p:nvPr/>
          </p:nvGrpSpPr>
          <p:grpSpPr>
            <a:xfrm>
              <a:off x="6398771" y="4604972"/>
              <a:ext cx="3659434" cy="1665056"/>
              <a:chOff x="6398771" y="4176347"/>
              <a:chExt cx="3659434" cy="1665056"/>
            </a:xfrm>
          </p:grpSpPr>
          <p:sp>
            <p:nvSpPr>
              <p:cNvPr id="29" name="Google Shape;8497;p79">
                <a:extLst>
                  <a:ext uri="{FF2B5EF4-FFF2-40B4-BE49-F238E27FC236}">
                    <a16:creationId xmlns:a16="http://schemas.microsoft.com/office/drawing/2014/main" id="{8A3FB511-1FD5-44F6-9572-591070484B93}"/>
                  </a:ext>
                </a:extLst>
              </p:cNvPr>
              <p:cNvSpPr/>
              <p:nvPr/>
            </p:nvSpPr>
            <p:spPr>
              <a:xfrm>
                <a:off x="6484968" y="4264918"/>
                <a:ext cx="954996" cy="1228143"/>
              </a:xfrm>
              <a:custGeom>
                <a:avLst/>
                <a:gdLst/>
                <a:ahLst/>
                <a:cxnLst/>
                <a:rect l="l" t="t" r="r" b="b"/>
                <a:pathLst>
                  <a:path w="28816" h="37079" fill="none" extrusionOk="0">
                    <a:moveTo>
                      <a:pt x="28815" y="37078"/>
                    </a:moveTo>
                    <a:lnTo>
                      <a:pt x="17922" y="37078"/>
                    </a:lnTo>
                    <a:cubicBezTo>
                      <a:pt x="14829" y="37078"/>
                      <a:pt x="14212" y="33613"/>
                      <a:pt x="14212" y="33613"/>
                    </a:cubicBezTo>
                    <a:lnTo>
                      <a:pt x="14212" y="10631"/>
                    </a:lnTo>
                    <a:lnTo>
                      <a:pt x="0" y="10631"/>
                    </a:ln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498;p79">
                <a:extLst>
                  <a:ext uri="{FF2B5EF4-FFF2-40B4-BE49-F238E27FC236}">
                    <a16:creationId xmlns:a16="http://schemas.microsoft.com/office/drawing/2014/main" id="{22A07481-284C-4FBC-B59A-9582C696F613}"/>
                  </a:ext>
                </a:extLst>
              </p:cNvPr>
              <p:cNvSpPr/>
              <p:nvPr/>
            </p:nvSpPr>
            <p:spPr>
              <a:xfrm>
                <a:off x="8670023" y="5493024"/>
                <a:ext cx="1210806" cy="30"/>
              </a:xfrm>
              <a:custGeom>
                <a:avLst/>
                <a:gdLst/>
                <a:ahLst/>
                <a:cxnLst/>
                <a:rect l="l" t="t" r="r" b="b"/>
                <a:pathLst>
                  <a:path w="36535" h="1" fill="none" extrusionOk="0">
                    <a:moveTo>
                      <a:pt x="1" y="0"/>
                    </a:moveTo>
                    <a:lnTo>
                      <a:pt x="36535" y="0"/>
                    </a:lnTo>
                  </a:path>
                </a:pathLst>
              </a:custGeom>
              <a:noFill/>
              <a:ln w="28575" cap="rnd" cmpd="sng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499;p79">
                <a:extLst>
                  <a:ext uri="{FF2B5EF4-FFF2-40B4-BE49-F238E27FC236}">
                    <a16:creationId xmlns:a16="http://schemas.microsoft.com/office/drawing/2014/main" id="{C572ED17-81C1-4483-88F2-B423FC8980EF}"/>
                  </a:ext>
                </a:extLst>
              </p:cNvPr>
              <p:cNvSpPr/>
              <p:nvPr/>
            </p:nvSpPr>
            <p:spPr>
              <a:xfrm>
                <a:off x="7439926" y="5032250"/>
                <a:ext cx="2030269" cy="809153"/>
              </a:xfrm>
              <a:custGeom>
                <a:avLst/>
                <a:gdLst/>
                <a:ahLst/>
                <a:cxnLst/>
                <a:rect l="l" t="t" r="r" b="b"/>
                <a:pathLst>
                  <a:path w="37118" h="21448" extrusionOk="0">
                    <a:moveTo>
                      <a:pt x="4950" y="1"/>
                    </a:moveTo>
                    <a:cubicBezTo>
                      <a:pt x="2218" y="1"/>
                      <a:pt x="0" y="2679"/>
                      <a:pt x="0" y="5984"/>
                    </a:cubicBezTo>
                    <a:lnTo>
                      <a:pt x="0" y="15461"/>
                    </a:lnTo>
                    <a:cubicBezTo>
                      <a:pt x="0" y="18766"/>
                      <a:pt x="2218" y="21447"/>
                      <a:pt x="4950" y="21447"/>
                    </a:cubicBezTo>
                    <a:lnTo>
                      <a:pt x="32168" y="21447"/>
                    </a:lnTo>
                    <a:cubicBezTo>
                      <a:pt x="34904" y="21447"/>
                      <a:pt x="37118" y="18766"/>
                      <a:pt x="37118" y="15461"/>
                    </a:cubicBezTo>
                    <a:lnTo>
                      <a:pt x="37118" y="5984"/>
                    </a:lnTo>
                    <a:cubicBezTo>
                      <a:pt x="37118" y="2679"/>
                      <a:pt x="34904" y="1"/>
                      <a:pt x="32168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4">
                    <a:lumMod val="50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MX" sz="1600" dirty="0"/>
                  <a:t>Hidrología</a:t>
                </a:r>
                <a:endParaRPr lang="es-ES" dirty="0"/>
              </a:p>
            </p:txBody>
          </p:sp>
          <p:sp>
            <p:nvSpPr>
              <p:cNvPr id="32" name="Google Shape;8543;p79">
                <a:extLst>
                  <a:ext uri="{FF2B5EF4-FFF2-40B4-BE49-F238E27FC236}">
                    <a16:creationId xmlns:a16="http://schemas.microsoft.com/office/drawing/2014/main" id="{3B5F2203-FB96-4BCB-B4AB-8DCBD9BEE8B9}"/>
                  </a:ext>
                </a:extLst>
              </p:cNvPr>
              <p:cNvSpPr/>
              <p:nvPr/>
            </p:nvSpPr>
            <p:spPr>
              <a:xfrm>
                <a:off x="9873810" y="5398688"/>
                <a:ext cx="184395" cy="17724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5351" extrusionOk="0">
                    <a:moveTo>
                      <a:pt x="2887" y="0"/>
                    </a:moveTo>
                    <a:cubicBezTo>
                      <a:pt x="2190" y="0"/>
                      <a:pt x="1506" y="271"/>
                      <a:pt x="996" y="783"/>
                    </a:cubicBezTo>
                    <a:cubicBezTo>
                      <a:pt x="230" y="1550"/>
                      <a:pt x="0" y="2699"/>
                      <a:pt x="416" y="3698"/>
                    </a:cubicBezTo>
                    <a:cubicBezTo>
                      <a:pt x="828" y="4698"/>
                      <a:pt x="1806" y="5351"/>
                      <a:pt x="2886" y="5351"/>
                    </a:cubicBezTo>
                    <a:cubicBezTo>
                      <a:pt x="4363" y="5351"/>
                      <a:pt x="5560" y="4150"/>
                      <a:pt x="5563" y="2677"/>
                    </a:cubicBezTo>
                    <a:cubicBezTo>
                      <a:pt x="5560" y="1593"/>
                      <a:pt x="4911" y="619"/>
                      <a:pt x="3911" y="203"/>
                    </a:cubicBezTo>
                    <a:cubicBezTo>
                      <a:pt x="3580" y="67"/>
                      <a:pt x="3232" y="0"/>
                      <a:pt x="2887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544;p79">
                <a:extLst>
                  <a:ext uri="{FF2B5EF4-FFF2-40B4-BE49-F238E27FC236}">
                    <a16:creationId xmlns:a16="http://schemas.microsoft.com/office/drawing/2014/main" id="{225A1C53-424C-4844-B918-C1797B7F635F}"/>
                  </a:ext>
                </a:extLst>
              </p:cNvPr>
              <p:cNvSpPr/>
              <p:nvPr/>
            </p:nvSpPr>
            <p:spPr>
              <a:xfrm>
                <a:off x="6398771" y="4176347"/>
                <a:ext cx="184267" cy="177173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49" extrusionOk="0">
                    <a:moveTo>
                      <a:pt x="2886" y="1"/>
                    </a:moveTo>
                    <a:cubicBezTo>
                      <a:pt x="1806" y="1"/>
                      <a:pt x="828" y="654"/>
                      <a:pt x="416" y="1653"/>
                    </a:cubicBezTo>
                    <a:cubicBezTo>
                      <a:pt x="0" y="2649"/>
                      <a:pt x="230" y="3802"/>
                      <a:pt x="996" y="4564"/>
                    </a:cubicBezTo>
                    <a:cubicBezTo>
                      <a:pt x="1506" y="5077"/>
                      <a:pt x="2190" y="5349"/>
                      <a:pt x="2886" y="5349"/>
                    </a:cubicBezTo>
                    <a:cubicBezTo>
                      <a:pt x="3232" y="5349"/>
                      <a:pt x="3580" y="5282"/>
                      <a:pt x="3911" y="5144"/>
                    </a:cubicBezTo>
                    <a:cubicBezTo>
                      <a:pt x="4910" y="4732"/>
                      <a:pt x="5560" y="3758"/>
                      <a:pt x="5560" y="2675"/>
                    </a:cubicBezTo>
                    <a:cubicBezTo>
                      <a:pt x="5560" y="1197"/>
                      <a:pt x="4363" y="1"/>
                      <a:pt x="2886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 w="28575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8A58A480-16E4-4779-8439-8ECFED53C197}"/>
                </a:ext>
              </a:extLst>
            </p:cNvPr>
            <p:cNvSpPr txBox="1"/>
            <p:nvPr/>
          </p:nvSpPr>
          <p:spPr>
            <a:xfrm>
              <a:off x="10094156" y="5645823"/>
              <a:ext cx="1944931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MX" sz="1400" dirty="0"/>
                <a:t>• Ciclo del agua</a:t>
              </a:r>
            </a:p>
            <a:p>
              <a:r>
                <a:rPr lang="es-MX" sz="1400" dirty="0"/>
                <a:t>• Gestión del recurso</a:t>
              </a:r>
            </a:p>
          </p:txBody>
        </p:sp>
      </p:grp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47ADE3B-C7D2-41E4-B4C2-DFCD9597CEBF}"/>
              </a:ext>
            </a:extLst>
          </p:cNvPr>
          <p:cNvSpPr txBox="1"/>
          <p:nvPr/>
        </p:nvSpPr>
        <p:spPr>
          <a:xfrm>
            <a:off x="5941036" y="2375021"/>
            <a:ext cx="1087863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1400" dirty="0"/>
              <a:t>Aplicación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D110F3A6-7B42-4B2D-A765-62076E4AE058}"/>
              </a:ext>
            </a:extLst>
          </p:cNvPr>
          <p:cNvSpPr txBox="1"/>
          <p:nvPr/>
        </p:nvSpPr>
        <p:spPr>
          <a:xfrm>
            <a:off x="0" y="6373320"/>
            <a:ext cx="11811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[1] Ortiz, R. S., &amp; Chile A., M. (2020). Métodos de cálculo para estimar la evapotranspiración de referencia para el Valle de Tumbaco. Siembra, 7(1), 070–079. </a:t>
            </a:r>
          </a:p>
          <a:p>
            <a:r>
              <a:rPr lang="es-MX" sz="1200" dirty="0"/>
              <a:t>[2] </a:t>
            </a:r>
            <a:r>
              <a:rPr lang="en-US" sz="1200" dirty="0" err="1"/>
              <a:t>Anello</a:t>
            </a:r>
            <a:r>
              <a:rPr lang="en-US" sz="1200" dirty="0"/>
              <a:t>, M., </a:t>
            </a:r>
            <a:r>
              <a:rPr lang="en-US" sz="1200" dirty="0" err="1"/>
              <a:t>Bittelli</a:t>
            </a:r>
            <a:r>
              <a:rPr lang="en-US" sz="1200" dirty="0"/>
              <a:t>, M., </a:t>
            </a:r>
            <a:r>
              <a:rPr lang="en-US" sz="1200" dirty="0" err="1"/>
              <a:t>Bordoni</a:t>
            </a:r>
            <a:r>
              <a:rPr lang="en-US" sz="1200" dirty="0"/>
              <a:t>, M. et al. (2024). Robust Statistical Processing of Long-Time Data Series to Estimate Soil Water Content. Math </a:t>
            </a:r>
            <a:r>
              <a:rPr lang="en-US" sz="1200" dirty="0" err="1"/>
              <a:t>Geosci</a:t>
            </a:r>
            <a:r>
              <a:rPr lang="en-US" sz="1200" dirty="0"/>
              <a:t> 56, 3–26</a:t>
            </a:r>
            <a:endParaRPr lang="es-CO" sz="12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66857A5-8517-412C-9196-0606834610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CA52D-80BA-40FF-AF84-7C7CFA176718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71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77" grpId="0"/>
      <p:bldP spid="90" grpId="0" animBg="1"/>
      <p:bldP spid="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92DFB54A-152F-41EF-BB1B-E9B6E073F7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6066" y="291873"/>
            <a:ext cx="1183566" cy="560008"/>
          </a:xfrm>
        </p:spPr>
        <p:txBody>
          <a:bodyPr>
            <a:normAutofit lnSpcReduction="10000"/>
          </a:bodyPr>
          <a:lstStyle/>
          <a:p>
            <a:r>
              <a:rPr lang="es-CO" sz="3600" dirty="0">
                <a:latin typeface="Arial Black" panose="020B0A04020102020204" pitchFamily="34" charset="0"/>
              </a:rPr>
              <a:t>1.1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08AEA0-A6EC-45C1-8DC9-28FB2E7A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723" y="95174"/>
            <a:ext cx="2415582" cy="953406"/>
          </a:xfrm>
        </p:spPr>
        <p:txBody>
          <a:bodyPr>
            <a:normAutofit/>
          </a:bodyPr>
          <a:lstStyle/>
          <a:p>
            <a:r>
              <a:rPr lang="es-CO" dirty="0"/>
              <a:t>Objetivo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4E8494-4E06-4D94-AD65-4F6D076B3A30}"/>
              </a:ext>
            </a:extLst>
          </p:cNvPr>
          <p:cNvSpPr txBox="1"/>
          <p:nvPr/>
        </p:nvSpPr>
        <p:spPr>
          <a:xfrm>
            <a:off x="4337668" y="1698465"/>
            <a:ext cx="695638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s-CO"/>
            </a:defPPr>
            <a:lvl1pPr algn="ctr">
              <a:defRPr sz="1400"/>
            </a:lvl1pPr>
          </a:lstStyle>
          <a:p>
            <a:r>
              <a:rPr lang="es-CO" sz="2000" dirty="0"/>
              <a:t>Las redes de sensores meteorológicas proveen información constante y en muchos casos de forma pública</a:t>
            </a:r>
          </a:p>
        </p:txBody>
      </p:sp>
      <p:graphicFrame>
        <p:nvGraphicFramePr>
          <p:cNvPr id="28" name="Diagrama 27">
            <a:extLst>
              <a:ext uri="{FF2B5EF4-FFF2-40B4-BE49-F238E27FC236}">
                <a16:creationId xmlns:a16="http://schemas.microsoft.com/office/drawing/2014/main" id="{88BFA4F6-0422-4398-8F7C-9320989F03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545300"/>
              </p:ext>
            </p:extLst>
          </p:nvPr>
        </p:nvGraphicFramePr>
        <p:xfrm>
          <a:off x="4538723" y="2646031"/>
          <a:ext cx="6813013" cy="377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ángulo 18">
            <a:extLst>
              <a:ext uri="{FF2B5EF4-FFF2-40B4-BE49-F238E27FC236}">
                <a16:creationId xmlns:a16="http://schemas.microsoft.com/office/drawing/2014/main" id="{38347185-5924-406D-B845-8A9EB4AC5D18}"/>
              </a:ext>
            </a:extLst>
          </p:cNvPr>
          <p:cNvSpPr/>
          <p:nvPr/>
        </p:nvSpPr>
        <p:spPr>
          <a:xfrm>
            <a:off x="0" y="0"/>
            <a:ext cx="3418644" cy="2013995"/>
          </a:xfrm>
          <a:prstGeom prst="rect">
            <a:avLst/>
          </a:prstGeom>
          <a:solidFill>
            <a:srgbClr val="0C8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5" name="Imagen 24" descr="Mapa&#10;&#10;Descripción generada automáticamente">
            <a:extLst>
              <a:ext uri="{FF2B5EF4-FFF2-40B4-BE49-F238E27FC236}">
                <a16:creationId xmlns:a16="http://schemas.microsoft.com/office/drawing/2014/main" id="{8EC00166-7546-4F4F-A617-74041BD4A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035"/>
            <a:ext cx="3418645" cy="495396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9109C9-3AAB-443D-9C93-2BB25D5EC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39" y="377676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1F9C78C-1A82-4B3C-8F8D-1E20C0E16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50" y="1158465"/>
            <a:ext cx="107875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76B48EA-B49C-4527-87D4-41D2AE38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34" y="652722"/>
            <a:ext cx="107875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CF2D083-046B-4ECF-8283-0F3C00B82C1A}"/>
              </a:ext>
            </a:extLst>
          </p:cNvPr>
          <p:cNvSpPr txBox="1"/>
          <p:nvPr/>
        </p:nvSpPr>
        <p:spPr>
          <a:xfrm>
            <a:off x="153624" y="6135552"/>
            <a:ext cx="3111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200" b="1" dirty="0">
                <a:latin typeface="Arial" panose="020B0604020202020204" pitchFamily="34" charset="0"/>
                <a:cs typeface="Arial" panose="020B0604020202020204" pitchFamily="34" charset="0"/>
              </a:rPr>
              <a:t>Imagen adaptada de la fuente original: https://siata.gov.co/sitio_web/index.php/monitoreo#meteorologicas</a:t>
            </a:r>
          </a:p>
        </p:txBody>
      </p:sp>
      <p:pic>
        <p:nvPicPr>
          <p:cNvPr id="27" name="Gráfico 26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058BA0F4-DD5D-4CE7-8DFF-8EDB9F1D8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2340395" flipH="1">
            <a:off x="3543346" y="1989677"/>
            <a:ext cx="1169007" cy="1169007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F93B6B0A-D16A-426B-A3E0-1AD6C718AE2B}"/>
              </a:ext>
            </a:extLst>
          </p:cNvPr>
          <p:cNvSpPr txBox="1"/>
          <p:nvPr/>
        </p:nvSpPr>
        <p:spPr>
          <a:xfrm>
            <a:off x="344920" y="5620374"/>
            <a:ext cx="2728803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1400" b="1" dirty="0">
                <a:solidFill>
                  <a:schemeClr val="accent4"/>
                </a:solidFill>
              </a:rPr>
              <a:t>Redes de sensores del SIATA</a:t>
            </a:r>
          </a:p>
        </p:txBody>
      </p:sp>
    </p:spTree>
    <p:extLst>
      <p:ext uri="{BB962C8B-B14F-4D97-AF65-F5344CB8AC3E}">
        <p14:creationId xmlns:p14="http://schemas.microsoft.com/office/powerpoint/2010/main" val="38247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70B3952-614E-48FB-B8AC-15D6390E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691" y="508100"/>
            <a:ext cx="7116634" cy="702384"/>
          </a:xfrm>
        </p:spPr>
        <p:txBody>
          <a:bodyPr>
            <a:normAutofit/>
          </a:bodyPr>
          <a:lstStyle/>
          <a:p>
            <a:r>
              <a:rPr lang="es-CO" dirty="0"/>
              <a:t>Metodología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9DEE25-3F83-4A3D-B993-E653AA142D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6095" y="261461"/>
            <a:ext cx="1586029" cy="11956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O" dirty="0">
                <a:latin typeface="Arial Black" panose="020B0A04020102020204" pitchFamily="34" charset="0"/>
              </a:rPr>
              <a:t>1.2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53008A9B-FEEB-4E71-BE99-1ABF3059BBDF}"/>
              </a:ext>
            </a:extLst>
          </p:cNvPr>
          <p:cNvSpPr/>
          <p:nvPr/>
        </p:nvSpPr>
        <p:spPr>
          <a:xfrm>
            <a:off x="4926684" y="1296512"/>
            <a:ext cx="2338627" cy="1100569"/>
          </a:xfrm>
          <a:custGeom>
            <a:avLst/>
            <a:gdLst>
              <a:gd name="connsiteX0" fmla="*/ 0 w 1929761"/>
              <a:gd name="connsiteY0" fmla="*/ 146244 h 877446"/>
              <a:gd name="connsiteX1" fmla="*/ 146244 w 1929761"/>
              <a:gd name="connsiteY1" fmla="*/ 0 h 877446"/>
              <a:gd name="connsiteX2" fmla="*/ 1783517 w 1929761"/>
              <a:gd name="connsiteY2" fmla="*/ 0 h 877446"/>
              <a:gd name="connsiteX3" fmla="*/ 1929761 w 1929761"/>
              <a:gd name="connsiteY3" fmla="*/ 146244 h 877446"/>
              <a:gd name="connsiteX4" fmla="*/ 1929761 w 1929761"/>
              <a:gd name="connsiteY4" fmla="*/ 731202 h 877446"/>
              <a:gd name="connsiteX5" fmla="*/ 1783517 w 1929761"/>
              <a:gd name="connsiteY5" fmla="*/ 877446 h 877446"/>
              <a:gd name="connsiteX6" fmla="*/ 146244 w 1929761"/>
              <a:gd name="connsiteY6" fmla="*/ 877446 h 877446"/>
              <a:gd name="connsiteX7" fmla="*/ 0 w 1929761"/>
              <a:gd name="connsiteY7" fmla="*/ 731202 h 877446"/>
              <a:gd name="connsiteX8" fmla="*/ 0 w 1929761"/>
              <a:gd name="connsiteY8" fmla="*/ 146244 h 87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9761" h="877446">
                <a:moveTo>
                  <a:pt x="0" y="146244"/>
                </a:moveTo>
                <a:cubicBezTo>
                  <a:pt x="0" y="65476"/>
                  <a:pt x="65476" y="0"/>
                  <a:pt x="146244" y="0"/>
                </a:cubicBezTo>
                <a:lnTo>
                  <a:pt x="1783517" y="0"/>
                </a:lnTo>
                <a:cubicBezTo>
                  <a:pt x="1864285" y="0"/>
                  <a:pt x="1929761" y="65476"/>
                  <a:pt x="1929761" y="146244"/>
                </a:cubicBezTo>
                <a:lnTo>
                  <a:pt x="1929761" y="731202"/>
                </a:lnTo>
                <a:cubicBezTo>
                  <a:pt x="1929761" y="811970"/>
                  <a:pt x="1864285" y="877446"/>
                  <a:pt x="1783517" y="877446"/>
                </a:cubicBezTo>
                <a:lnTo>
                  <a:pt x="146244" y="877446"/>
                </a:lnTo>
                <a:cubicBezTo>
                  <a:pt x="65476" y="877446"/>
                  <a:pt x="0" y="811970"/>
                  <a:pt x="0" y="731202"/>
                </a:cubicBezTo>
                <a:lnTo>
                  <a:pt x="0" y="14624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933" tIns="80933" rIns="80933" bIns="80933" numCol="1" spcCol="1270" anchor="t" anchorCtr="0">
            <a:noAutofit/>
          </a:bodyPr>
          <a:lstStyle/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600" b="1" kern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1. Comprensión del negocio</a:t>
            </a:r>
          </a:p>
          <a:p>
            <a:pPr marL="57150" lvl="1" indent="-57150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CO" sz="1200" kern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Entrevistas con expertos y búsqueda de literatura</a:t>
            </a: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95521D2-396C-493A-9C3C-831A8B66B254}"/>
              </a:ext>
            </a:extLst>
          </p:cNvPr>
          <p:cNvSpPr/>
          <p:nvPr/>
        </p:nvSpPr>
        <p:spPr>
          <a:xfrm>
            <a:off x="7957852" y="2153706"/>
            <a:ext cx="2347788" cy="1265126"/>
          </a:xfrm>
          <a:custGeom>
            <a:avLst/>
            <a:gdLst>
              <a:gd name="connsiteX0" fmla="*/ 0 w 1937320"/>
              <a:gd name="connsiteY0" fmla="*/ 168110 h 1008642"/>
              <a:gd name="connsiteX1" fmla="*/ 168110 w 1937320"/>
              <a:gd name="connsiteY1" fmla="*/ 0 h 1008642"/>
              <a:gd name="connsiteX2" fmla="*/ 1769210 w 1937320"/>
              <a:gd name="connsiteY2" fmla="*/ 0 h 1008642"/>
              <a:gd name="connsiteX3" fmla="*/ 1937320 w 1937320"/>
              <a:gd name="connsiteY3" fmla="*/ 168110 h 1008642"/>
              <a:gd name="connsiteX4" fmla="*/ 1937320 w 1937320"/>
              <a:gd name="connsiteY4" fmla="*/ 840532 h 1008642"/>
              <a:gd name="connsiteX5" fmla="*/ 1769210 w 1937320"/>
              <a:gd name="connsiteY5" fmla="*/ 1008642 h 1008642"/>
              <a:gd name="connsiteX6" fmla="*/ 168110 w 1937320"/>
              <a:gd name="connsiteY6" fmla="*/ 1008642 h 1008642"/>
              <a:gd name="connsiteX7" fmla="*/ 0 w 1937320"/>
              <a:gd name="connsiteY7" fmla="*/ 840532 h 1008642"/>
              <a:gd name="connsiteX8" fmla="*/ 0 w 1937320"/>
              <a:gd name="connsiteY8" fmla="*/ 168110 h 100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7320" h="1008642">
                <a:moveTo>
                  <a:pt x="0" y="168110"/>
                </a:moveTo>
                <a:cubicBezTo>
                  <a:pt x="0" y="75265"/>
                  <a:pt x="75265" y="0"/>
                  <a:pt x="168110" y="0"/>
                </a:cubicBezTo>
                <a:lnTo>
                  <a:pt x="1769210" y="0"/>
                </a:lnTo>
                <a:cubicBezTo>
                  <a:pt x="1862055" y="0"/>
                  <a:pt x="1937320" y="75265"/>
                  <a:pt x="1937320" y="168110"/>
                </a:cubicBezTo>
                <a:lnTo>
                  <a:pt x="1937320" y="840532"/>
                </a:lnTo>
                <a:cubicBezTo>
                  <a:pt x="1937320" y="933377"/>
                  <a:pt x="1862055" y="1008642"/>
                  <a:pt x="1769210" y="1008642"/>
                </a:cubicBezTo>
                <a:lnTo>
                  <a:pt x="168110" y="1008642"/>
                </a:lnTo>
                <a:cubicBezTo>
                  <a:pt x="75265" y="1008642"/>
                  <a:pt x="0" y="933377"/>
                  <a:pt x="0" y="840532"/>
                </a:cubicBezTo>
                <a:lnTo>
                  <a:pt x="0" y="16811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318369"/>
              <a:satOff val="-17396"/>
              <a:lumOff val="6627"/>
              <a:alphaOff val="0"/>
            </a:schemeClr>
          </a:fillRef>
          <a:effectRef idx="1">
            <a:schemeClr val="accent3">
              <a:hueOff val="-318369"/>
              <a:satOff val="-17396"/>
              <a:lumOff val="662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338" tIns="87338" rIns="87338" bIns="87338" numCol="1" spcCol="1270" anchor="t" anchorCtr="0">
            <a:noAutofit/>
          </a:bodyPr>
          <a:lstStyle/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600" b="1" kern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2. Comprensión de los datos</a:t>
            </a:r>
          </a:p>
          <a:p>
            <a:pPr marL="57150" lvl="1" indent="-57150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CO" sz="1200" kern="12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Entendimiento del fenómeno</a:t>
            </a:r>
          </a:p>
          <a:p>
            <a:pPr marL="57150" lvl="1" indent="-57150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CO" sz="1200" kern="12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Reconocer las técnicas y variables más empleadas</a:t>
            </a:r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C2CA0B0F-6D71-414C-B9EE-762E54F342B7}"/>
              </a:ext>
            </a:extLst>
          </p:cNvPr>
          <p:cNvSpPr/>
          <p:nvPr/>
        </p:nvSpPr>
        <p:spPr>
          <a:xfrm>
            <a:off x="7804597" y="4058434"/>
            <a:ext cx="2654298" cy="1265126"/>
          </a:xfrm>
          <a:custGeom>
            <a:avLst/>
            <a:gdLst>
              <a:gd name="connsiteX0" fmla="*/ 0 w 2120747"/>
              <a:gd name="connsiteY0" fmla="*/ 146244 h 877446"/>
              <a:gd name="connsiteX1" fmla="*/ 146244 w 2120747"/>
              <a:gd name="connsiteY1" fmla="*/ 0 h 877446"/>
              <a:gd name="connsiteX2" fmla="*/ 1974503 w 2120747"/>
              <a:gd name="connsiteY2" fmla="*/ 0 h 877446"/>
              <a:gd name="connsiteX3" fmla="*/ 2120747 w 2120747"/>
              <a:gd name="connsiteY3" fmla="*/ 146244 h 877446"/>
              <a:gd name="connsiteX4" fmla="*/ 2120747 w 2120747"/>
              <a:gd name="connsiteY4" fmla="*/ 731202 h 877446"/>
              <a:gd name="connsiteX5" fmla="*/ 1974503 w 2120747"/>
              <a:gd name="connsiteY5" fmla="*/ 877446 h 877446"/>
              <a:gd name="connsiteX6" fmla="*/ 146244 w 2120747"/>
              <a:gd name="connsiteY6" fmla="*/ 877446 h 877446"/>
              <a:gd name="connsiteX7" fmla="*/ 0 w 2120747"/>
              <a:gd name="connsiteY7" fmla="*/ 731202 h 877446"/>
              <a:gd name="connsiteX8" fmla="*/ 0 w 2120747"/>
              <a:gd name="connsiteY8" fmla="*/ 146244 h 87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747" h="877446">
                <a:moveTo>
                  <a:pt x="0" y="146244"/>
                </a:moveTo>
                <a:cubicBezTo>
                  <a:pt x="0" y="65476"/>
                  <a:pt x="65476" y="0"/>
                  <a:pt x="146244" y="0"/>
                </a:cubicBezTo>
                <a:lnTo>
                  <a:pt x="1974503" y="0"/>
                </a:lnTo>
                <a:cubicBezTo>
                  <a:pt x="2055271" y="0"/>
                  <a:pt x="2120747" y="65476"/>
                  <a:pt x="2120747" y="146244"/>
                </a:cubicBezTo>
                <a:lnTo>
                  <a:pt x="2120747" y="731202"/>
                </a:lnTo>
                <a:cubicBezTo>
                  <a:pt x="2120747" y="811970"/>
                  <a:pt x="2055271" y="877446"/>
                  <a:pt x="1974503" y="877446"/>
                </a:cubicBezTo>
                <a:lnTo>
                  <a:pt x="146244" y="877446"/>
                </a:lnTo>
                <a:cubicBezTo>
                  <a:pt x="65476" y="877446"/>
                  <a:pt x="0" y="811970"/>
                  <a:pt x="0" y="731202"/>
                </a:cubicBezTo>
                <a:lnTo>
                  <a:pt x="0" y="14624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636738"/>
              <a:satOff val="-34793"/>
              <a:lumOff val="13255"/>
              <a:alphaOff val="0"/>
            </a:schemeClr>
          </a:fillRef>
          <a:effectRef idx="1">
            <a:schemeClr val="accent3">
              <a:hueOff val="-636738"/>
              <a:satOff val="-34793"/>
              <a:lumOff val="132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933" tIns="80933" rIns="80933" bIns="80933" numCol="1" spcCol="1270" anchor="t" anchorCtr="0">
            <a:noAutofit/>
          </a:bodyPr>
          <a:lstStyle/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600" b="1" kern="12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3. Preparación de los datos</a:t>
            </a:r>
          </a:p>
          <a:p>
            <a:pPr marL="57150" lvl="1" indent="-57150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CO" sz="1200" kern="12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ETL usando el motor SQLite</a:t>
            </a:r>
          </a:p>
          <a:p>
            <a:pPr marL="57150" lvl="1" indent="-57150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CO" sz="1200" kern="12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Asegurar la limpieza y consistencia del DB</a:t>
            </a:r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54BD07E8-E119-4520-85BC-ED9E2B42331B}"/>
              </a:ext>
            </a:extLst>
          </p:cNvPr>
          <p:cNvSpPr/>
          <p:nvPr/>
        </p:nvSpPr>
        <p:spPr>
          <a:xfrm>
            <a:off x="4768847" y="5249331"/>
            <a:ext cx="2654299" cy="1100569"/>
          </a:xfrm>
          <a:custGeom>
            <a:avLst/>
            <a:gdLst>
              <a:gd name="connsiteX0" fmla="*/ 0 w 2363300"/>
              <a:gd name="connsiteY0" fmla="*/ 146244 h 877446"/>
              <a:gd name="connsiteX1" fmla="*/ 146244 w 2363300"/>
              <a:gd name="connsiteY1" fmla="*/ 0 h 877446"/>
              <a:gd name="connsiteX2" fmla="*/ 2217056 w 2363300"/>
              <a:gd name="connsiteY2" fmla="*/ 0 h 877446"/>
              <a:gd name="connsiteX3" fmla="*/ 2363300 w 2363300"/>
              <a:gd name="connsiteY3" fmla="*/ 146244 h 877446"/>
              <a:gd name="connsiteX4" fmla="*/ 2363300 w 2363300"/>
              <a:gd name="connsiteY4" fmla="*/ 731202 h 877446"/>
              <a:gd name="connsiteX5" fmla="*/ 2217056 w 2363300"/>
              <a:gd name="connsiteY5" fmla="*/ 877446 h 877446"/>
              <a:gd name="connsiteX6" fmla="*/ 146244 w 2363300"/>
              <a:gd name="connsiteY6" fmla="*/ 877446 h 877446"/>
              <a:gd name="connsiteX7" fmla="*/ 0 w 2363300"/>
              <a:gd name="connsiteY7" fmla="*/ 731202 h 877446"/>
              <a:gd name="connsiteX8" fmla="*/ 0 w 2363300"/>
              <a:gd name="connsiteY8" fmla="*/ 146244 h 87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3300" h="877446">
                <a:moveTo>
                  <a:pt x="0" y="146244"/>
                </a:moveTo>
                <a:cubicBezTo>
                  <a:pt x="0" y="65476"/>
                  <a:pt x="65476" y="0"/>
                  <a:pt x="146244" y="0"/>
                </a:cubicBezTo>
                <a:lnTo>
                  <a:pt x="2217056" y="0"/>
                </a:lnTo>
                <a:cubicBezTo>
                  <a:pt x="2297824" y="0"/>
                  <a:pt x="2363300" y="65476"/>
                  <a:pt x="2363300" y="146244"/>
                </a:cubicBezTo>
                <a:lnTo>
                  <a:pt x="2363300" y="731202"/>
                </a:lnTo>
                <a:cubicBezTo>
                  <a:pt x="2363300" y="811970"/>
                  <a:pt x="2297824" y="877446"/>
                  <a:pt x="2217056" y="877446"/>
                </a:cubicBezTo>
                <a:lnTo>
                  <a:pt x="146244" y="877446"/>
                </a:lnTo>
                <a:cubicBezTo>
                  <a:pt x="65476" y="877446"/>
                  <a:pt x="0" y="811970"/>
                  <a:pt x="0" y="731202"/>
                </a:cubicBezTo>
                <a:lnTo>
                  <a:pt x="0" y="14624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955108"/>
              <a:satOff val="-52189"/>
              <a:lumOff val="19882"/>
              <a:alphaOff val="0"/>
            </a:schemeClr>
          </a:fillRef>
          <a:effectRef idx="1">
            <a:schemeClr val="accent3">
              <a:hueOff val="-955108"/>
              <a:satOff val="-52189"/>
              <a:lumOff val="1988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933" tIns="80933" rIns="80933" bIns="80933" numCol="1" spcCol="1270" anchor="t" anchorCtr="0">
            <a:noAutofit/>
          </a:bodyPr>
          <a:lstStyle/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600" b="1" kern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4. Modelado</a:t>
            </a:r>
          </a:p>
          <a:p>
            <a:pPr marL="57150" lvl="1" indent="-57150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CO" sz="1200" kern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Elección de los modelos apropiados</a:t>
            </a:r>
          </a:p>
          <a:p>
            <a:pPr marL="57150" lvl="1" indent="-57150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CO" sz="1200" kern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Entrenamiento de varios modelos potenciales</a:t>
            </a:r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5C7D0C59-0A98-43E3-A7DE-35BF714793ED}"/>
              </a:ext>
            </a:extLst>
          </p:cNvPr>
          <p:cNvSpPr/>
          <p:nvPr/>
        </p:nvSpPr>
        <p:spPr>
          <a:xfrm>
            <a:off x="1817855" y="4037485"/>
            <a:ext cx="2527599" cy="1307024"/>
          </a:xfrm>
          <a:custGeom>
            <a:avLst/>
            <a:gdLst>
              <a:gd name="connsiteX0" fmla="*/ 0 w 2506122"/>
              <a:gd name="connsiteY0" fmla="*/ 173678 h 1042046"/>
              <a:gd name="connsiteX1" fmla="*/ 173678 w 2506122"/>
              <a:gd name="connsiteY1" fmla="*/ 0 h 1042046"/>
              <a:gd name="connsiteX2" fmla="*/ 2332444 w 2506122"/>
              <a:gd name="connsiteY2" fmla="*/ 0 h 1042046"/>
              <a:gd name="connsiteX3" fmla="*/ 2506122 w 2506122"/>
              <a:gd name="connsiteY3" fmla="*/ 173678 h 1042046"/>
              <a:gd name="connsiteX4" fmla="*/ 2506122 w 2506122"/>
              <a:gd name="connsiteY4" fmla="*/ 868368 h 1042046"/>
              <a:gd name="connsiteX5" fmla="*/ 2332444 w 2506122"/>
              <a:gd name="connsiteY5" fmla="*/ 1042046 h 1042046"/>
              <a:gd name="connsiteX6" fmla="*/ 173678 w 2506122"/>
              <a:gd name="connsiteY6" fmla="*/ 1042046 h 1042046"/>
              <a:gd name="connsiteX7" fmla="*/ 0 w 2506122"/>
              <a:gd name="connsiteY7" fmla="*/ 868368 h 1042046"/>
              <a:gd name="connsiteX8" fmla="*/ 0 w 2506122"/>
              <a:gd name="connsiteY8" fmla="*/ 173678 h 104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6122" h="1042046">
                <a:moveTo>
                  <a:pt x="0" y="173678"/>
                </a:moveTo>
                <a:cubicBezTo>
                  <a:pt x="0" y="77758"/>
                  <a:pt x="77758" y="0"/>
                  <a:pt x="173678" y="0"/>
                </a:cubicBezTo>
                <a:lnTo>
                  <a:pt x="2332444" y="0"/>
                </a:lnTo>
                <a:cubicBezTo>
                  <a:pt x="2428364" y="0"/>
                  <a:pt x="2506122" y="77758"/>
                  <a:pt x="2506122" y="173678"/>
                </a:cubicBezTo>
                <a:lnTo>
                  <a:pt x="2506122" y="868368"/>
                </a:lnTo>
                <a:cubicBezTo>
                  <a:pt x="2506122" y="964288"/>
                  <a:pt x="2428364" y="1042046"/>
                  <a:pt x="2332444" y="1042046"/>
                </a:cubicBezTo>
                <a:lnTo>
                  <a:pt x="173678" y="1042046"/>
                </a:lnTo>
                <a:cubicBezTo>
                  <a:pt x="77758" y="1042046"/>
                  <a:pt x="0" y="964288"/>
                  <a:pt x="0" y="868368"/>
                </a:cubicBezTo>
                <a:lnTo>
                  <a:pt x="0" y="173678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1273477"/>
              <a:satOff val="-69586"/>
              <a:lumOff val="26510"/>
              <a:alphaOff val="0"/>
            </a:schemeClr>
          </a:fillRef>
          <a:effectRef idx="1">
            <a:schemeClr val="accent3">
              <a:hueOff val="-1273477"/>
              <a:satOff val="-69586"/>
              <a:lumOff val="265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68" tIns="88968" rIns="88968" bIns="88968" numCol="1" spcCol="1270" anchor="t" anchorCtr="0">
            <a:noAutofit/>
          </a:bodyPr>
          <a:lstStyle/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600" b="1" kern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5. Evaluación</a:t>
            </a:r>
          </a:p>
          <a:p>
            <a:pPr marL="57150" lvl="1" indent="-57150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CO" sz="1200" kern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Comparar el desempeño de los modelos y elegir el mejor</a:t>
            </a:r>
          </a:p>
          <a:p>
            <a:pPr marL="57150" lvl="1" indent="-57150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CO" sz="1200" kern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Realizar ajustes en el modelo seleccionado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22C590C5-E617-42A6-BC5C-E9A89BDAD2C5}"/>
              </a:ext>
            </a:extLst>
          </p:cNvPr>
          <p:cNvSpPr/>
          <p:nvPr/>
        </p:nvSpPr>
        <p:spPr>
          <a:xfrm>
            <a:off x="2164564" y="2318263"/>
            <a:ext cx="2180890" cy="1100569"/>
          </a:xfrm>
          <a:custGeom>
            <a:avLst/>
            <a:gdLst>
              <a:gd name="connsiteX0" fmla="*/ 0 w 1799602"/>
              <a:gd name="connsiteY0" fmla="*/ 146244 h 877446"/>
              <a:gd name="connsiteX1" fmla="*/ 146244 w 1799602"/>
              <a:gd name="connsiteY1" fmla="*/ 0 h 877446"/>
              <a:gd name="connsiteX2" fmla="*/ 1653358 w 1799602"/>
              <a:gd name="connsiteY2" fmla="*/ 0 h 877446"/>
              <a:gd name="connsiteX3" fmla="*/ 1799602 w 1799602"/>
              <a:gd name="connsiteY3" fmla="*/ 146244 h 877446"/>
              <a:gd name="connsiteX4" fmla="*/ 1799602 w 1799602"/>
              <a:gd name="connsiteY4" fmla="*/ 731202 h 877446"/>
              <a:gd name="connsiteX5" fmla="*/ 1653358 w 1799602"/>
              <a:gd name="connsiteY5" fmla="*/ 877446 h 877446"/>
              <a:gd name="connsiteX6" fmla="*/ 146244 w 1799602"/>
              <a:gd name="connsiteY6" fmla="*/ 877446 h 877446"/>
              <a:gd name="connsiteX7" fmla="*/ 0 w 1799602"/>
              <a:gd name="connsiteY7" fmla="*/ 731202 h 877446"/>
              <a:gd name="connsiteX8" fmla="*/ 0 w 1799602"/>
              <a:gd name="connsiteY8" fmla="*/ 146244 h 87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9602" h="877446">
                <a:moveTo>
                  <a:pt x="0" y="146244"/>
                </a:moveTo>
                <a:cubicBezTo>
                  <a:pt x="0" y="65476"/>
                  <a:pt x="65476" y="0"/>
                  <a:pt x="146244" y="0"/>
                </a:cubicBezTo>
                <a:lnTo>
                  <a:pt x="1653358" y="0"/>
                </a:lnTo>
                <a:cubicBezTo>
                  <a:pt x="1734126" y="0"/>
                  <a:pt x="1799602" y="65476"/>
                  <a:pt x="1799602" y="146244"/>
                </a:cubicBezTo>
                <a:lnTo>
                  <a:pt x="1799602" y="731202"/>
                </a:lnTo>
                <a:cubicBezTo>
                  <a:pt x="1799602" y="811970"/>
                  <a:pt x="1734126" y="877446"/>
                  <a:pt x="1653358" y="877446"/>
                </a:cubicBezTo>
                <a:lnTo>
                  <a:pt x="146244" y="877446"/>
                </a:lnTo>
                <a:cubicBezTo>
                  <a:pt x="65476" y="877446"/>
                  <a:pt x="0" y="811970"/>
                  <a:pt x="0" y="731202"/>
                </a:cubicBezTo>
                <a:lnTo>
                  <a:pt x="0" y="146244"/>
                </a:lnTo>
                <a:close/>
              </a:path>
            </a:pathLst>
          </a:custGeom>
          <a:ln>
            <a:solidFill>
              <a:schemeClr val="accent5"/>
            </a:solidFill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-1591846"/>
              <a:satOff val="-86982"/>
              <a:lumOff val="33137"/>
              <a:alphaOff val="0"/>
            </a:schemeClr>
          </a:fillRef>
          <a:effectRef idx="1">
            <a:schemeClr val="accent3">
              <a:hueOff val="-1591846"/>
              <a:satOff val="-86982"/>
              <a:lumOff val="3313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933" tIns="80933" rIns="80933" bIns="80933" numCol="1" spcCol="1270" anchor="t" anchorCtr="0">
            <a:noAutofit/>
          </a:bodyPr>
          <a:lstStyle/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1600" b="1" kern="12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6. Despliegue</a:t>
            </a:r>
          </a:p>
          <a:p>
            <a:pPr marL="57150" lvl="1" indent="-57150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CO" sz="1200" kern="12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Análisis y visualización de resultados</a:t>
            </a:r>
          </a:p>
          <a:p>
            <a:pPr marL="57150" lvl="1" indent="-57150" algn="l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CO" sz="1200" kern="120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Storytelling y conclusiones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BB3F29-F5FF-466D-A18D-D453CC3B2F0B}"/>
              </a:ext>
            </a:extLst>
          </p:cNvPr>
          <p:cNvSpPr txBox="1"/>
          <p:nvPr/>
        </p:nvSpPr>
        <p:spPr>
          <a:xfrm>
            <a:off x="509576" y="1505971"/>
            <a:ext cx="303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CRISP-DM adaptado</a:t>
            </a:r>
          </a:p>
          <a:p>
            <a:endParaRPr lang="es-CO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D3CA279-658C-45E5-81B3-A5E87807CF6B}"/>
              </a:ext>
            </a:extLst>
          </p:cNvPr>
          <p:cNvGrpSpPr/>
          <p:nvPr/>
        </p:nvGrpSpPr>
        <p:grpSpPr>
          <a:xfrm>
            <a:off x="4873712" y="2808193"/>
            <a:ext cx="2444573" cy="1817971"/>
            <a:chOff x="4914349" y="2759065"/>
            <a:chExt cx="2444573" cy="1817971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3B67BBB-CB27-4CD9-91D8-31C3916A9AF7}"/>
                </a:ext>
              </a:extLst>
            </p:cNvPr>
            <p:cNvSpPr/>
            <p:nvPr/>
          </p:nvSpPr>
          <p:spPr>
            <a:xfrm>
              <a:off x="5242691" y="2759065"/>
              <a:ext cx="1787891" cy="181797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0CFC8D1-FE6D-47AC-BBC6-57E0390C272D}"/>
                </a:ext>
              </a:extLst>
            </p:cNvPr>
            <p:cNvSpPr txBox="1"/>
            <p:nvPr/>
          </p:nvSpPr>
          <p:spPr>
            <a:xfrm>
              <a:off x="4914349" y="2803483"/>
              <a:ext cx="2444573" cy="1687890"/>
            </a:xfrm>
            <a:prstGeom prst="ellipse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MX" sz="2400" b="1" dirty="0"/>
                <a:t>Ciclo de vida de los datos</a:t>
              </a:r>
            </a:p>
          </p:txBody>
        </p:sp>
      </p:grpSp>
      <p:pic>
        <p:nvPicPr>
          <p:cNvPr id="26" name="Gráfico 25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8111D17C-0483-4404-957E-85530B2E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97025" flipH="1">
            <a:off x="7253154" y="1401120"/>
            <a:ext cx="914400" cy="914400"/>
          </a:xfrm>
          <a:prstGeom prst="rect">
            <a:avLst/>
          </a:prstGeom>
        </p:spPr>
      </p:pic>
      <p:pic>
        <p:nvPicPr>
          <p:cNvPr id="27" name="Gráfico 26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16E32520-5571-4419-9D0F-BA89CC6F0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681028" flipH="1">
            <a:off x="7266737" y="1782222"/>
            <a:ext cx="720129" cy="720129"/>
          </a:xfrm>
          <a:prstGeom prst="rect">
            <a:avLst/>
          </a:prstGeom>
        </p:spPr>
      </p:pic>
      <p:pic>
        <p:nvPicPr>
          <p:cNvPr id="28" name="Gráfico 27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E7D56C0E-334D-464D-8D2E-98584D40E9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50890" flipV="1">
            <a:off x="8127637" y="3388945"/>
            <a:ext cx="699377" cy="699377"/>
          </a:xfrm>
          <a:prstGeom prst="rect">
            <a:avLst/>
          </a:prstGeom>
        </p:spPr>
      </p:pic>
      <p:pic>
        <p:nvPicPr>
          <p:cNvPr id="31" name="Gráfico 30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5B4AFB32-BAD4-46C5-9346-926D56C09F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532474" flipH="1">
            <a:off x="7319693" y="5208374"/>
            <a:ext cx="914400" cy="914400"/>
          </a:xfrm>
          <a:prstGeom prst="rect">
            <a:avLst/>
          </a:prstGeom>
        </p:spPr>
      </p:pic>
      <p:pic>
        <p:nvPicPr>
          <p:cNvPr id="32" name="Gráfico 31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20802F03-F40F-49B2-803B-5CE6B7807B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716477" flipH="1">
            <a:off x="7266737" y="5136901"/>
            <a:ext cx="720129" cy="720129"/>
          </a:xfrm>
          <a:prstGeom prst="rect">
            <a:avLst/>
          </a:prstGeom>
        </p:spPr>
      </p:pic>
      <p:pic>
        <p:nvPicPr>
          <p:cNvPr id="33" name="Gráfico 32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A7C0A17D-0975-4FAF-9F25-36D2E652E0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218148" flipH="1">
            <a:off x="3987185" y="5272557"/>
            <a:ext cx="914400" cy="914400"/>
          </a:xfrm>
          <a:prstGeom prst="rect">
            <a:avLst/>
          </a:prstGeom>
        </p:spPr>
      </p:pic>
      <p:pic>
        <p:nvPicPr>
          <p:cNvPr id="34" name="Gráfico 33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C9DC4AC8-C175-46A2-BBE5-5085959295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7550423" flipH="1">
            <a:off x="4261627" y="5211934"/>
            <a:ext cx="636691" cy="636691"/>
          </a:xfrm>
          <a:prstGeom prst="rect">
            <a:avLst/>
          </a:prstGeom>
        </p:spPr>
      </p:pic>
      <p:pic>
        <p:nvPicPr>
          <p:cNvPr id="35" name="Gráfico 34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B48F8055-9877-4A57-B3D4-1EF9CA13C1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120249" flipV="1">
            <a:off x="3354270" y="3403568"/>
            <a:ext cx="699377" cy="699377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FA7D998-6606-4D9D-A15C-C6BE5A0B0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CA52D-80BA-40FF-AF84-7C7CFA176718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61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Mapa&#10;&#10;Descripción generada automáticamente">
            <a:extLst>
              <a:ext uri="{FF2B5EF4-FFF2-40B4-BE49-F238E27FC236}">
                <a16:creationId xmlns:a16="http://schemas.microsoft.com/office/drawing/2014/main" id="{C462D044-E00E-414A-B10C-5D71E0E462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75" y="2019242"/>
            <a:ext cx="5194069" cy="3845964"/>
          </a:xfrm>
          <a:prstGeom prst="rect">
            <a:avLst/>
          </a:prstGeom>
        </p:spPr>
      </p:pic>
      <p:pic>
        <p:nvPicPr>
          <p:cNvPr id="19" name="Imagen 18" descr="Mapa&#10;&#10;Descripción generada automáticamente con confianza media">
            <a:extLst>
              <a:ext uri="{FF2B5EF4-FFF2-40B4-BE49-F238E27FC236}">
                <a16:creationId xmlns:a16="http://schemas.microsoft.com/office/drawing/2014/main" id="{A4CA4F48-70E2-4D09-B75D-7336F9B78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09" y="1210484"/>
            <a:ext cx="7208758" cy="546348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5ADFFB-C865-472D-BF41-E2C1FBF3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691" y="508100"/>
            <a:ext cx="5459283" cy="702384"/>
          </a:xfrm>
        </p:spPr>
        <p:txBody>
          <a:bodyPr>
            <a:normAutofit/>
          </a:bodyPr>
          <a:lstStyle/>
          <a:p>
            <a:r>
              <a:rPr lang="es-CO" dirty="0"/>
              <a:t>Fuentes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9F4FC-ACBE-4818-A669-9EFABBFAC3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6096" y="261461"/>
            <a:ext cx="1576504" cy="11956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O" dirty="0">
                <a:latin typeface="Arial Black" panose="020B0A04020102020204" pitchFamily="34" charset="0"/>
              </a:rPr>
              <a:t>1.3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05FA2C0-E314-45C7-948A-7DD51DCC7DA8}"/>
              </a:ext>
            </a:extLst>
          </p:cNvPr>
          <p:cNvGrpSpPr/>
          <p:nvPr/>
        </p:nvGrpSpPr>
        <p:grpSpPr>
          <a:xfrm>
            <a:off x="945736" y="3831676"/>
            <a:ext cx="3207992" cy="1712374"/>
            <a:chOff x="680044" y="3602618"/>
            <a:chExt cx="3426107" cy="18288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08F12E2-09B8-4249-B17E-6F6484FD7880}"/>
                </a:ext>
              </a:extLst>
            </p:cNvPr>
            <p:cNvSpPr/>
            <p:nvPr/>
          </p:nvSpPr>
          <p:spPr>
            <a:xfrm>
              <a:off x="680044" y="3602618"/>
              <a:ext cx="3426107" cy="18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F7E819F-AAB3-49B0-BC12-7D79393E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4348" y="3855031"/>
              <a:ext cx="2857500" cy="1323975"/>
            </a:xfrm>
            <a:prstGeom prst="rect">
              <a:avLst/>
            </a:prstGeom>
          </p:spPr>
        </p:pic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113F940B-A99C-45D1-BAF0-3D441E74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3" y="1616642"/>
            <a:ext cx="1183155" cy="11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41D5B833-C179-4D6C-9005-9B930C2D4D33}"/>
              </a:ext>
            </a:extLst>
          </p:cNvPr>
          <p:cNvGrpSpPr/>
          <p:nvPr/>
        </p:nvGrpSpPr>
        <p:grpSpPr>
          <a:xfrm>
            <a:off x="1830455" y="1796857"/>
            <a:ext cx="2723754" cy="805917"/>
            <a:chOff x="4091342" y="2306054"/>
            <a:chExt cx="4009315" cy="1186294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EA64B832-C5C0-45A1-8FF2-9369E70A0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57392" y="2306054"/>
              <a:ext cx="3877216" cy="895475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99F4EC9-B814-4C44-A357-79BAFC6480A2}"/>
                </a:ext>
              </a:extLst>
            </p:cNvPr>
            <p:cNvSpPr txBox="1"/>
            <p:nvPr/>
          </p:nvSpPr>
          <p:spPr>
            <a:xfrm>
              <a:off x="4091342" y="3084611"/>
              <a:ext cx="4009315" cy="4077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i="0" dirty="0">
                  <a:solidFill>
                    <a:srgbClr val="212529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Global climate and weather data</a:t>
              </a:r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C99620F-0C09-471A-B174-319769E0F202}"/>
              </a:ext>
            </a:extLst>
          </p:cNvPr>
          <p:cNvSpPr txBox="1"/>
          <p:nvPr/>
        </p:nvSpPr>
        <p:spPr>
          <a:xfrm>
            <a:off x="429033" y="5703569"/>
            <a:ext cx="4215387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s-CO"/>
            </a:defPPr>
            <a:lvl1pPr algn="ctr">
              <a:defRPr sz="2000"/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800" dirty="0"/>
              <a:t>Acceso es público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800" dirty="0"/>
              <a:t>Cubrimiento del área metropolitana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800" dirty="0"/>
              <a:t>Histórico de los datos</a:t>
            </a:r>
          </a:p>
        </p:txBody>
      </p:sp>
      <p:pic>
        <p:nvPicPr>
          <p:cNvPr id="21" name="Gráfico 20" descr="Flecha: curva en sentido contrario de las agujas del reloj con relleno sólido">
            <a:extLst>
              <a:ext uri="{FF2B5EF4-FFF2-40B4-BE49-F238E27FC236}">
                <a16:creationId xmlns:a16="http://schemas.microsoft.com/office/drawing/2014/main" id="{3ACC8612-5126-4409-9F6F-1C6AD23E8B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589722" flipV="1">
            <a:off x="4129352" y="3403758"/>
            <a:ext cx="1169007" cy="1169007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D966CD7-8BB6-48C3-A1A9-E99C6DC82951}"/>
              </a:ext>
            </a:extLst>
          </p:cNvPr>
          <p:cNvSpPr txBox="1"/>
          <p:nvPr/>
        </p:nvSpPr>
        <p:spPr>
          <a:xfrm>
            <a:off x="316386" y="2599825"/>
            <a:ext cx="4215387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s-CO"/>
            </a:defPPr>
            <a:lvl1pPr algn="ctr">
              <a:defRPr sz="2000"/>
            </a:lvl1pPr>
          </a:lstStyle>
          <a:p>
            <a:pPr marL="285750" indent="-285750">
              <a:buFont typeface="Arial" panose="020B0604020202020204" pitchFamily="34" charset="0"/>
              <a:buChar char="ꭗ"/>
            </a:pPr>
            <a:r>
              <a:rPr lang="es-CO" sz="1800" dirty="0">
                <a:solidFill>
                  <a:schemeClr val="tx2"/>
                </a:solidFill>
              </a:rPr>
              <a:t>Fata de datos</a:t>
            </a:r>
          </a:p>
          <a:p>
            <a:pPr marL="285750" indent="-285750">
              <a:buFont typeface="Arial" panose="020B0604020202020204" pitchFamily="34" charset="0"/>
              <a:buChar char="ꭗ"/>
            </a:pPr>
            <a:r>
              <a:rPr lang="es-CO" sz="1800" dirty="0">
                <a:solidFill>
                  <a:schemeClr val="tx2"/>
                </a:solidFill>
              </a:rPr>
              <a:t>Complejidad fuera del alcance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CA0EF-359B-4BCD-B9F9-FE6E3912AD60}"/>
              </a:ext>
            </a:extLst>
          </p:cNvPr>
          <p:cNvSpPr/>
          <p:nvPr/>
        </p:nvSpPr>
        <p:spPr>
          <a:xfrm>
            <a:off x="316386" y="1520887"/>
            <a:ext cx="4378113" cy="1881439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33586C-B96F-4A17-9DA0-EBEE2211EECF}"/>
              </a:ext>
            </a:extLst>
          </p:cNvPr>
          <p:cNvSpPr txBox="1"/>
          <p:nvPr/>
        </p:nvSpPr>
        <p:spPr>
          <a:xfrm>
            <a:off x="6825574" y="1336221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cómo se realizó la medida de distancia?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27671F-B18A-45D8-937F-2F3476525F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1CA52D-80BA-40FF-AF84-7C7CFA176718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43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D5212CA-754F-40CA-BFA2-A622B75C1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4253762"/>
            <a:ext cx="3048000" cy="2387600"/>
          </a:xfrm>
        </p:spPr>
        <p:txBody>
          <a:bodyPr/>
          <a:lstStyle/>
          <a:p>
            <a:r>
              <a:rPr lang="es-CO" dirty="0"/>
              <a:t>2</a:t>
            </a: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F5B3FF1F-2F5D-4086-A18B-6140B556B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8569" y="2604238"/>
            <a:ext cx="7723491" cy="1950367"/>
          </a:xfrm>
        </p:spPr>
        <p:txBody>
          <a:bodyPr>
            <a:normAutofit/>
          </a:bodyPr>
          <a:lstStyle/>
          <a:p>
            <a:r>
              <a:rPr lang="es-CO" sz="6600" dirty="0"/>
              <a:t>Desarrollo metodológico</a:t>
            </a:r>
          </a:p>
        </p:txBody>
      </p:sp>
      <p:sp>
        <p:nvSpPr>
          <p:cNvPr id="3" name="Flecha: pentágono 2">
            <a:hlinkClick r:id="rId2" action="ppaction://hlinksldjump"/>
            <a:extLst>
              <a:ext uri="{FF2B5EF4-FFF2-40B4-BE49-F238E27FC236}">
                <a16:creationId xmlns:a16="http://schemas.microsoft.com/office/drawing/2014/main" id="{5A673111-2CCC-406D-91D0-E449085033FF}"/>
              </a:ext>
            </a:extLst>
          </p:cNvPr>
          <p:cNvSpPr/>
          <p:nvPr/>
        </p:nvSpPr>
        <p:spPr>
          <a:xfrm>
            <a:off x="9614171" y="2334633"/>
            <a:ext cx="2577829" cy="651754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Recuperación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7B2B45-9520-49EB-A5A8-38BEA97DD482}"/>
              </a:ext>
            </a:extLst>
          </p:cNvPr>
          <p:cNvSpPr txBox="1"/>
          <p:nvPr/>
        </p:nvSpPr>
        <p:spPr>
          <a:xfrm>
            <a:off x="10244036" y="1359107"/>
            <a:ext cx="1318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b="1" dirty="0">
                <a:solidFill>
                  <a:schemeClr val="bg1"/>
                </a:solidFill>
              </a:rPr>
              <a:t>2.0</a:t>
            </a:r>
          </a:p>
        </p:txBody>
      </p:sp>
      <p:sp>
        <p:nvSpPr>
          <p:cNvPr id="10" name="Flecha: pentágono 9">
            <a:hlinkClick r:id="rId3" action="ppaction://hlinksldjump"/>
            <a:extLst>
              <a:ext uri="{FF2B5EF4-FFF2-40B4-BE49-F238E27FC236}">
                <a16:creationId xmlns:a16="http://schemas.microsoft.com/office/drawing/2014/main" id="{3822584D-4F20-4559-87CF-9CA34D9DE6D4}"/>
              </a:ext>
            </a:extLst>
          </p:cNvPr>
          <p:cNvSpPr/>
          <p:nvPr/>
        </p:nvSpPr>
        <p:spPr>
          <a:xfrm>
            <a:off x="9614171" y="4053626"/>
            <a:ext cx="2577829" cy="65175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Análisis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3AB81D1-6C88-4337-A5E3-BE2A957F050E}"/>
              </a:ext>
            </a:extLst>
          </p:cNvPr>
          <p:cNvSpPr txBox="1"/>
          <p:nvPr/>
        </p:nvSpPr>
        <p:spPr>
          <a:xfrm>
            <a:off x="10244036" y="3078100"/>
            <a:ext cx="1318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2.1</a:t>
            </a:r>
          </a:p>
        </p:txBody>
      </p:sp>
      <p:sp>
        <p:nvSpPr>
          <p:cNvPr id="14" name="Flecha: pentágono 13">
            <a:hlinkClick r:id="rId4" action="ppaction://hlinksldjump"/>
            <a:extLst>
              <a:ext uri="{FF2B5EF4-FFF2-40B4-BE49-F238E27FC236}">
                <a16:creationId xmlns:a16="http://schemas.microsoft.com/office/drawing/2014/main" id="{0FEEE762-60FC-4A61-B6D0-ABFAA86F444B}"/>
              </a:ext>
            </a:extLst>
          </p:cNvPr>
          <p:cNvSpPr/>
          <p:nvPr/>
        </p:nvSpPr>
        <p:spPr>
          <a:xfrm>
            <a:off x="9614171" y="5772619"/>
            <a:ext cx="2577829" cy="651754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Modelación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D7D42A0-F269-4011-AB56-E6D035C21D09}"/>
              </a:ext>
            </a:extLst>
          </p:cNvPr>
          <p:cNvSpPr txBox="1"/>
          <p:nvPr/>
        </p:nvSpPr>
        <p:spPr>
          <a:xfrm>
            <a:off x="10244036" y="4797093"/>
            <a:ext cx="1318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2237366147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EAFIT2024">
  <a:themeElements>
    <a:clrScheme name="Funny">
      <a:dk1>
        <a:srgbClr val="264653"/>
      </a:dk1>
      <a:lt1>
        <a:srgbClr val="F4F1DE"/>
      </a:lt1>
      <a:dk2>
        <a:srgbClr val="E76F51"/>
      </a:dk2>
      <a:lt2>
        <a:srgbClr val="F2CC8F"/>
      </a:lt2>
      <a:accent1>
        <a:srgbClr val="2A9D8F"/>
      </a:accent1>
      <a:accent2>
        <a:srgbClr val="E9C46A"/>
      </a:accent2>
      <a:accent3>
        <a:srgbClr val="F4A261"/>
      </a:accent3>
      <a:accent4>
        <a:srgbClr val="FFFFFF"/>
      </a:accent4>
      <a:accent5>
        <a:srgbClr val="AEABAB"/>
      </a:accent5>
      <a:accent6>
        <a:srgbClr val="75707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lantillaEAFIT2024" id="{BDB6BFCC-79F0-4246-8715-5E025B75D5E0}" vid="{92EBBEB4-08AC-4B11-BCB0-77910813C14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PlantillaEAFIT2024</Template>
  <TotalTime>1156</TotalTime>
  <Words>1293</Words>
  <Application>Microsoft Office PowerPoint</Application>
  <PresentationFormat>Panorámica</PresentationFormat>
  <Paragraphs>425</Paragraphs>
  <Slides>30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40" baseType="lpstr">
      <vt:lpstr>Microsoft YaHei</vt:lpstr>
      <vt:lpstr>Arial</vt:lpstr>
      <vt:lpstr>Arial Black</vt:lpstr>
      <vt:lpstr>Calibri</vt:lpstr>
      <vt:lpstr>Cambria Math</vt:lpstr>
      <vt:lpstr>Georgia</vt:lpstr>
      <vt:lpstr>HP Simplified Jpan</vt:lpstr>
      <vt:lpstr>Times New Roman</vt:lpstr>
      <vt:lpstr>Wingdings</vt:lpstr>
      <vt:lpstr>PlantillaEAFIT2024</vt:lpstr>
      <vt:lpstr>Presentación de PowerPoint</vt:lpstr>
      <vt:lpstr>Análisis de la humedad del suelo usando datos meteorológicos</vt:lpstr>
      <vt:lpstr>Contenido</vt:lpstr>
      <vt:lpstr>1</vt:lpstr>
      <vt:lpstr>Problema de investigación</vt:lpstr>
      <vt:lpstr>Objetivo</vt:lpstr>
      <vt:lpstr>Metodología</vt:lpstr>
      <vt:lpstr>Fuentes de datos</vt:lpstr>
      <vt:lpstr>2</vt:lpstr>
      <vt:lpstr>Presentación de PowerPoint</vt:lpstr>
      <vt:lpstr>2.1</vt:lpstr>
      <vt:lpstr>Preparación de los datos</vt:lpstr>
      <vt:lpstr>Preparación de los datos</vt:lpstr>
      <vt:lpstr>Preparación de los datos</vt:lpstr>
      <vt:lpstr>Preparación de los datos</vt:lpstr>
      <vt:lpstr>Preparación de los datos</vt:lpstr>
      <vt:lpstr>Análisis descriptivo de los datos</vt:lpstr>
      <vt:lpstr>2.2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</vt:lpstr>
      <vt:lpstr>Presentación de PowerPoint</vt:lpstr>
      <vt:lpstr>Presentación de PowerPoint</vt:lpstr>
      <vt:lpstr>4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Manuela Ramos Ospina</dc:creator>
  <cp:lastModifiedBy>Manuela Ramos Ospina</cp:lastModifiedBy>
  <cp:revision>1</cp:revision>
  <dcterms:created xsi:type="dcterms:W3CDTF">2024-06-13T23:55:11Z</dcterms:created>
  <dcterms:modified xsi:type="dcterms:W3CDTF">2024-06-16T06:00:01Z</dcterms:modified>
</cp:coreProperties>
</file>