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tenor Barbosa da Rocha" initials="ABdR" lastIdx="1" clrIdx="0">
    <p:extLst>
      <p:ext uri="{19B8F6BF-5375-455C-9EA6-DF929625EA0E}">
        <p15:presenceInfo xmlns:p15="http://schemas.microsoft.com/office/powerpoint/2012/main" userId="58f77a77df1be12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a:srgbClr val="71D2FE"/>
    <a:srgbClr val="77D3FC"/>
    <a:srgbClr val="7174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DEFE7101-B92C-4138-A76C-240A23D26836}"/>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xmlns="" id="{4F3A65C9-3FAE-46E1-891B-D73633051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xmlns="" id="{022DFC21-8B45-4DD9-BEF5-95F99608819C}"/>
              </a:ext>
            </a:extLst>
          </p:cNvPr>
          <p:cNvSpPr>
            <a:spLocks noGrp="1"/>
          </p:cNvSpPr>
          <p:nvPr>
            <p:ph type="dt" sz="half" idx="10"/>
          </p:nvPr>
        </p:nvSpPr>
        <p:spPr/>
        <p:txBody>
          <a:bodyPr/>
          <a:lstStyle/>
          <a:p>
            <a:fld id="{7CFD4DF4-AA2B-4CBB-935B-FAC31BC4D1F3}" type="datetimeFigureOut">
              <a:rPr lang="pt-BR" smtClean="0"/>
              <a:t>23/04/2019</a:t>
            </a:fld>
            <a:endParaRPr lang="pt-BR"/>
          </a:p>
        </p:txBody>
      </p:sp>
      <p:sp>
        <p:nvSpPr>
          <p:cNvPr id="5" name="Espaço Reservado para Rodapé 4">
            <a:extLst>
              <a:ext uri="{FF2B5EF4-FFF2-40B4-BE49-F238E27FC236}">
                <a16:creationId xmlns:a16="http://schemas.microsoft.com/office/drawing/2014/main" xmlns="" id="{232C4C51-3061-4C10-A0D4-2F6924C39F5F}"/>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xmlns="" id="{F93C27FD-CA7C-46F8-9C12-729F431D4EAB}"/>
              </a:ext>
            </a:extLst>
          </p:cNvPr>
          <p:cNvSpPr>
            <a:spLocks noGrp="1"/>
          </p:cNvSpPr>
          <p:nvPr>
            <p:ph type="sldNum" sz="quarter" idx="12"/>
          </p:nvPr>
        </p:nvSpPr>
        <p:spPr/>
        <p:txBody>
          <a:bodyPr/>
          <a:lstStyle/>
          <a:p>
            <a:fld id="{E9C951BC-8593-43BA-B068-809F0DF1220B}" type="slidenum">
              <a:rPr lang="pt-BR" smtClean="0"/>
              <a:t>‹nº›</a:t>
            </a:fld>
            <a:endParaRPr lang="pt-BR"/>
          </a:p>
        </p:txBody>
      </p:sp>
    </p:spTree>
    <p:extLst>
      <p:ext uri="{BB962C8B-B14F-4D97-AF65-F5344CB8AC3E}">
        <p14:creationId xmlns:p14="http://schemas.microsoft.com/office/powerpoint/2010/main" val="4126315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F2776343-2B09-414D-B3D1-DC968C853075}"/>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xmlns="" id="{E4E980CE-FDA8-43D6-BAE3-3E0D5264CCD4}"/>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xmlns="" id="{69E9A26C-82AD-4012-B60B-B14100DD5D10}"/>
              </a:ext>
            </a:extLst>
          </p:cNvPr>
          <p:cNvSpPr>
            <a:spLocks noGrp="1"/>
          </p:cNvSpPr>
          <p:nvPr>
            <p:ph type="dt" sz="half" idx="10"/>
          </p:nvPr>
        </p:nvSpPr>
        <p:spPr/>
        <p:txBody>
          <a:bodyPr/>
          <a:lstStyle/>
          <a:p>
            <a:fld id="{7CFD4DF4-AA2B-4CBB-935B-FAC31BC4D1F3}" type="datetimeFigureOut">
              <a:rPr lang="pt-BR" smtClean="0"/>
              <a:t>23/04/2019</a:t>
            </a:fld>
            <a:endParaRPr lang="pt-BR"/>
          </a:p>
        </p:txBody>
      </p:sp>
      <p:sp>
        <p:nvSpPr>
          <p:cNvPr id="5" name="Espaço Reservado para Rodapé 4">
            <a:extLst>
              <a:ext uri="{FF2B5EF4-FFF2-40B4-BE49-F238E27FC236}">
                <a16:creationId xmlns:a16="http://schemas.microsoft.com/office/drawing/2014/main" xmlns="" id="{25EEA6CF-DE94-4457-99FB-49E943C08F4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xmlns="" id="{833BF347-F221-4C73-9431-2218585A9D84}"/>
              </a:ext>
            </a:extLst>
          </p:cNvPr>
          <p:cNvSpPr>
            <a:spLocks noGrp="1"/>
          </p:cNvSpPr>
          <p:nvPr>
            <p:ph type="sldNum" sz="quarter" idx="12"/>
          </p:nvPr>
        </p:nvSpPr>
        <p:spPr/>
        <p:txBody>
          <a:bodyPr/>
          <a:lstStyle/>
          <a:p>
            <a:fld id="{E9C951BC-8593-43BA-B068-809F0DF1220B}" type="slidenum">
              <a:rPr lang="pt-BR" smtClean="0"/>
              <a:t>‹nº›</a:t>
            </a:fld>
            <a:endParaRPr lang="pt-BR"/>
          </a:p>
        </p:txBody>
      </p:sp>
    </p:spTree>
    <p:extLst>
      <p:ext uri="{BB962C8B-B14F-4D97-AF65-F5344CB8AC3E}">
        <p14:creationId xmlns:p14="http://schemas.microsoft.com/office/powerpoint/2010/main" val="3520665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xmlns="" id="{D24AE543-817F-4584-AFF5-0DAD1FCDFB70}"/>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xmlns="" id="{75AE56F3-2060-4D5E-9506-20277A9B3918}"/>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xmlns="" id="{50E0BFC1-E6B9-4414-BA60-961757130D10}"/>
              </a:ext>
            </a:extLst>
          </p:cNvPr>
          <p:cNvSpPr>
            <a:spLocks noGrp="1"/>
          </p:cNvSpPr>
          <p:nvPr>
            <p:ph type="dt" sz="half" idx="10"/>
          </p:nvPr>
        </p:nvSpPr>
        <p:spPr/>
        <p:txBody>
          <a:bodyPr/>
          <a:lstStyle/>
          <a:p>
            <a:fld id="{7CFD4DF4-AA2B-4CBB-935B-FAC31BC4D1F3}" type="datetimeFigureOut">
              <a:rPr lang="pt-BR" smtClean="0"/>
              <a:t>23/04/2019</a:t>
            </a:fld>
            <a:endParaRPr lang="pt-BR"/>
          </a:p>
        </p:txBody>
      </p:sp>
      <p:sp>
        <p:nvSpPr>
          <p:cNvPr id="5" name="Espaço Reservado para Rodapé 4">
            <a:extLst>
              <a:ext uri="{FF2B5EF4-FFF2-40B4-BE49-F238E27FC236}">
                <a16:creationId xmlns:a16="http://schemas.microsoft.com/office/drawing/2014/main" xmlns="" id="{EAC39387-A287-42FC-BC5B-68AA262B98C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xmlns="" id="{D58BFA1A-05B6-49E5-98B3-D3152AD9FD32}"/>
              </a:ext>
            </a:extLst>
          </p:cNvPr>
          <p:cNvSpPr>
            <a:spLocks noGrp="1"/>
          </p:cNvSpPr>
          <p:nvPr>
            <p:ph type="sldNum" sz="quarter" idx="12"/>
          </p:nvPr>
        </p:nvSpPr>
        <p:spPr/>
        <p:txBody>
          <a:bodyPr/>
          <a:lstStyle/>
          <a:p>
            <a:fld id="{E9C951BC-8593-43BA-B068-809F0DF1220B}" type="slidenum">
              <a:rPr lang="pt-BR" smtClean="0"/>
              <a:t>‹nº›</a:t>
            </a:fld>
            <a:endParaRPr lang="pt-BR"/>
          </a:p>
        </p:txBody>
      </p:sp>
    </p:spTree>
    <p:extLst>
      <p:ext uri="{BB962C8B-B14F-4D97-AF65-F5344CB8AC3E}">
        <p14:creationId xmlns:p14="http://schemas.microsoft.com/office/powerpoint/2010/main" val="456064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B3924B9-E0B0-4176-A5E3-70718E62DC9B}"/>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xmlns="" id="{DFF5E8B8-12C9-41AE-B78E-480716F03807}"/>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xmlns="" id="{550D28A5-A23D-4BA1-929A-03DFBC0D4FB9}"/>
              </a:ext>
            </a:extLst>
          </p:cNvPr>
          <p:cNvSpPr>
            <a:spLocks noGrp="1"/>
          </p:cNvSpPr>
          <p:nvPr>
            <p:ph type="dt" sz="half" idx="10"/>
          </p:nvPr>
        </p:nvSpPr>
        <p:spPr/>
        <p:txBody>
          <a:bodyPr/>
          <a:lstStyle/>
          <a:p>
            <a:fld id="{7CFD4DF4-AA2B-4CBB-935B-FAC31BC4D1F3}" type="datetimeFigureOut">
              <a:rPr lang="pt-BR" smtClean="0"/>
              <a:t>23/04/2019</a:t>
            </a:fld>
            <a:endParaRPr lang="pt-BR"/>
          </a:p>
        </p:txBody>
      </p:sp>
      <p:sp>
        <p:nvSpPr>
          <p:cNvPr id="5" name="Espaço Reservado para Rodapé 4">
            <a:extLst>
              <a:ext uri="{FF2B5EF4-FFF2-40B4-BE49-F238E27FC236}">
                <a16:creationId xmlns:a16="http://schemas.microsoft.com/office/drawing/2014/main" xmlns="" id="{93EAC994-9963-4B38-A89A-1C6728F6410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xmlns="" id="{1E3E6969-B1BC-4C77-84AA-12E0F3C7C64A}"/>
              </a:ext>
            </a:extLst>
          </p:cNvPr>
          <p:cNvSpPr>
            <a:spLocks noGrp="1"/>
          </p:cNvSpPr>
          <p:nvPr>
            <p:ph type="sldNum" sz="quarter" idx="12"/>
          </p:nvPr>
        </p:nvSpPr>
        <p:spPr/>
        <p:txBody>
          <a:bodyPr/>
          <a:lstStyle/>
          <a:p>
            <a:fld id="{E9C951BC-8593-43BA-B068-809F0DF1220B}" type="slidenum">
              <a:rPr lang="pt-BR" smtClean="0"/>
              <a:t>‹nº›</a:t>
            </a:fld>
            <a:endParaRPr lang="pt-BR"/>
          </a:p>
        </p:txBody>
      </p:sp>
    </p:spTree>
    <p:extLst>
      <p:ext uri="{BB962C8B-B14F-4D97-AF65-F5344CB8AC3E}">
        <p14:creationId xmlns:p14="http://schemas.microsoft.com/office/powerpoint/2010/main" val="4268324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FC871CA8-3123-4EC1-8962-FC4BE952E1D4}"/>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xmlns="" id="{45CBD14C-D9A4-46DE-838A-D904B5B004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xmlns="" id="{33FB0834-C229-4B65-B857-5E86FF80BB9F}"/>
              </a:ext>
            </a:extLst>
          </p:cNvPr>
          <p:cNvSpPr>
            <a:spLocks noGrp="1"/>
          </p:cNvSpPr>
          <p:nvPr>
            <p:ph type="dt" sz="half" idx="10"/>
          </p:nvPr>
        </p:nvSpPr>
        <p:spPr/>
        <p:txBody>
          <a:bodyPr/>
          <a:lstStyle/>
          <a:p>
            <a:fld id="{7CFD4DF4-AA2B-4CBB-935B-FAC31BC4D1F3}" type="datetimeFigureOut">
              <a:rPr lang="pt-BR" smtClean="0"/>
              <a:t>23/04/2019</a:t>
            </a:fld>
            <a:endParaRPr lang="pt-BR"/>
          </a:p>
        </p:txBody>
      </p:sp>
      <p:sp>
        <p:nvSpPr>
          <p:cNvPr id="5" name="Espaço Reservado para Rodapé 4">
            <a:extLst>
              <a:ext uri="{FF2B5EF4-FFF2-40B4-BE49-F238E27FC236}">
                <a16:creationId xmlns:a16="http://schemas.microsoft.com/office/drawing/2014/main" xmlns="" id="{19811DD0-C8C5-4892-AF0E-D2688EA0B4C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xmlns="" id="{3035E2BA-25A8-4E43-98EF-7BB39D9A696B}"/>
              </a:ext>
            </a:extLst>
          </p:cNvPr>
          <p:cNvSpPr>
            <a:spLocks noGrp="1"/>
          </p:cNvSpPr>
          <p:nvPr>
            <p:ph type="sldNum" sz="quarter" idx="12"/>
          </p:nvPr>
        </p:nvSpPr>
        <p:spPr/>
        <p:txBody>
          <a:bodyPr/>
          <a:lstStyle/>
          <a:p>
            <a:fld id="{E9C951BC-8593-43BA-B068-809F0DF1220B}" type="slidenum">
              <a:rPr lang="pt-BR" smtClean="0"/>
              <a:t>‹nº›</a:t>
            </a:fld>
            <a:endParaRPr lang="pt-BR"/>
          </a:p>
        </p:txBody>
      </p:sp>
    </p:spTree>
    <p:extLst>
      <p:ext uri="{BB962C8B-B14F-4D97-AF65-F5344CB8AC3E}">
        <p14:creationId xmlns:p14="http://schemas.microsoft.com/office/powerpoint/2010/main" val="612518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0ECA4C9-1EEE-497C-9E0D-B3C09894A6CB}"/>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xmlns="" id="{67418F0D-E0A9-4B77-84A8-3E7FCBD14FC3}"/>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xmlns="" id="{9E7D2875-ED2F-4775-8769-820595884FED}"/>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xmlns="" id="{E6EE3365-19C8-4773-AC5C-9D16A2E9F7CB}"/>
              </a:ext>
            </a:extLst>
          </p:cNvPr>
          <p:cNvSpPr>
            <a:spLocks noGrp="1"/>
          </p:cNvSpPr>
          <p:nvPr>
            <p:ph type="dt" sz="half" idx="10"/>
          </p:nvPr>
        </p:nvSpPr>
        <p:spPr/>
        <p:txBody>
          <a:bodyPr/>
          <a:lstStyle/>
          <a:p>
            <a:fld id="{7CFD4DF4-AA2B-4CBB-935B-FAC31BC4D1F3}" type="datetimeFigureOut">
              <a:rPr lang="pt-BR" smtClean="0"/>
              <a:t>23/04/2019</a:t>
            </a:fld>
            <a:endParaRPr lang="pt-BR"/>
          </a:p>
        </p:txBody>
      </p:sp>
      <p:sp>
        <p:nvSpPr>
          <p:cNvPr id="6" name="Espaço Reservado para Rodapé 5">
            <a:extLst>
              <a:ext uri="{FF2B5EF4-FFF2-40B4-BE49-F238E27FC236}">
                <a16:creationId xmlns:a16="http://schemas.microsoft.com/office/drawing/2014/main" xmlns="" id="{AE8547DE-783F-42DA-83C3-BFEE79B62247}"/>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xmlns="" id="{6411FDC9-01D6-4B68-A039-AFBE5E43E162}"/>
              </a:ext>
            </a:extLst>
          </p:cNvPr>
          <p:cNvSpPr>
            <a:spLocks noGrp="1"/>
          </p:cNvSpPr>
          <p:nvPr>
            <p:ph type="sldNum" sz="quarter" idx="12"/>
          </p:nvPr>
        </p:nvSpPr>
        <p:spPr/>
        <p:txBody>
          <a:bodyPr/>
          <a:lstStyle/>
          <a:p>
            <a:fld id="{E9C951BC-8593-43BA-B068-809F0DF1220B}" type="slidenum">
              <a:rPr lang="pt-BR" smtClean="0"/>
              <a:t>‹nº›</a:t>
            </a:fld>
            <a:endParaRPr lang="pt-BR"/>
          </a:p>
        </p:txBody>
      </p:sp>
    </p:spTree>
    <p:extLst>
      <p:ext uri="{BB962C8B-B14F-4D97-AF65-F5344CB8AC3E}">
        <p14:creationId xmlns:p14="http://schemas.microsoft.com/office/powerpoint/2010/main" val="763346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02C6760-81AA-4B15-93FF-E0C663264039}"/>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xmlns="" id="{82FE3CD8-B6D6-40FA-9A93-C81AB32789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xmlns="" id="{49C27720-A2BF-4398-AE4A-52B1003FD600}"/>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xmlns="" id="{B461A542-CFA8-46D6-91B3-DD3D5DAC8B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xmlns="" id="{F93CD8F2-16C9-4955-A7B7-05AE973C663F}"/>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xmlns="" id="{1BC71746-A61F-416E-8C2C-22EE43A2C3B8}"/>
              </a:ext>
            </a:extLst>
          </p:cNvPr>
          <p:cNvSpPr>
            <a:spLocks noGrp="1"/>
          </p:cNvSpPr>
          <p:nvPr>
            <p:ph type="dt" sz="half" idx="10"/>
          </p:nvPr>
        </p:nvSpPr>
        <p:spPr/>
        <p:txBody>
          <a:bodyPr/>
          <a:lstStyle/>
          <a:p>
            <a:fld id="{7CFD4DF4-AA2B-4CBB-935B-FAC31BC4D1F3}" type="datetimeFigureOut">
              <a:rPr lang="pt-BR" smtClean="0"/>
              <a:t>23/04/2019</a:t>
            </a:fld>
            <a:endParaRPr lang="pt-BR"/>
          </a:p>
        </p:txBody>
      </p:sp>
      <p:sp>
        <p:nvSpPr>
          <p:cNvPr id="8" name="Espaço Reservado para Rodapé 7">
            <a:extLst>
              <a:ext uri="{FF2B5EF4-FFF2-40B4-BE49-F238E27FC236}">
                <a16:creationId xmlns:a16="http://schemas.microsoft.com/office/drawing/2014/main" xmlns="" id="{85A86F9F-8252-4FA2-9729-A9895C362D2B}"/>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xmlns="" id="{3AB248A9-70B9-4006-927A-262562692B7D}"/>
              </a:ext>
            </a:extLst>
          </p:cNvPr>
          <p:cNvSpPr>
            <a:spLocks noGrp="1"/>
          </p:cNvSpPr>
          <p:nvPr>
            <p:ph type="sldNum" sz="quarter" idx="12"/>
          </p:nvPr>
        </p:nvSpPr>
        <p:spPr/>
        <p:txBody>
          <a:bodyPr/>
          <a:lstStyle/>
          <a:p>
            <a:fld id="{E9C951BC-8593-43BA-B068-809F0DF1220B}" type="slidenum">
              <a:rPr lang="pt-BR" smtClean="0"/>
              <a:t>‹nº›</a:t>
            </a:fld>
            <a:endParaRPr lang="pt-BR"/>
          </a:p>
        </p:txBody>
      </p:sp>
    </p:spTree>
    <p:extLst>
      <p:ext uri="{BB962C8B-B14F-4D97-AF65-F5344CB8AC3E}">
        <p14:creationId xmlns:p14="http://schemas.microsoft.com/office/powerpoint/2010/main" val="625122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2C7F9BC-D97F-432F-9AD8-56B5B4193826}"/>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xmlns="" id="{79ECF750-D698-4210-AC7B-D66E30C1AAB6}"/>
              </a:ext>
            </a:extLst>
          </p:cNvPr>
          <p:cNvSpPr>
            <a:spLocks noGrp="1"/>
          </p:cNvSpPr>
          <p:nvPr>
            <p:ph type="dt" sz="half" idx="10"/>
          </p:nvPr>
        </p:nvSpPr>
        <p:spPr/>
        <p:txBody>
          <a:bodyPr/>
          <a:lstStyle/>
          <a:p>
            <a:fld id="{7CFD4DF4-AA2B-4CBB-935B-FAC31BC4D1F3}" type="datetimeFigureOut">
              <a:rPr lang="pt-BR" smtClean="0"/>
              <a:t>23/04/2019</a:t>
            </a:fld>
            <a:endParaRPr lang="pt-BR"/>
          </a:p>
        </p:txBody>
      </p:sp>
      <p:sp>
        <p:nvSpPr>
          <p:cNvPr id="4" name="Espaço Reservado para Rodapé 3">
            <a:extLst>
              <a:ext uri="{FF2B5EF4-FFF2-40B4-BE49-F238E27FC236}">
                <a16:creationId xmlns:a16="http://schemas.microsoft.com/office/drawing/2014/main" xmlns="" id="{E40D2BB6-9667-4849-8597-5DC624D040D8}"/>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xmlns="" id="{7B5F453B-D2D1-4A06-81B7-AFC5794B88C7}"/>
              </a:ext>
            </a:extLst>
          </p:cNvPr>
          <p:cNvSpPr>
            <a:spLocks noGrp="1"/>
          </p:cNvSpPr>
          <p:nvPr>
            <p:ph type="sldNum" sz="quarter" idx="12"/>
          </p:nvPr>
        </p:nvSpPr>
        <p:spPr/>
        <p:txBody>
          <a:bodyPr/>
          <a:lstStyle/>
          <a:p>
            <a:fld id="{E9C951BC-8593-43BA-B068-809F0DF1220B}" type="slidenum">
              <a:rPr lang="pt-BR" smtClean="0"/>
              <a:t>‹nº›</a:t>
            </a:fld>
            <a:endParaRPr lang="pt-BR"/>
          </a:p>
        </p:txBody>
      </p:sp>
    </p:spTree>
    <p:extLst>
      <p:ext uri="{BB962C8B-B14F-4D97-AF65-F5344CB8AC3E}">
        <p14:creationId xmlns:p14="http://schemas.microsoft.com/office/powerpoint/2010/main" val="3198371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xmlns="" id="{55AEBCE2-DFAF-4EE4-8397-73D599BC316E}"/>
              </a:ext>
            </a:extLst>
          </p:cNvPr>
          <p:cNvSpPr>
            <a:spLocks noGrp="1"/>
          </p:cNvSpPr>
          <p:nvPr>
            <p:ph type="dt" sz="half" idx="10"/>
          </p:nvPr>
        </p:nvSpPr>
        <p:spPr/>
        <p:txBody>
          <a:bodyPr/>
          <a:lstStyle/>
          <a:p>
            <a:fld id="{7CFD4DF4-AA2B-4CBB-935B-FAC31BC4D1F3}" type="datetimeFigureOut">
              <a:rPr lang="pt-BR" smtClean="0"/>
              <a:t>23/04/2019</a:t>
            </a:fld>
            <a:endParaRPr lang="pt-BR"/>
          </a:p>
        </p:txBody>
      </p:sp>
      <p:sp>
        <p:nvSpPr>
          <p:cNvPr id="3" name="Espaço Reservado para Rodapé 2">
            <a:extLst>
              <a:ext uri="{FF2B5EF4-FFF2-40B4-BE49-F238E27FC236}">
                <a16:creationId xmlns:a16="http://schemas.microsoft.com/office/drawing/2014/main" xmlns="" id="{0A02AE20-C675-4E09-ADB6-DB203335CF76}"/>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xmlns="" id="{54F6B578-A876-4105-AA44-B76FE670C473}"/>
              </a:ext>
            </a:extLst>
          </p:cNvPr>
          <p:cNvSpPr>
            <a:spLocks noGrp="1"/>
          </p:cNvSpPr>
          <p:nvPr>
            <p:ph type="sldNum" sz="quarter" idx="12"/>
          </p:nvPr>
        </p:nvSpPr>
        <p:spPr/>
        <p:txBody>
          <a:bodyPr/>
          <a:lstStyle/>
          <a:p>
            <a:fld id="{E9C951BC-8593-43BA-B068-809F0DF1220B}" type="slidenum">
              <a:rPr lang="pt-BR" smtClean="0"/>
              <a:t>‹nº›</a:t>
            </a:fld>
            <a:endParaRPr lang="pt-BR"/>
          </a:p>
        </p:txBody>
      </p:sp>
    </p:spTree>
    <p:extLst>
      <p:ext uri="{BB962C8B-B14F-4D97-AF65-F5344CB8AC3E}">
        <p14:creationId xmlns:p14="http://schemas.microsoft.com/office/powerpoint/2010/main" val="2854741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728D2CF6-996F-4DD5-90A8-1A4490783611}"/>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xmlns="" id="{CF94FAED-BA8D-4DB6-BEEB-6B1573C590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xmlns="" id="{DF8C1A47-473D-4F79-A8DB-68EA8E5769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xmlns="" id="{15FE3B0A-B2AD-4E97-AE4C-045B67A44BC0}"/>
              </a:ext>
            </a:extLst>
          </p:cNvPr>
          <p:cNvSpPr>
            <a:spLocks noGrp="1"/>
          </p:cNvSpPr>
          <p:nvPr>
            <p:ph type="dt" sz="half" idx="10"/>
          </p:nvPr>
        </p:nvSpPr>
        <p:spPr/>
        <p:txBody>
          <a:bodyPr/>
          <a:lstStyle/>
          <a:p>
            <a:fld id="{7CFD4DF4-AA2B-4CBB-935B-FAC31BC4D1F3}" type="datetimeFigureOut">
              <a:rPr lang="pt-BR" smtClean="0"/>
              <a:t>23/04/2019</a:t>
            </a:fld>
            <a:endParaRPr lang="pt-BR"/>
          </a:p>
        </p:txBody>
      </p:sp>
      <p:sp>
        <p:nvSpPr>
          <p:cNvPr id="6" name="Espaço Reservado para Rodapé 5">
            <a:extLst>
              <a:ext uri="{FF2B5EF4-FFF2-40B4-BE49-F238E27FC236}">
                <a16:creationId xmlns:a16="http://schemas.microsoft.com/office/drawing/2014/main" xmlns="" id="{64CC4C6F-0A74-42AA-82F0-125EC74FB51C}"/>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xmlns="" id="{3C4F7ACE-2783-48E2-8B44-410FF08597D1}"/>
              </a:ext>
            </a:extLst>
          </p:cNvPr>
          <p:cNvSpPr>
            <a:spLocks noGrp="1"/>
          </p:cNvSpPr>
          <p:nvPr>
            <p:ph type="sldNum" sz="quarter" idx="12"/>
          </p:nvPr>
        </p:nvSpPr>
        <p:spPr/>
        <p:txBody>
          <a:bodyPr/>
          <a:lstStyle/>
          <a:p>
            <a:fld id="{E9C951BC-8593-43BA-B068-809F0DF1220B}" type="slidenum">
              <a:rPr lang="pt-BR" smtClean="0"/>
              <a:t>‹nº›</a:t>
            </a:fld>
            <a:endParaRPr lang="pt-BR"/>
          </a:p>
        </p:txBody>
      </p:sp>
    </p:spTree>
    <p:extLst>
      <p:ext uri="{BB962C8B-B14F-4D97-AF65-F5344CB8AC3E}">
        <p14:creationId xmlns:p14="http://schemas.microsoft.com/office/powerpoint/2010/main" val="255865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FCCDA37C-5180-4A75-AF27-96968490394F}"/>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xmlns="" id="{1ECA8A10-6EC6-4532-9229-2F7BF924B6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xmlns="" id="{2EE4BFFB-3B65-4CD1-862D-1BFE384DCF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xmlns="" id="{3CD00A24-AED3-4BCD-8D5D-F51EB2290CF0}"/>
              </a:ext>
            </a:extLst>
          </p:cNvPr>
          <p:cNvSpPr>
            <a:spLocks noGrp="1"/>
          </p:cNvSpPr>
          <p:nvPr>
            <p:ph type="dt" sz="half" idx="10"/>
          </p:nvPr>
        </p:nvSpPr>
        <p:spPr/>
        <p:txBody>
          <a:bodyPr/>
          <a:lstStyle/>
          <a:p>
            <a:fld id="{7CFD4DF4-AA2B-4CBB-935B-FAC31BC4D1F3}" type="datetimeFigureOut">
              <a:rPr lang="pt-BR" smtClean="0"/>
              <a:t>23/04/2019</a:t>
            </a:fld>
            <a:endParaRPr lang="pt-BR"/>
          </a:p>
        </p:txBody>
      </p:sp>
      <p:sp>
        <p:nvSpPr>
          <p:cNvPr id="6" name="Espaço Reservado para Rodapé 5">
            <a:extLst>
              <a:ext uri="{FF2B5EF4-FFF2-40B4-BE49-F238E27FC236}">
                <a16:creationId xmlns:a16="http://schemas.microsoft.com/office/drawing/2014/main" xmlns="" id="{7BEB74F3-00BB-4086-B967-751C7EC2570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xmlns="" id="{28770DFD-C888-4F16-AD7A-CA9DB0C8CAA9}"/>
              </a:ext>
            </a:extLst>
          </p:cNvPr>
          <p:cNvSpPr>
            <a:spLocks noGrp="1"/>
          </p:cNvSpPr>
          <p:nvPr>
            <p:ph type="sldNum" sz="quarter" idx="12"/>
          </p:nvPr>
        </p:nvSpPr>
        <p:spPr/>
        <p:txBody>
          <a:bodyPr/>
          <a:lstStyle/>
          <a:p>
            <a:fld id="{E9C951BC-8593-43BA-B068-809F0DF1220B}" type="slidenum">
              <a:rPr lang="pt-BR" smtClean="0"/>
              <a:t>‹nº›</a:t>
            </a:fld>
            <a:endParaRPr lang="pt-BR"/>
          </a:p>
        </p:txBody>
      </p:sp>
    </p:spTree>
    <p:extLst>
      <p:ext uri="{BB962C8B-B14F-4D97-AF65-F5344CB8AC3E}">
        <p14:creationId xmlns:p14="http://schemas.microsoft.com/office/powerpoint/2010/main" val="1148798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xmlns="" id="{5747B7EC-8059-491F-BE26-93A526FCC2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xmlns="" id="{00441152-4D73-405E-AB1E-20932D37D6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xmlns="" id="{5BE3D2A3-802F-477C-864C-84691C8A5C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FD4DF4-AA2B-4CBB-935B-FAC31BC4D1F3}" type="datetimeFigureOut">
              <a:rPr lang="pt-BR" smtClean="0"/>
              <a:t>23/04/2019</a:t>
            </a:fld>
            <a:endParaRPr lang="pt-BR"/>
          </a:p>
        </p:txBody>
      </p:sp>
      <p:sp>
        <p:nvSpPr>
          <p:cNvPr id="5" name="Espaço Reservado para Rodapé 4">
            <a:extLst>
              <a:ext uri="{FF2B5EF4-FFF2-40B4-BE49-F238E27FC236}">
                <a16:creationId xmlns:a16="http://schemas.microsoft.com/office/drawing/2014/main" xmlns="" id="{64EB7C6F-F707-44E4-821F-D406B45FDB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xmlns="" id="{4605BE43-FE84-4FD3-BC93-FEB59A8BDF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C951BC-8593-43BA-B068-809F0DF1220B}" type="slidenum">
              <a:rPr lang="pt-BR" smtClean="0"/>
              <a:t>‹nº›</a:t>
            </a:fld>
            <a:endParaRPr lang="pt-BR"/>
          </a:p>
        </p:txBody>
      </p:sp>
    </p:spTree>
    <p:extLst>
      <p:ext uri="{BB962C8B-B14F-4D97-AF65-F5344CB8AC3E}">
        <p14:creationId xmlns:p14="http://schemas.microsoft.com/office/powerpoint/2010/main" val="23615249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xmlns="" id="{F46FD3BD-524E-4828-9863-0CFF65C9CDDD}"/>
              </a:ext>
            </a:extLst>
          </p:cNvPr>
          <p:cNvPicPr>
            <a:picLocks noChangeAspect="1"/>
          </p:cNvPicPr>
          <p:nvPr/>
        </p:nvPicPr>
        <p:blipFill rotWithShape="1">
          <a:blip r:embed="rId2"/>
          <a:srcRect l="87" r="19702" b="1708"/>
          <a:stretch/>
        </p:blipFill>
        <p:spPr>
          <a:xfrm>
            <a:off x="472192" y="564776"/>
            <a:ext cx="6668196" cy="5726296"/>
          </a:xfrm>
          <a:prstGeom prst="rect">
            <a:avLst/>
          </a:prstGeom>
          <a:effectLst/>
        </p:spPr>
      </p:pic>
      <p:sp>
        <p:nvSpPr>
          <p:cNvPr id="9" name="CaixaDeTexto 8">
            <a:extLst>
              <a:ext uri="{FF2B5EF4-FFF2-40B4-BE49-F238E27FC236}">
                <a16:creationId xmlns:a16="http://schemas.microsoft.com/office/drawing/2014/main" xmlns="" id="{A0939A6D-5FDC-4D42-89C5-2A2627DF27AF}"/>
              </a:ext>
            </a:extLst>
          </p:cNvPr>
          <p:cNvSpPr txBox="1"/>
          <p:nvPr/>
        </p:nvSpPr>
        <p:spPr>
          <a:xfrm>
            <a:off x="6636327" y="1215071"/>
            <a:ext cx="5370144" cy="1611255"/>
          </a:xfrm>
          <a:prstGeom prst="rect">
            <a:avLst/>
          </a:prstGeom>
          <a:noFill/>
        </p:spPr>
        <p:txBody>
          <a:bodyPr wrap="square" rtlCol="0">
            <a:spAutoFit/>
          </a:bodyPr>
          <a:lstStyle/>
          <a:p>
            <a:pPr algn="ctr"/>
            <a:r>
              <a:rPr lang="pt-BR" sz="4800" dirty="0">
                <a:solidFill>
                  <a:schemeClr val="bg1"/>
                </a:solidFill>
                <a:latin typeface="Aharoni" panose="02010803020104030203" pitchFamily="2" charset="-79"/>
                <a:cs typeface="Aharoni" panose="02010803020104030203" pitchFamily="2" charset="-79"/>
              </a:rPr>
              <a:t>O QUE É </a:t>
            </a:r>
          </a:p>
          <a:p>
            <a:pPr algn="ctr"/>
            <a:r>
              <a:rPr lang="pt-BR" sz="4800" dirty="0">
                <a:solidFill>
                  <a:schemeClr val="bg1"/>
                </a:solidFill>
                <a:latin typeface="Aharoni" panose="02010803020104030203" pitchFamily="2" charset="-79"/>
                <a:cs typeface="Aharoni" panose="02010803020104030203" pitchFamily="2" charset="-79"/>
              </a:rPr>
              <a:t>JOG-ANON</a:t>
            </a:r>
          </a:p>
        </p:txBody>
      </p:sp>
      <p:sp>
        <p:nvSpPr>
          <p:cNvPr id="4" name="CaixaDeTexto 3">
            <a:extLst>
              <a:ext uri="{FF2B5EF4-FFF2-40B4-BE49-F238E27FC236}">
                <a16:creationId xmlns:a16="http://schemas.microsoft.com/office/drawing/2014/main" xmlns="" id="{9B3B899F-1ACC-4F43-A776-556454D89FDF}"/>
              </a:ext>
            </a:extLst>
          </p:cNvPr>
          <p:cNvSpPr txBox="1"/>
          <p:nvPr/>
        </p:nvSpPr>
        <p:spPr>
          <a:xfrm>
            <a:off x="7288305" y="3246845"/>
            <a:ext cx="4718165" cy="1107996"/>
          </a:xfrm>
          <a:prstGeom prst="rect">
            <a:avLst/>
          </a:prstGeom>
          <a:noFill/>
        </p:spPr>
        <p:txBody>
          <a:bodyPr wrap="square" rtlCol="0">
            <a:spAutoFit/>
          </a:bodyPr>
          <a:lstStyle/>
          <a:p>
            <a:pPr algn="ctr"/>
            <a:r>
              <a:rPr lang="pt-BR" sz="6600" dirty="0">
                <a:solidFill>
                  <a:schemeClr val="bg1"/>
                </a:solidFill>
                <a:latin typeface="Arial Black" panose="020B0A04020102020204" pitchFamily="34" charset="0"/>
                <a:cs typeface="Aharoni" panose="02010803020104030203" pitchFamily="2" charset="-79"/>
              </a:rPr>
              <a:t>??????</a:t>
            </a:r>
          </a:p>
        </p:txBody>
      </p:sp>
    </p:spTree>
    <p:extLst>
      <p:ext uri="{BB962C8B-B14F-4D97-AF65-F5344CB8AC3E}">
        <p14:creationId xmlns:p14="http://schemas.microsoft.com/office/powerpoint/2010/main" val="1951422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xmlns="" id="{85DBF45D-3FD0-4CC4-A862-EFAF6C043F96}"/>
              </a:ext>
            </a:extLst>
          </p:cNvPr>
          <p:cNvSpPr>
            <a:spLocks noGrp="1"/>
          </p:cNvSpPr>
          <p:nvPr>
            <p:ph type="title"/>
          </p:nvPr>
        </p:nvSpPr>
        <p:spPr>
          <a:xfrm>
            <a:off x="1010478" y="251791"/>
            <a:ext cx="10515600" cy="2477962"/>
          </a:xfrm>
        </p:spPr>
        <p:txBody>
          <a:bodyPr>
            <a:noAutofit/>
          </a:bodyPr>
          <a:lstStyle/>
          <a:p>
            <a:pPr algn="ctr"/>
            <a:r>
              <a:rPr lang="pt-BR" sz="4000" b="1" dirty="0">
                <a:effectLst>
                  <a:outerShdw blurRad="38100" dist="38100" dir="2700000" algn="tl">
                    <a:srgbClr val="000000">
                      <a:alpha val="43137"/>
                    </a:srgbClr>
                  </a:outerShdw>
                </a:effectLst>
              </a:rPr>
              <a:t>JOG-ANON é UMA IRMANDADE FORMADA POR </a:t>
            </a:r>
            <a:br>
              <a:rPr lang="pt-BR" sz="4000" b="1" dirty="0">
                <a:effectLst>
                  <a:outerShdw blurRad="38100" dist="38100" dir="2700000" algn="tl">
                    <a:srgbClr val="000000">
                      <a:alpha val="43137"/>
                    </a:srgbClr>
                  </a:outerShdw>
                </a:effectLst>
              </a:rPr>
            </a:br>
            <a:r>
              <a:rPr lang="pt-BR" sz="4000" b="1"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FAMILIARES E AMIGOS DE </a:t>
            </a:r>
            <a:br>
              <a:rPr lang="pt-BR" sz="4000" b="1"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br>
            <a:r>
              <a:rPr lang="pt-BR" sz="4000" b="1"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JOGADORES COMPULSIVOS</a:t>
            </a:r>
            <a:r>
              <a:rPr lang="pt-BR" sz="4000" b="1" dirty="0">
                <a:effectLst>
                  <a:outerShdw blurRad="38100" dist="38100" dir="2700000" algn="tl">
                    <a:srgbClr val="000000">
                      <a:alpha val="43137"/>
                    </a:srgbClr>
                  </a:outerShdw>
                </a:effectLst>
              </a:rPr>
              <a:t/>
            </a:r>
            <a:br>
              <a:rPr lang="pt-BR" sz="4000" b="1" dirty="0">
                <a:effectLst>
                  <a:outerShdw blurRad="38100" dist="38100" dir="2700000" algn="tl">
                    <a:srgbClr val="000000">
                      <a:alpha val="43137"/>
                    </a:srgbClr>
                  </a:outerShdw>
                </a:effectLst>
              </a:rPr>
            </a:br>
            <a:r>
              <a:rPr lang="pt-BR" sz="4000" b="1" dirty="0">
                <a:effectLst>
                  <a:outerShdw blurRad="38100" dist="38100" dir="2700000" algn="tl">
                    <a:srgbClr val="000000">
                      <a:alpha val="43137"/>
                    </a:srgbClr>
                  </a:outerShdw>
                </a:effectLst>
              </a:rPr>
              <a:t>QUE </a:t>
            </a:r>
            <a:r>
              <a:rPr lang="pt-BR" sz="4000" b="1" dirty="0">
                <a:solidFill>
                  <a:schemeClr val="bg1"/>
                </a:solidFill>
                <a:latin typeface="Aharoni" panose="02010803020104030203" pitchFamily="2" charset="-79"/>
                <a:cs typeface="Aharoni" panose="02010803020104030203" pitchFamily="2" charset="-79"/>
              </a:rPr>
              <a:t>SOFREM</a:t>
            </a:r>
            <a:r>
              <a:rPr lang="pt-BR" sz="4000" b="1" dirty="0">
                <a:effectLst>
                  <a:outerShdw blurRad="38100" dist="38100" dir="2700000" algn="tl">
                    <a:srgbClr val="000000">
                      <a:alpha val="43137"/>
                    </a:srgbClr>
                  </a:outerShdw>
                </a:effectLst>
              </a:rPr>
              <a:t> EM SUA CONVIVÊNCIA FAMILIAR</a:t>
            </a:r>
            <a:endParaRPr lang="pt-BR" sz="4000" b="1" dirty="0">
              <a:solidFill>
                <a:schemeClr val="bg1"/>
              </a:solidFill>
              <a:effectLst>
                <a:outerShdw blurRad="38100" dist="38100" dir="2700000" algn="tl">
                  <a:srgbClr val="000000">
                    <a:alpha val="43137"/>
                  </a:srgbClr>
                </a:outerShdw>
              </a:effectLst>
            </a:endParaRPr>
          </a:p>
        </p:txBody>
      </p:sp>
      <p:sp>
        <p:nvSpPr>
          <p:cNvPr id="8" name="Espaço Reservado para Conteúdo 7">
            <a:extLst>
              <a:ext uri="{FF2B5EF4-FFF2-40B4-BE49-F238E27FC236}">
                <a16:creationId xmlns:a16="http://schemas.microsoft.com/office/drawing/2014/main" xmlns="" id="{93026393-7E3F-4F1C-B5E6-963F96F50E16}"/>
              </a:ext>
            </a:extLst>
          </p:cNvPr>
          <p:cNvSpPr>
            <a:spLocks noGrp="1"/>
          </p:cNvSpPr>
          <p:nvPr>
            <p:ph sz="half" idx="2"/>
          </p:nvPr>
        </p:nvSpPr>
        <p:spPr>
          <a:xfrm>
            <a:off x="424801" y="3160060"/>
            <a:ext cx="4496823" cy="3119716"/>
          </a:xfrm>
          <a:ln>
            <a:solidFill>
              <a:schemeClr val="bg1"/>
            </a:solidFill>
          </a:ln>
        </p:spPr>
        <p:txBody>
          <a:bodyPr>
            <a:normAutofit/>
          </a:bodyPr>
          <a:lstStyle/>
          <a:p>
            <a:pPr marL="0" indent="0" algn="ctr">
              <a:buNone/>
            </a:pPr>
            <a:endParaRPr lang="pt-BR" sz="1000" dirty="0">
              <a:solidFill>
                <a:schemeClr val="bg1"/>
              </a:solidFill>
            </a:endParaRPr>
          </a:p>
          <a:p>
            <a:pPr marL="0" indent="0" algn="ctr">
              <a:buNone/>
            </a:pPr>
            <a:r>
              <a:rPr lang="pt-BR" sz="4000" dirty="0">
                <a:solidFill>
                  <a:schemeClr val="bg1"/>
                </a:solidFill>
              </a:rPr>
              <a:t>PARA A FAMÍLIA É </a:t>
            </a:r>
            <a:r>
              <a:rPr lang="pt-BR" sz="4000" b="1" dirty="0">
                <a:solidFill>
                  <a:srgbClr val="92D050"/>
                </a:solidFill>
              </a:rPr>
              <a:t>DEVASTADOR</a:t>
            </a:r>
            <a:r>
              <a:rPr lang="pt-BR" sz="4000" dirty="0">
                <a:solidFill>
                  <a:schemeClr val="bg1"/>
                </a:solidFill>
              </a:rPr>
              <a:t> VER A PESSOA QUE AMA </a:t>
            </a:r>
            <a:r>
              <a:rPr lang="pt-BR" sz="4000" b="1" dirty="0">
                <a:solidFill>
                  <a:srgbClr val="92D050"/>
                </a:solidFill>
              </a:rPr>
              <a:t>SE DESTRUINDO</a:t>
            </a:r>
          </a:p>
          <a:p>
            <a:pPr marL="0" indent="0" algn="ctr">
              <a:buNone/>
            </a:pPr>
            <a:endParaRPr lang="pt-BR" sz="4000" b="1" dirty="0">
              <a:solidFill>
                <a:srgbClr val="92D050"/>
              </a:solidFill>
            </a:endParaRPr>
          </a:p>
          <a:p>
            <a:pPr marL="0" indent="0" algn="ctr">
              <a:buNone/>
            </a:pPr>
            <a:endParaRPr lang="pt-BR" sz="4000" b="1" dirty="0">
              <a:solidFill>
                <a:srgbClr val="92D050"/>
              </a:solidFill>
            </a:endParaRPr>
          </a:p>
          <a:p>
            <a:pPr marL="0" indent="0" algn="ctr">
              <a:buNone/>
            </a:pPr>
            <a:endParaRPr lang="pt-BR" sz="4000" dirty="0">
              <a:solidFill>
                <a:srgbClr val="92D050"/>
              </a:solidFill>
            </a:endParaRPr>
          </a:p>
          <a:p>
            <a:pPr marL="0" indent="0">
              <a:buNone/>
            </a:pPr>
            <a:endParaRPr lang="pt-BR" dirty="0"/>
          </a:p>
          <a:p>
            <a:endParaRPr lang="pt-BR" dirty="0"/>
          </a:p>
        </p:txBody>
      </p:sp>
      <p:sp>
        <p:nvSpPr>
          <p:cNvPr id="11" name="Título 1">
            <a:extLst>
              <a:ext uri="{FF2B5EF4-FFF2-40B4-BE49-F238E27FC236}">
                <a16:creationId xmlns:a16="http://schemas.microsoft.com/office/drawing/2014/main" xmlns="" id="{22138ECD-0081-41FE-878C-D8E84679B2A3}"/>
              </a:ext>
            </a:extLst>
          </p:cNvPr>
          <p:cNvSpPr txBox="1">
            <a:spLocks/>
          </p:cNvSpPr>
          <p:nvPr/>
        </p:nvSpPr>
        <p:spPr>
          <a:xfrm>
            <a:off x="5755682" y="3160060"/>
            <a:ext cx="6011517" cy="3119716"/>
          </a:xfrm>
          <a:prstGeom prst="rect">
            <a:avLst/>
          </a:prstGeom>
          <a:ln>
            <a:solidFill>
              <a:schemeClr val="bg1"/>
            </a:solidFill>
          </a:ln>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4000" b="1" dirty="0">
                <a:solidFill>
                  <a:schemeClr val="bg1"/>
                </a:solidFill>
              </a:rPr>
              <a:t>AS AUSÊNCIAS, GASTOS, DÍVIDAS, FURTOS, PROMESSAS, </a:t>
            </a:r>
            <a:r>
              <a:rPr lang="pt-BR" sz="3600" b="1" dirty="0">
                <a:solidFill>
                  <a:srgbClr val="92D050"/>
                </a:solidFill>
                <a:latin typeface="Arial Black" panose="020B0A04020102020204" pitchFamily="34" charset="0"/>
              </a:rPr>
              <a:t>VÃO MINANDO AS RELAÇÕES DE CONFIANÇA </a:t>
            </a:r>
            <a:r>
              <a:rPr lang="pt-BR" sz="4000" b="1" dirty="0">
                <a:solidFill>
                  <a:schemeClr val="bg1"/>
                </a:solidFill>
              </a:rPr>
              <a:t>NO FAMILIAR QUE JOGA</a:t>
            </a:r>
          </a:p>
        </p:txBody>
      </p:sp>
    </p:spTree>
    <p:extLst>
      <p:ext uri="{BB962C8B-B14F-4D97-AF65-F5344CB8AC3E}">
        <p14:creationId xmlns:p14="http://schemas.microsoft.com/office/powerpoint/2010/main" val="4155050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EDBBBD90-4DF3-405D-BF68-2E27D476DDEB}"/>
              </a:ext>
            </a:extLst>
          </p:cNvPr>
          <p:cNvSpPr>
            <a:spLocks noGrp="1"/>
          </p:cNvSpPr>
          <p:nvPr>
            <p:ph type="title"/>
          </p:nvPr>
        </p:nvSpPr>
        <p:spPr>
          <a:xfrm>
            <a:off x="838200" y="363071"/>
            <a:ext cx="10515600" cy="5217457"/>
          </a:xfrm>
          <a:ln>
            <a:solidFill>
              <a:schemeClr val="bg1"/>
            </a:solidFill>
          </a:ln>
        </p:spPr>
        <p:txBody>
          <a:bodyPr>
            <a:noAutofit/>
          </a:bodyPr>
          <a:lstStyle/>
          <a:p>
            <a:pPr lvl="0" algn="ctr"/>
            <a:r>
              <a:rPr lang="pt-BR" dirty="0">
                <a:solidFill>
                  <a:schemeClr val="bg1"/>
                </a:solidFill>
                <a:latin typeface="Arial Black" panose="020B0A04020102020204" pitchFamily="34" charset="0"/>
              </a:rPr>
              <a:t> </a:t>
            </a:r>
            <a:br>
              <a:rPr lang="pt-BR" dirty="0">
                <a:solidFill>
                  <a:schemeClr val="bg1"/>
                </a:solidFill>
                <a:latin typeface="Arial Black" panose="020B0A04020102020204" pitchFamily="34" charset="0"/>
              </a:rPr>
            </a:br>
            <a:r>
              <a:rPr lang="pt-BR" dirty="0">
                <a:solidFill>
                  <a:schemeClr val="bg1"/>
                </a:solidFill>
                <a:latin typeface="Arial Black" panose="020B0A04020102020204" pitchFamily="34" charset="0"/>
              </a:rPr>
              <a:t/>
            </a:r>
            <a:br>
              <a:rPr lang="pt-BR" dirty="0">
                <a:solidFill>
                  <a:schemeClr val="bg1"/>
                </a:solidFill>
                <a:latin typeface="Arial Black" panose="020B0A04020102020204" pitchFamily="34" charset="0"/>
              </a:rPr>
            </a:br>
            <a:r>
              <a:rPr lang="pt-BR" dirty="0">
                <a:solidFill>
                  <a:schemeClr val="bg1"/>
                </a:solidFill>
                <a:latin typeface="Arial Black" panose="020B0A04020102020204" pitchFamily="34" charset="0"/>
              </a:rPr>
              <a:t>NÓS, </a:t>
            </a:r>
            <a:r>
              <a:rPr lang="pt-BR" sz="3800" dirty="0">
                <a:solidFill>
                  <a:schemeClr val="bg1"/>
                </a:solidFill>
                <a:latin typeface="Arial Black" panose="020B0A04020102020204" pitchFamily="34" charset="0"/>
              </a:rPr>
              <a:t>FAMILIARES SOMOS IMPOTENTES PERANTE O </a:t>
            </a:r>
            <a:br>
              <a:rPr lang="pt-BR" sz="3800" dirty="0">
                <a:solidFill>
                  <a:schemeClr val="bg1"/>
                </a:solidFill>
                <a:latin typeface="Arial Black" panose="020B0A04020102020204" pitchFamily="34" charset="0"/>
              </a:rPr>
            </a:br>
            <a:r>
              <a:rPr lang="pt-BR" sz="3800" dirty="0">
                <a:solidFill>
                  <a:schemeClr val="bg1"/>
                </a:solidFill>
                <a:latin typeface="Arial Black" panose="020B0A04020102020204" pitchFamily="34" charset="0"/>
              </a:rPr>
              <a:t>PROBLEMA DO JOGO NA FAMÍLIA!!!</a:t>
            </a:r>
            <a:br>
              <a:rPr lang="pt-BR" sz="3800" dirty="0">
                <a:solidFill>
                  <a:schemeClr val="bg1"/>
                </a:solidFill>
                <a:latin typeface="Arial Black" panose="020B0A04020102020204" pitchFamily="34" charset="0"/>
              </a:rPr>
            </a:br>
            <a:r>
              <a:rPr lang="pt-BR" sz="3800" dirty="0">
                <a:solidFill>
                  <a:schemeClr val="bg1"/>
                </a:solidFill>
                <a:latin typeface="Arial Black" panose="020B0A04020102020204" pitchFamily="34" charset="0"/>
              </a:rPr>
              <a:t> </a:t>
            </a:r>
            <a:br>
              <a:rPr lang="pt-BR" sz="3800" dirty="0">
                <a:solidFill>
                  <a:schemeClr val="bg1"/>
                </a:solidFill>
                <a:latin typeface="Arial Black" panose="020B0A04020102020204" pitchFamily="34" charset="0"/>
              </a:rPr>
            </a:br>
            <a:r>
              <a:rPr lang="pt-BR" sz="3800" dirty="0">
                <a:solidFill>
                  <a:srgbClr val="92D050"/>
                </a:solidFill>
                <a:latin typeface="Arial Black" panose="020B0A04020102020204" pitchFamily="34" charset="0"/>
              </a:rPr>
              <a:t>ACEITAR ESSA REALIDADE É O PRIMEIRO PASSO PARA A RECUPERAÇÃO DO FAMILIAR </a:t>
            </a:r>
            <a:r>
              <a:rPr lang="pt-BR" sz="3800" dirty="0">
                <a:solidFill>
                  <a:srgbClr val="92D050"/>
                </a:solidFill>
              </a:rPr>
              <a:t/>
            </a:r>
            <a:br>
              <a:rPr lang="pt-BR" sz="3800" dirty="0">
                <a:solidFill>
                  <a:srgbClr val="92D050"/>
                </a:solidFill>
              </a:rPr>
            </a:br>
            <a:r>
              <a:rPr lang="pt-BR" dirty="0"/>
              <a:t> </a:t>
            </a:r>
            <a:endParaRPr lang="pt-BR" b="1" dirty="0">
              <a:solidFill>
                <a:srgbClr val="92D050"/>
              </a:solidFill>
            </a:endParaRPr>
          </a:p>
        </p:txBody>
      </p:sp>
    </p:spTree>
    <p:extLst>
      <p:ext uri="{BB962C8B-B14F-4D97-AF65-F5344CB8AC3E}">
        <p14:creationId xmlns:p14="http://schemas.microsoft.com/office/powerpoint/2010/main" val="3775805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Conteúdo 2">
            <a:extLst>
              <a:ext uri="{FF2B5EF4-FFF2-40B4-BE49-F238E27FC236}">
                <a16:creationId xmlns:a16="http://schemas.microsoft.com/office/drawing/2014/main" xmlns="" id="{AE44F940-085C-4A52-ACE6-72CEDDFCBB20}"/>
              </a:ext>
            </a:extLst>
          </p:cNvPr>
          <p:cNvSpPr>
            <a:spLocks noGrp="1"/>
          </p:cNvSpPr>
          <p:nvPr>
            <p:ph type="title"/>
          </p:nvPr>
        </p:nvSpPr>
        <p:spPr>
          <a:xfrm>
            <a:off x="457200" y="363070"/>
            <a:ext cx="11228294" cy="6225989"/>
          </a:xfrm>
          <a:ln>
            <a:solidFill>
              <a:schemeClr val="bg1"/>
            </a:solidFill>
          </a:ln>
        </p:spPr>
        <p:txBody>
          <a:bodyPr>
            <a:normAutofit/>
          </a:bodyPr>
          <a:lstStyle/>
          <a:p>
            <a:pPr marL="0" lvl="0" indent="0" algn="ctr">
              <a:buNone/>
            </a:pPr>
            <a:r>
              <a:rPr lang="pt-BR" dirty="0">
                <a:latin typeface="Aharoni" panose="02010803020104030203" pitchFamily="2" charset="-79"/>
                <a:cs typeface="Aharoni" panose="02010803020104030203" pitchFamily="2" charset="-79"/>
              </a:rPr>
              <a:t>COM FÉ,</a:t>
            </a:r>
            <a:r>
              <a:rPr lang="pt-BR" dirty="0">
                <a:solidFill>
                  <a:schemeClr val="bg1"/>
                </a:solidFill>
                <a:latin typeface="Aharoni" panose="02010803020104030203" pitchFamily="2" charset="-79"/>
                <a:cs typeface="Aharoni" panose="02010803020104030203" pitchFamily="2" charset="-79"/>
              </a:rPr>
              <a:t> </a:t>
            </a:r>
            <a:br>
              <a:rPr lang="pt-BR" dirty="0">
                <a:solidFill>
                  <a:schemeClr val="bg1"/>
                </a:solidFill>
                <a:latin typeface="Aharoni" panose="02010803020104030203" pitchFamily="2" charset="-79"/>
                <a:cs typeface="Aharoni" panose="02010803020104030203" pitchFamily="2" charset="-79"/>
              </a:rPr>
            </a:br>
            <a:r>
              <a:rPr lang="pt-BR" dirty="0">
                <a:solidFill>
                  <a:schemeClr val="bg1"/>
                </a:solidFill>
                <a:latin typeface="Aharoni" panose="02010803020104030203" pitchFamily="2" charset="-79"/>
                <a:cs typeface="Aharoni" panose="02010803020104030203" pitchFamily="2" charset="-79"/>
              </a:rPr>
              <a:t>APRENDEMOS QUE SOMOS AS PESSOAS MAIS IMPORTANTES DE NOSSAS PRÓPRIAS VIDAS</a:t>
            </a:r>
          </a:p>
          <a:p>
            <a:pPr marL="0" lvl="0" indent="0">
              <a:buNone/>
            </a:pPr>
            <a:endParaRPr lang="pt-BR" sz="2400" dirty="0">
              <a:solidFill>
                <a:schemeClr val="bg1"/>
              </a:solidFill>
            </a:endParaRPr>
          </a:p>
          <a:p>
            <a:pPr marL="0" lvl="0" indent="0" algn="ctr">
              <a:buNone/>
            </a:pPr>
            <a:r>
              <a:rPr lang="pt-BR" sz="4000" dirty="0">
                <a:solidFill>
                  <a:srgbClr val="92D050"/>
                </a:solidFill>
                <a:latin typeface="Arial Black" panose="020B0A04020102020204" pitchFamily="34" charset="0"/>
              </a:rPr>
              <a:t>PASSAMOS A VIVER NOSSOS PRÓPRIOS SONHOS</a:t>
            </a:r>
            <a:r>
              <a:rPr lang="pt-BR" sz="4000" dirty="0">
                <a:solidFill>
                  <a:schemeClr val="bg1"/>
                </a:solidFill>
                <a:latin typeface="Arial Black" panose="020B0A04020102020204" pitchFamily="34" charset="0"/>
              </a:rPr>
              <a:t/>
            </a:r>
            <a:br>
              <a:rPr lang="pt-BR" sz="4000" dirty="0">
                <a:solidFill>
                  <a:schemeClr val="bg1"/>
                </a:solidFill>
                <a:latin typeface="Arial Black" panose="020B0A04020102020204" pitchFamily="34" charset="0"/>
              </a:rPr>
            </a:br>
            <a:endParaRPr lang="pt-BR" sz="4000" dirty="0">
              <a:solidFill>
                <a:schemeClr val="bg1"/>
              </a:solidFill>
              <a:latin typeface="Arial Black" panose="020B0A04020102020204" pitchFamily="34" charset="0"/>
            </a:endParaRPr>
          </a:p>
          <a:p>
            <a:pPr marL="0" lvl="0" indent="0" algn="ctr">
              <a:buNone/>
            </a:pPr>
            <a:r>
              <a:rPr lang="pt-BR" sz="4000" dirty="0">
                <a:solidFill>
                  <a:schemeClr val="bg1"/>
                </a:solidFill>
                <a:latin typeface="Arial Black" panose="020B0A04020102020204" pitchFamily="34" charset="0"/>
              </a:rPr>
              <a:t>E A CUIDAR DE NOSSA SAÚDE FÍSICA,  EMOCIONAL E ESPIRITUAL</a:t>
            </a:r>
            <a:endParaRPr lang="pt-BR" sz="3200"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1917991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xmlns="" id="{C5C48945-8169-4B68-BA52-A63CB4E7EAF4}"/>
              </a:ext>
            </a:extLst>
          </p:cNvPr>
          <p:cNvSpPr>
            <a:spLocks noGrp="1"/>
          </p:cNvSpPr>
          <p:nvPr>
            <p:ph type="title"/>
          </p:nvPr>
        </p:nvSpPr>
        <p:spPr>
          <a:xfrm>
            <a:off x="215153" y="215152"/>
            <a:ext cx="5069541" cy="6064623"/>
          </a:xfrm>
          <a:ln>
            <a:solidFill>
              <a:schemeClr val="bg1"/>
            </a:solidFill>
          </a:ln>
        </p:spPr>
        <p:txBody>
          <a:bodyPr>
            <a:noAutofit/>
          </a:bodyPr>
          <a:lstStyle/>
          <a:p>
            <a:pPr lvl="0" algn="ctr">
              <a:spcBef>
                <a:spcPts val="1000"/>
              </a:spcBef>
            </a:pPr>
            <a:r>
              <a:rPr lang="pt-BR" sz="3600" dirty="0">
                <a:solidFill>
                  <a:schemeClr val="bg1"/>
                </a:solidFill>
                <a:latin typeface="Aharoni" panose="02010803020104030203" pitchFamily="2" charset="-79"/>
                <a:cs typeface="Aharoni" panose="02010803020104030203" pitchFamily="2" charset="-79"/>
              </a:rPr>
              <a:t>O </a:t>
            </a:r>
            <a:r>
              <a:rPr lang="pt-BR" sz="3600" dirty="0">
                <a:solidFill>
                  <a:srgbClr val="92D050"/>
                </a:solidFill>
                <a:latin typeface="Aharoni" panose="02010803020104030203" pitchFamily="2" charset="-79"/>
                <a:cs typeface="Aharoni" panose="02010803020104030203" pitchFamily="2" charset="-79"/>
              </a:rPr>
              <a:t>SEGREDO</a:t>
            </a:r>
            <a:r>
              <a:rPr lang="pt-BR" sz="3600" dirty="0">
                <a:solidFill>
                  <a:schemeClr val="bg1"/>
                </a:solidFill>
                <a:latin typeface="Aharoni" panose="02010803020104030203" pitchFamily="2" charset="-79"/>
                <a:cs typeface="Aharoni" panose="02010803020104030203" pitchFamily="2" charset="-79"/>
              </a:rPr>
              <a:t> É SABER </a:t>
            </a:r>
            <a:r>
              <a:rPr lang="pt-BR" sz="3600" dirty="0">
                <a:solidFill>
                  <a:srgbClr val="92D050"/>
                </a:solidFill>
                <a:latin typeface="Aharoni" panose="02010803020104030203" pitchFamily="2" charset="-79"/>
                <a:cs typeface="Aharoni" panose="02010803020104030203" pitchFamily="2" charset="-79"/>
              </a:rPr>
              <a:t>QUE NÃO ESTAMOS SOZINHOS</a:t>
            </a:r>
            <a:br>
              <a:rPr lang="pt-BR" sz="3600" dirty="0">
                <a:solidFill>
                  <a:srgbClr val="92D050"/>
                </a:solidFill>
                <a:latin typeface="Aharoni" panose="02010803020104030203" pitchFamily="2" charset="-79"/>
                <a:cs typeface="Aharoni" panose="02010803020104030203" pitchFamily="2" charset="-79"/>
              </a:rPr>
            </a:br>
            <a:r>
              <a:rPr lang="pt-BR" sz="3600" dirty="0">
                <a:solidFill>
                  <a:schemeClr val="bg1"/>
                </a:solidFill>
                <a:latin typeface="Aharoni" panose="02010803020104030203" pitchFamily="2" charset="-79"/>
                <a:cs typeface="Aharoni" panose="02010803020104030203" pitchFamily="2" charset="-79"/>
              </a:rPr>
              <a:t> </a:t>
            </a:r>
            <a:br>
              <a:rPr lang="pt-BR" sz="3600" dirty="0">
                <a:solidFill>
                  <a:schemeClr val="bg1"/>
                </a:solidFill>
                <a:latin typeface="Aharoni" panose="02010803020104030203" pitchFamily="2" charset="-79"/>
                <a:cs typeface="Aharoni" panose="02010803020104030203" pitchFamily="2" charset="-79"/>
              </a:rPr>
            </a:br>
            <a:r>
              <a:rPr lang="pt-BR" sz="3600" dirty="0">
                <a:solidFill>
                  <a:schemeClr val="bg1"/>
                </a:solidFill>
                <a:latin typeface="Aharoni" panose="02010803020104030203" pitchFamily="2" charset="-79"/>
                <a:cs typeface="Aharoni" panose="02010803020104030203" pitchFamily="2" charset="-79"/>
              </a:rPr>
              <a:t>E NÃO ACEITAMOS VIVER DOENTES E SEM ESPERANÇA,</a:t>
            </a:r>
            <a:br>
              <a:rPr lang="pt-BR" sz="3600" dirty="0">
                <a:solidFill>
                  <a:schemeClr val="bg1"/>
                </a:solidFill>
                <a:latin typeface="Aharoni" panose="02010803020104030203" pitchFamily="2" charset="-79"/>
                <a:cs typeface="Aharoni" panose="02010803020104030203" pitchFamily="2" charset="-79"/>
              </a:rPr>
            </a:br>
            <a:r>
              <a:rPr lang="pt-BR" sz="3600" dirty="0">
                <a:solidFill>
                  <a:schemeClr val="bg1"/>
                </a:solidFill>
                <a:latin typeface="Aharoni" panose="02010803020104030203" pitchFamily="2" charset="-79"/>
                <a:cs typeface="Aharoni" panose="02010803020104030203" pitchFamily="2" charset="-79"/>
              </a:rPr>
              <a:t/>
            </a:r>
            <a:br>
              <a:rPr lang="pt-BR" sz="3600" dirty="0">
                <a:solidFill>
                  <a:schemeClr val="bg1"/>
                </a:solidFill>
                <a:latin typeface="Aharoni" panose="02010803020104030203" pitchFamily="2" charset="-79"/>
                <a:cs typeface="Aharoni" panose="02010803020104030203" pitchFamily="2" charset="-79"/>
              </a:rPr>
            </a:br>
            <a:r>
              <a:rPr lang="pt-BR" sz="3600" dirty="0">
                <a:solidFill>
                  <a:schemeClr val="bg1"/>
                </a:solidFill>
                <a:latin typeface="Aharoni" panose="02010803020104030203" pitchFamily="2" charset="-79"/>
                <a:cs typeface="Aharoni" panose="02010803020104030203" pitchFamily="2" charset="-79"/>
              </a:rPr>
              <a:t> MESMO QUE O JOGADOR JOGUE </a:t>
            </a:r>
            <a:r>
              <a:rPr lang="pt-BR" sz="4400" dirty="0">
                <a:solidFill>
                  <a:schemeClr val="bg1"/>
                </a:solidFill>
                <a:latin typeface="Aharoni" panose="02010803020104030203" pitchFamily="2" charset="-79"/>
                <a:cs typeface="Aharoni" panose="02010803020104030203" pitchFamily="2" charset="-79"/>
              </a:rPr>
              <a:t>!</a:t>
            </a:r>
            <a:r>
              <a:rPr lang="pt-BR" sz="2800" dirty="0">
                <a:solidFill>
                  <a:schemeClr val="bg1"/>
                </a:solidFill>
                <a:latin typeface="Aharoni" panose="02010803020104030203" pitchFamily="2" charset="-79"/>
                <a:cs typeface="Aharoni" panose="02010803020104030203" pitchFamily="2" charset="-79"/>
              </a:rPr>
              <a:t/>
            </a:r>
            <a:br>
              <a:rPr lang="pt-BR" sz="2800" dirty="0">
                <a:solidFill>
                  <a:schemeClr val="bg1"/>
                </a:solidFill>
                <a:latin typeface="Aharoni" panose="02010803020104030203" pitchFamily="2" charset="-79"/>
                <a:cs typeface="Aharoni" panose="02010803020104030203" pitchFamily="2" charset="-79"/>
              </a:rPr>
            </a:br>
            <a:endParaRPr lang="pt-BR" sz="2400" dirty="0">
              <a:solidFill>
                <a:schemeClr val="bg1"/>
              </a:solidFill>
              <a:latin typeface="Aharoni" panose="02010803020104030203" pitchFamily="2" charset="-79"/>
              <a:cs typeface="Aharoni" panose="02010803020104030203" pitchFamily="2" charset="-79"/>
            </a:endParaRPr>
          </a:p>
        </p:txBody>
      </p:sp>
      <p:sp>
        <p:nvSpPr>
          <p:cNvPr id="5" name="Espaço Reservado para Conteúdo 4">
            <a:extLst>
              <a:ext uri="{FF2B5EF4-FFF2-40B4-BE49-F238E27FC236}">
                <a16:creationId xmlns:a16="http://schemas.microsoft.com/office/drawing/2014/main" xmlns="" id="{73606EAA-8256-42FE-A937-449D933C5E1B}"/>
              </a:ext>
            </a:extLst>
          </p:cNvPr>
          <p:cNvSpPr>
            <a:spLocks noGrp="1"/>
          </p:cNvSpPr>
          <p:nvPr>
            <p:ph idx="1"/>
          </p:nvPr>
        </p:nvSpPr>
        <p:spPr>
          <a:xfrm>
            <a:off x="5626940" y="215152"/>
            <a:ext cx="6172200" cy="2266762"/>
          </a:xfrm>
        </p:spPr>
        <p:txBody>
          <a:bodyPr>
            <a:normAutofit fontScale="92500"/>
          </a:bodyPr>
          <a:lstStyle/>
          <a:p>
            <a:pPr marL="0" lvl="0" indent="0" algn="ctr">
              <a:buNone/>
            </a:pPr>
            <a:r>
              <a:rPr lang="pt-BR" dirty="0">
                <a:solidFill>
                  <a:prstClr val="black"/>
                </a:solidFill>
                <a:latin typeface="Aharoni" panose="02010803020104030203" pitchFamily="2" charset="-79"/>
                <a:cs typeface="Aharoni" panose="02010803020104030203" pitchFamily="2" charset="-79"/>
              </a:rPr>
              <a:t>COMPARTILHAMOS EXPERIÊNCIAS, </a:t>
            </a:r>
            <a:r>
              <a:rPr lang="pt-BR" dirty="0">
                <a:solidFill>
                  <a:schemeClr val="bg1"/>
                </a:solidFill>
                <a:latin typeface="Aharoni" panose="02010803020104030203" pitchFamily="2" charset="-79"/>
                <a:cs typeface="Aharoni" panose="02010803020104030203" pitchFamily="2" charset="-79"/>
              </a:rPr>
              <a:t>FALAMOS SEM JULGAMENTO</a:t>
            </a:r>
            <a:r>
              <a:rPr lang="pt-BR" dirty="0">
                <a:solidFill>
                  <a:prstClr val="black"/>
                </a:solidFill>
                <a:latin typeface="Aharoni" panose="02010803020104030203" pitchFamily="2" charset="-79"/>
                <a:cs typeface="Aharoni" panose="02010803020104030203" pitchFamily="2" charset="-79"/>
              </a:rPr>
              <a:t>, </a:t>
            </a:r>
            <a:r>
              <a:rPr lang="pt-BR" dirty="0">
                <a:solidFill>
                  <a:schemeClr val="bg1"/>
                </a:solidFill>
                <a:latin typeface="Aharoni" panose="02010803020104030203" pitchFamily="2" charset="-79"/>
                <a:cs typeface="Aharoni" panose="02010803020104030203" pitchFamily="2" charset="-79"/>
              </a:rPr>
              <a:t>OUVIMOS O OUTRO EM SILÊNCIO</a:t>
            </a:r>
            <a:r>
              <a:rPr lang="pt-BR" dirty="0">
                <a:solidFill>
                  <a:prstClr val="black"/>
                </a:solidFill>
                <a:latin typeface="Aharoni" panose="02010803020104030203" pitchFamily="2" charset="-79"/>
                <a:cs typeface="Aharoni" panose="02010803020104030203" pitchFamily="2" charset="-79"/>
              </a:rPr>
              <a:t>, TUDO ISSO NOS ENSINA E NOS REFAZ</a:t>
            </a:r>
            <a:endParaRPr lang="pt-BR" sz="3600" dirty="0"/>
          </a:p>
        </p:txBody>
      </p:sp>
      <p:sp>
        <p:nvSpPr>
          <p:cNvPr id="6" name="Espaço Reservado para Texto 5">
            <a:extLst>
              <a:ext uri="{FF2B5EF4-FFF2-40B4-BE49-F238E27FC236}">
                <a16:creationId xmlns:a16="http://schemas.microsoft.com/office/drawing/2014/main" xmlns="" id="{3442EDDC-74D5-4724-B9FB-A0B7C5F99628}"/>
              </a:ext>
            </a:extLst>
          </p:cNvPr>
          <p:cNvSpPr>
            <a:spLocks noGrp="1"/>
          </p:cNvSpPr>
          <p:nvPr>
            <p:ph type="body" sz="half" idx="2"/>
          </p:nvPr>
        </p:nvSpPr>
        <p:spPr>
          <a:xfrm>
            <a:off x="5626940" y="2870013"/>
            <a:ext cx="6172200" cy="3409762"/>
          </a:xfrm>
        </p:spPr>
        <p:txBody>
          <a:bodyPr>
            <a:normAutofit/>
          </a:bodyPr>
          <a:lstStyle/>
          <a:p>
            <a:pPr algn="ctr"/>
            <a:r>
              <a:rPr lang="pt-BR" sz="3600" dirty="0">
                <a:solidFill>
                  <a:srgbClr val="92D050"/>
                </a:solidFill>
                <a:latin typeface="Aharoni" panose="02010803020104030203" pitchFamily="2" charset="-79"/>
                <a:cs typeface="Aharoni" panose="02010803020104030203" pitchFamily="2" charset="-79"/>
              </a:rPr>
              <a:t>RECOBRAMOS NOSSA SERENIDADE </a:t>
            </a:r>
            <a:r>
              <a:rPr lang="pt-BR" sz="3600" dirty="0">
                <a:solidFill>
                  <a:schemeClr val="bg1"/>
                </a:solidFill>
                <a:latin typeface="Aharoni" panose="02010803020104030203" pitchFamily="2" charset="-79"/>
                <a:cs typeface="Aharoni" panose="02010803020104030203" pitchFamily="2" charset="-79"/>
              </a:rPr>
              <a:t>E TRILHAMOS NOVOS CAMINHOS </a:t>
            </a:r>
          </a:p>
          <a:p>
            <a:pPr algn="ctr"/>
            <a:r>
              <a:rPr lang="pt-BR" sz="3600" dirty="0">
                <a:solidFill>
                  <a:schemeClr val="bg1"/>
                </a:solidFill>
                <a:latin typeface="Aharoni" panose="02010803020104030203" pitchFamily="2" charset="-79"/>
                <a:cs typeface="Aharoni" panose="02010803020104030203" pitchFamily="2" charset="-79"/>
              </a:rPr>
              <a:t>QUE NOS LEVAM À </a:t>
            </a:r>
            <a:r>
              <a:rPr lang="pt-BR" sz="3600" dirty="0">
                <a:solidFill>
                  <a:srgbClr val="92D050"/>
                </a:solidFill>
                <a:latin typeface="Aharoni" panose="02010803020104030203" pitchFamily="2" charset="-79"/>
                <a:cs typeface="Aharoni" panose="02010803020104030203" pitchFamily="2" charset="-79"/>
              </a:rPr>
              <a:t>REALIZAÇÃO PESSOAL E À PAZ INTERIOR</a:t>
            </a:r>
          </a:p>
        </p:txBody>
      </p:sp>
    </p:spTree>
    <p:extLst>
      <p:ext uri="{BB962C8B-B14F-4D97-AF65-F5344CB8AC3E}">
        <p14:creationId xmlns:p14="http://schemas.microsoft.com/office/powerpoint/2010/main" val="3406800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E5EF9FC-D712-4F61-95D1-9C8C011B0537}"/>
              </a:ext>
            </a:extLst>
          </p:cNvPr>
          <p:cNvSpPr>
            <a:spLocks noGrp="1"/>
          </p:cNvSpPr>
          <p:nvPr>
            <p:ph type="title"/>
          </p:nvPr>
        </p:nvSpPr>
        <p:spPr>
          <a:xfrm>
            <a:off x="188259" y="365124"/>
            <a:ext cx="11631705" cy="6291169"/>
          </a:xfrm>
        </p:spPr>
        <p:txBody>
          <a:bodyPr>
            <a:noAutofit/>
          </a:bodyPr>
          <a:lstStyle/>
          <a:p>
            <a:pPr lvl="0" algn="ctr"/>
            <a:r>
              <a:rPr lang="pt-BR" sz="2400" dirty="0">
                <a:latin typeface="Arial Black" panose="020B0A04020102020204" pitchFamily="34" charset="0"/>
              </a:rPr>
              <a:t/>
            </a:r>
            <a:br>
              <a:rPr lang="pt-BR" sz="2400" dirty="0">
                <a:latin typeface="Arial Black" panose="020B0A04020102020204" pitchFamily="34" charset="0"/>
              </a:rPr>
            </a:br>
            <a:r>
              <a:rPr lang="pt-BR" sz="3200" dirty="0">
                <a:solidFill>
                  <a:schemeClr val="bg1"/>
                </a:solidFill>
                <a:latin typeface="Arial Black" panose="020B0A04020102020204" pitchFamily="34" charset="0"/>
              </a:rPr>
              <a:t>JOG-ANON CRIA ESPAÇO DE VIDA PARA OS FAMILIARES</a:t>
            </a:r>
            <a:br>
              <a:rPr lang="pt-BR" sz="3200" dirty="0">
                <a:solidFill>
                  <a:schemeClr val="bg1"/>
                </a:solidFill>
                <a:latin typeface="Arial Black" panose="020B0A04020102020204" pitchFamily="34" charset="0"/>
              </a:rPr>
            </a:br>
            <a:r>
              <a:rPr lang="pt-BR" sz="3200" dirty="0">
                <a:solidFill>
                  <a:schemeClr val="bg1"/>
                </a:solidFill>
                <a:latin typeface="Arial Black" panose="020B0A04020102020204" pitchFamily="34" charset="0"/>
              </a:rPr>
              <a:t/>
            </a:r>
            <a:br>
              <a:rPr lang="pt-BR" sz="3200" dirty="0">
                <a:solidFill>
                  <a:schemeClr val="bg1"/>
                </a:solidFill>
                <a:latin typeface="Arial Black" panose="020B0A04020102020204" pitchFamily="34" charset="0"/>
              </a:rPr>
            </a:br>
            <a:r>
              <a:rPr lang="pt-BR" sz="3200" dirty="0">
                <a:solidFill>
                  <a:srgbClr val="92D050"/>
                </a:solidFill>
                <a:latin typeface="Arial Black" panose="020B0A04020102020204" pitchFamily="34" charset="0"/>
              </a:rPr>
              <a:t>TEM SALAS DE REUNIÃO ABERTAS PARA ACOLHER FAMILIARES QUE SOFREM COMO NÓS, SEGUINDO 12 PASSOS DE RECUPERAÇÃO</a:t>
            </a:r>
            <a:br>
              <a:rPr lang="pt-BR" sz="3200" dirty="0">
                <a:solidFill>
                  <a:srgbClr val="92D050"/>
                </a:solidFill>
                <a:latin typeface="Arial Black" panose="020B0A04020102020204" pitchFamily="34" charset="0"/>
              </a:rPr>
            </a:br>
            <a:r>
              <a:rPr lang="pt-BR" sz="3200" dirty="0">
                <a:solidFill>
                  <a:schemeClr val="bg1"/>
                </a:solidFill>
                <a:latin typeface="Arial Black" panose="020B0A04020102020204" pitchFamily="34" charset="0"/>
              </a:rPr>
              <a:t/>
            </a:r>
            <a:br>
              <a:rPr lang="pt-BR" sz="3200" dirty="0">
                <a:solidFill>
                  <a:schemeClr val="bg1"/>
                </a:solidFill>
                <a:latin typeface="Arial Black" panose="020B0A04020102020204" pitchFamily="34" charset="0"/>
              </a:rPr>
            </a:br>
            <a:r>
              <a:rPr lang="pt-BR" sz="3200" dirty="0">
                <a:solidFill>
                  <a:schemeClr val="bg1"/>
                </a:solidFill>
                <a:latin typeface="Arial Black" panose="020B0A04020102020204" pitchFamily="34" charset="0"/>
              </a:rPr>
              <a:t>MAS CADA UM DE NÓS TEM QUE DAR ESSE PASSO.  </a:t>
            </a:r>
            <a:br>
              <a:rPr lang="pt-BR" sz="3200" dirty="0">
                <a:solidFill>
                  <a:schemeClr val="bg1"/>
                </a:solidFill>
                <a:latin typeface="Arial Black" panose="020B0A04020102020204" pitchFamily="34" charset="0"/>
              </a:rPr>
            </a:br>
            <a:r>
              <a:rPr lang="pt-BR" sz="3200" dirty="0">
                <a:solidFill>
                  <a:schemeClr val="bg1"/>
                </a:solidFill>
                <a:latin typeface="Arial Black" panose="020B0A04020102020204" pitchFamily="34" charset="0"/>
              </a:rPr>
              <a:t/>
            </a:r>
            <a:br>
              <a:rPr lang="pt-BR" sz="3200" dirty="0">
                <a:solidFill>
                  <a:schemeClr val="bg1"/>
                </a:solidFill>
                <a:latin typeface="Arial Black" panose="020B0A04020102020204" pitchFamily="34" charset="0"/>
              </a:rPr>
            </a:br>
            <a:r>
              <a:rPr lang="pt-BR" sz="3200" dirty="0">
                <a:solidFill>
                  <a:schemeClr val="bg1"/>
                </a:solidFill>
                <a:latin typeface="Arial Black" panose="020B0A04020102020204" pitchFamily="34" charset="0"/>
              </a:rPr>
              <a:t>SE CONTINUARMOS ASSINTINDO PASSIVAMENTE A VIDA INSANA DO JOGADOR E NÃO TIVERMOS A CORAGEM DE FAZER DIFERENTE, </a:t>
            </a:r>
            <a:br>
              <a:rPr lang="pt-BR" sz="3200" dirty="0">
                <a:solidFill>
                  <a:schemeClr val="bg1"/>
                </a:solidFill>
                <a:latin typeface="Arial Black" panose="020B0A04020102020204" pitchFamily="34" charset="0"/>
              </a:rPr>
            </a:br>
            <a:r>
              <a:rPr lang="pt-BR" sz="4000" dirty="0">
                <a:latin typeface="Arial Black" panose="020B0A04020102020204" pitchFamily="34" charset="0"/>
              </a:rPr>
              <a:t>NADA MUDARÁ!!</a:t>
            </a:r>
            <a:r>
              <a:rPr lang="pt-BR" sz="3200" dirty="0">
                <a:solidFill>
                  <a:schemeClr val="bg1"/>
                </a:solidFill>
                <a:latin typeface="Arial Black" panose="020B0A04020102020204" pitchFamily="34" charset="0"/>
              </a:rPr>
              <a:t/>
            </a:r>
            <a:br>
              <a:rPr lang="pt-BR" sz="3200" dirty="0">
                <a:solidFill>
                  <a:schemeClr val="bg1"/>
                </a:solidFill>
                <a:latin typeface="Arial Black" panose="020B0A04020102020204" pitchFamily="34" charset="0"/>
              </a:rPr>
            </a:br>
            <a:r>
              <a:rPr lang="pt-BR" sz="2000" dirty="0">
                <a:latin typeface="Arial Black" panose="020B0A04020102020204" pitchFamily="34" charset="0"/>
              </a:rPr>
              <a:t> </a:t>
            </a:r>
            <a:endParaRPr lang="pt-BR" sz="2400" dirty="0">
              <a:latin typeface="Arial Black" panose="020B0A04020102020204" pitchFamily="34" charset="0"/>
            </a:endParaRPr>
          </a:p>
        </p:txBody>
      </p:sp>
    </p:spTree>
    <p:extLst>
      <p:ext uri="{BB962C8B-B14F-4D97-AF65-F5344CB8AC3E}">
        <p14:creationId xmlns:p14="http://schemas.microsoft.com/office/powerpoint/2010/main" val="192767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3A2127B-3B67-4A70-B7CE-FE24A801A48A}"/>
              </a:ext>
            </a:extLst>
          </p:cNvPr>
          <p:cNvSpPr>
            <a:spLocks noGrp="1"/>
          </p:cNvSpPr>
          <p:nvPr>
            <p:ph type="title"/>
          </p:nvPr>
        </p:nvSpPr>
        <p:spPr>
          <a:xfrm>
            <a:off x="838200" y="257548"/>
            <a:ext cx="10515600" cy="925793"/>
          </a:xfrm>
        </p:spPr>
        <p:txBody>
          <a:bodyPr>
            <a:normAutofit/>
          </a:bodyPr>
          <a:lstStyle/>
          <a:p>
            <a:pPr algn="ctr"/>
            <a:r>
              <a:rPr lang="pt-BR" sz="5400" dirty="0">
                <a:solidFill>
                  <a:schemeClr val="bg1"/>
                </a:solidFill>
                <a:latin typeface="Arial Black" panose="020B0A04020102020204" pitchFamily="34" charset="0"/>
              </a:rPr>
              <a:t>LITERATURA</a:t>
            </a:r>
          </a:p>
        </p:txBody>
      </p:sp>
      <p:sp>
        <p:nvSpPr>
          <p:cNvPr id="4" name="Espaço Reservado para Conteúdo 2">
            <a:extLst>
              <a:ext uri="{FF2B5EF4-FFF2-40B4-BE49-F238E27FC236}">
                <a16:creationId xmlns:a16="http://schemas.microsoft.com/office/drawing/2014/main" xmlns="" id="{AF64EE21-0970-4EA1-AF01-63B3FACAC7E5}"/>
              </a:ext>
            </a:extLst>
          </p:cNvPr>
          <p:cNvSpPr txBox="1">
            <a:spLocks/>
          </p:cNvSpPr>
          <p:nvPr/>
        </p:nvSpPr>
        <p:spPr>
          <a:xfrm>
            <a:off x="437322" y="1060175"/>
            <a:ext cx="11582400" cy="554027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3500" dirty="0">
                <a:solidFill>
                  <a:schemeClr val="bg1"/>
                </a:solidFill>
                <a:latin typeface="Aharoni" panose="02010803020104030203" pitchFamily="2" charset="-79"/>
                <a:cs typeface="Aharoni" panose="02010803020104030203" pitchFamily="2" charset="-79"/>
              </a:rPr>
              <a:t>NOSSA LITERATURA É ORIGINÁRIA DOS ESTADOS UNIDOS, </a:t>
            </a:r>
          </a:p>
          <a:p>
            <a:pPr marL="0" indent="0" algn="ctr">
              <a:buNone/>
            </a:pPr>
            <a:r>
              <a:rPr lang="pt-BR" sz="3500" dirty="0">
                <a:solidFill>
                  <a:schemeClr val="bg1"/>
                </a:solidFill>
                <a:latin typeface="Aharoni" panose="02010803020104030203" pitchFamily="2" charset="-79"/>
                <a:cs typeface="Aharoni" panose="02010803020104030203" pitchFamily="2" charset="-79"/>
              </a:rPr>
              <a:t>TRADUZIDA PARA O PORTUGUÊS, </a:t>
            </a:r>
          </a:p>
          <a:p>
            <a:pPr marL="0" indent="0" algn="ctr">
              <a:buNone/>
            </a:pPr>
            <a:r>
              <a:rPr lang="pt-BR" sz="3500" dirty="0">
                <a:solidFill>
                  <a:schemeClr val="bg1"/>
                </a:solidFill>
                <a:latin typeface="Aharoni" panose="02010803020104030203" pitchFamily="2" charset="-79"/>
                <a:cs typeface="Aharoni" panose="02010803020104030203" pitchFamily="2" charset="-79"/>
              </a:rPr>
              <a:t>RICA EM ENSINAMENTOS, </a:t>
            </a:r>
          </a:p>
          <a:p>
            <a:pPr marL="0" indent="0" algn="ctr">
              <a:buNone/>
            </a:pPr>
            <a:r>
              <a:rPr lang="pt-BR" sz="3500" dirty="0">
                <a:solidFill>
                  <a:schemeClr val="bg1"/>
                </a:solidFill>
                <a:latin typeface="Aharoni" panose="02010803020104030203" pitchFamily="2" charset="-79"/>
                <a:cs typeface="Aharoni" panose="02010803020104030203" pitchFamily="2" charset="-79"/>
              </a:rPr>
              <a:t>QUE AUXILIAM</a:t>
            </a:r>
          </a:p>
          <a:p>
            <a:pPr marL="0" indent="0" algn="ctr">
              <a:buNone/>
            </a:pPr>
            <a:r>
              <a:rPr lang="pt-BR" sz="3500" dirty="0">
                <a:solidFill>
                  <a:schemeClr val="bg1"/>
                </a:solidFill>
                <a:latin typeface="Aharoni" panose="02010803020104030203" pitchFamily="2" charset="-79"/>
                <a:cs typeface="Aharoni" panose="02010803020104030203" pitchFamily="2" charset="-79"/>
              </a:rPr>
              <a:t> TAMBÉM AQUELES QUE NÃO TEM FACILIDADE DE FREQUENTAR SALAS </a:t>
            </a:r>
          </a:p>
          <a:p>
            <a:pPr marL="0" indent="0" algn="ctr">
              <a:buNone/>
            </a:pPr>
            <a:r>
              <a:rPr lang="pt-BR" sz="3500" dirty="0">
                <a:solidFill>
                  <a:schemeClr val="bg1"/>
                </a:solidFill>
                <a:latin typeface="Aharoni" panose="02010803020104030203" pitchFamily="2" charset="-79"/>
                <a:cs typeface="Aharoni" panose="02010803020104030203" pitchFamily="2" charset="-79"/>
              </a:rPr>
              <a:t>OU MORAM EM LOCAIS QUE NÃO DISPÕEM DE SALAS DE JOG-ANON.  </a:t>
            </a:r>
          </a:p>
          <a:p>
            <a:pPr marL="0" indent="0" algn="ctr">
              <a:buNone/>
            </a:pPr>
            <a:r>
              <a:rPr lang="pt-BR" sz="3500" dirty="0">
                <a:solidFill>
                  <a:schemeClr val="bg1"/>
                </a:solidFill>
                <a:latin typeface="Aharoni" panose="02010803020104030203" pitchFamily="2" charset="-79"/>
                <a:cs typeface="Aharoni" panose="02010803020104030203" pitchFamily="2" charset="-79"/>
              </a:rPr>
              <a:t>NESTA CONFERÊNCIA TEREMOS LIVROS À VENDA.</a:t>
            </a:r>
          </a:p>
          <a:p>
            <a:pPr marL="0" indent="0" algn="ctr">
              <a:buNone/>
            </a:pPr>
            <a:r>
              <a:rPr lang="pt-BR" sz="3500" dirty="0">
                <a:latin typeface="Aharoni" panose="02010803020104030203" pitchFamily="2" charset="-79"/>
                <a:cs typeface="Aharoni" panose="02010803020104030203" pitchFamily="2" charset="-79"/>
              </a:rPr>
              <a:t>PROCUREM REPRESENTANTES DE JOG-ANON COM COLETES AZUIS</a:t>
            </a:r>
            <a:r>
              <a:rPr lang="pt-BR" dirty="0"/>
              <a:t>. </a:t>
            </a:r>
          </a:p>
        </p:txBody>
      </p:sp>
    </p:spTree>
    <p:extLst>
      <p:ext uri="{BB962C8B-B14F-4D97-AF65-F5344CB8AC3E}">
        <p14:creationId xmlns:p14="http://schemas.microsoft.com/office/powerpoint/2010/main" val="1360858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Imagem 25" descr="Imagem relacionada">
            <a:extLst>
              <a:ext uri="{FF2B5EF4-FFF2-40B4-BE49-F238E27FC236}">
                <a16:creationId xmlns:a16="http://schemas.microsoft.com/office/drawing/2014/main" xmlns="" id="{753292C0-4A15-4963-95AF-B5DA991C93C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044504" y="1457617"/>
            <a:ext cx="8102992" cy="5400383"/>
          </a:xfrm>
          <a:prstGeom prst="rect">
            <a:avLst/>
          </a:prstGeom>
          <a:noFill/>
          <a:ln>
            <a:noFill/>
          </a:ln>
        </p:spPr>
      </p:pic>
      <p:sp>
        <p:nvSpPr>
          <p:cNvPr id="27" name="Caixa de Texto 30">
            <a:extLst>
              <a:ext uri="{FF2B5EF4-FFF2-40B4-BE49-F238E27FC236}">
                <a16:creationId xmlns:a16="http://schemas.microsoft.com/office/drawing/2014/main" xmlns="" id="{F241E2E6-0BC7-4664-A75B-4787CF7265DA}"/>
              </a:ext>
            </a:extLst>
          </p:cNvPr>
          <p:cNvSpPr txBox="1"/>
          <p:nvPr/>
        </p:nvSpPr>
        <p:spPr>
          <a:xfrm>
            <a:off x="2044504" y="126609"/>
            <a:ext cx="8102991" cy="1237957"/>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0"/>
              </a:spcAft>
            </a:pPr>
            <a:r>
              <a:rPr lang="pt-BR" sz="2800" b="1" cap="all" dirty="0">
                <a:solidFill>
                  <a:srgbClr val="44546A"/>
                </a:solidFill>
                <a:effectLst/>
                <a:latin typeface="Engravers MT" panose="02090707080505020304" pitchFamily="18" charset="0"/>
                <a:ea typeface="Times New Roman" panose="02020603050405020304" pitchFamily="18" charset="0"/>
                <a:cs typeface="Times New Roman" panose="02020603050405020304" pitchFamily="18" charset="0"/>
              </a:rPr>
              <a:t>JOG-ANON,</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0"/>
              </a:spcAft>
            </a:pPr>
            <a:r>
              <a:rPr lang="pt-BR" sz="2800" b="1" cap="all" dirty="0">
                <a:solidFill>
                  <a:srgbClr val="44546A"/>
                </a:solidFill>
                <a:effectLst/>
                <a:latin typeface="Engravers MT" panose="02090707080505020304" pitchFamily="18" charset="0"/>
                <a:ea typeface="Times New Roman" panose="02020603050405020304" pitchFamily="18" charset="0"/>
                <a:cs typeface="Times New Roman" panose="02020603050405020304" pitchFamily="18" charset="0"/>
              </a:rPr>
              <a:t>QUE TAL UMA </a:t>
            </a:r>
            <a:r>
              <a:rPr lang="pt-BR" sz="2800" b="1" cap="all" dirty="0">
                <a:solidFill>
                  <a:srgbClr val="00B0F0"/>
                </a:solidFill>
                <a:effectLst/>
                <a:latin typeface="Engravers MT" panose="02090707080505020304" pitchFamily="18" charset="0"/>
                <a:ea typeface="Times New Roman" panose="02020603050405020304" pitchFamily="18" charset="0"/>
                <a:cs typeface="Times New Roman" panose="02020603050405020304" pitchFamily="18" charset="0"/>
              </a:rPr>
              <a:t>VIDA NOVA?</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51096921"/>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TotalTime>
  <Words>158</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8</vt:i4>
      </vt:variant>
    </vt:vector>
  </HeadingPairs>
  <TitlesOfParts>
    <vt:vector size="16" baseType="lpstr">
      <vt:lpstr>Aharoni</vt:lpstr>
      <vt:lpstr>Arial</vt:lpstr>
      <vt:lpstr>Arial Black</vt:lpstr>
      <vt:lpstr>Calibri</vt:lpstr>
      <vt:lpstr>Calibri Light</vt:lpstr>
      <vt:lpstr>Engravers MT</vt:lpstr>
      <vt:lpstr>Times New Roman</vt:lpstr>
      <vt:lpstr>Tema do Office</vt:lpstr>
      <vt:lpstr>Apresentação do PowerPoint</vt:lpstr>
      <vt:lpstr>JOG-ANON é UMA IRMANDADE FORMADA POR  FAMILIARES E AMIGOS DE  JOGADORES COMPULSIVOS QUE SOFREM EM SUA CONVIVÊNCIA FAMILIAR</vt:lpstr>
      <vt:lpstr>   NÓS, FAMILIARES SOMOS IMPOTENTES PERANTE O  PROBLEMA DO JOGO NA FAMÍLIA!!!   ACEITAR ESSA REALIDADE É O PRIMEIRO PASSO PARA A RECUPERAÇÃO DO FAMILIAR   </vt:lpstr>
      <vt:lpstr>COM FÉ,  APRENDEMOS QUE SOMOS AS PESSOAS MAIS IMPORTANTES DE NOSSAS PRÓPRIAS VIDAS  PASSAMOS A VIVER NOSSOS PRÓPRIOS SONHOS  E A CUIDAR DE NOSSA SAÚDE FÍSICA,  EMOCIONAL E ESPIRITUAL</vt:lpstr>
      <vt:lpstr>O SEGREDO É SABER QUE NÃO ESTAMOS SOZINHOS   E NÃO ACEITAMOS VIVER DOENTES E SEM ESPERANÇA,   MESMO QUE O JOGADOR JOGUE ! </vt:lpstr>
      <vt:lpstr> JOG-ANON CRIA ESPAÇO DE VIDA PARA OS FAMILIARES  TEM SALAS DE REUNIÃO ABERTAS PARA ACOLHER FAMILIARES QUE SOFREM COMO NÓS, SEGUINDO 12 PASSOS DE RECUPERAÇÃO  MAS CADA UM DE NÓS TEM QUE DAR ESSE PASSO.    SE CONTINUARMOS ASSINTINDO PASSIVAMENTE A VIDA INSANA DO JOGADOR E NÃO TIVERMOS A CORAGEM DE FAZER DIFERENTE,  NADA MUDARÁ!!  </vt:lpstr>
      <vt:lpstr>LITERATURA</vt:lpstr>
      <vt:lpstr>Apresentação do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Antenor Barbosa da Rocha</dc:creator>
  <cp:lastModifiedBy>Usuario</cp:lastModifiedBy>
  <cp:revision>18</cp:revision>
  <dcterms:created xsi:type="dcterms:W3CDTF">2019-03-18T17:53:46Z</dcterms:created>
  <dcterms:modified xsi:type="dcterms:W3CDTF">2019-04-23T20:51:17Z</dcterms:modified>
</cp:coreProperties>
</file>