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68" r:id="rId3"/>
    <p:sldId id="267" r:id="rId4"/>
    <p:sldId id="266" r:id="rId5"/>
    <p:sldId id="262" r:id="rId6"/>
    <p:sldId id="264" r:id="rId7"/>
    <p:sldId id="260" r:id="rId8"/>
    <p:sldId id="263" r:id="rId9"/>
    <p:sldId id="261" r:id="rId10"/>
    <p:sldId id="256" r:id="rId11"/>
    <p:sldId id="258" r:id="rId12"/>
    <p:sldId id="259" r:id="rId13"/>
    <p:sldId id="257" r:id="rId14"/>
  </p:sldIdLst>
  <p:sldSz cx="12599988" cy="82073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EC3"/>
    <a:srgbClr val="F7F7F7"/>
    <a:srgbClr val="F1A340"/>
    <a:srgbClr val="EE8A61"/>
    <a:srgbClr val="1A9641"/>
    <a:srgbClr val="FFFFBF"/>
    <a:srgbClr val="66A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48" autoAdjust="0"/>
    <p:restoredTop sz="94660"/>
  </p:normalViewPr>
  <p:slideViewPr>
    <p:cSldViewPr snapToGrid="0">
      <p:cViewPr>
        <p:scale>
          <a:sx n="400" d="100"/>
          <a:sy n="400" d="100"/>
        </p:scale>
        <p:origin x="-10560" y="-7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343199"/>
            <a:ext cx="10709990" cy="2857382"/>
          </a:xfrm>
        </p:spPr>
        <p:txBody>
          <a:bodyPr anchor="b"/>
          <a:lstStyle>
            <a:lvl1pPr algn="ctr">
              <a:defRPr sz="718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310772"/>
            <a:ext cx="9449991" cy="1981549"/>
          </a:xfrm>
        </p:spPr>
        <p:txBody>
          <a:bodyPr/>
          <a:lstStyle>
            <a:lvl1pPr marL="0" indent="0" algn="ctr">
              <a:buNone/>
              <a:defRPr sz="2872"/>
            </a:lvl1pPr>
            <a:lvl2pPr marL="547177" indent="0" algn="ctr">
              <a:buNone/>
              <a:defRPr sz="2394"/>
            </a:lvl2pPr>
            <a:lvl3pPr marL="1094354" indent="0" algn="ctr">
              <a:buNone/>
              <a:defRPr sz="2154"/>
            </a:lvl3pPr>
            <a:lvl4pPr marL="1641531" indent="0" algn="ctr">
              <a:buNone/>
              <a:defRPr sz="1915"/>
            </a:lvl4pPr>
            <a:lvl5pPr marL="2188708" indent="0" algn="ctr">
              <a:buNone/>
              <a:defRPr sz="1915"/>
            </a:lvl5pPr>
            <a:lvl6pPr marL="2735885" indent="0" algn="ctr">
              <a:buNone/>
              <a:defRPr sz="1915"/>
            </a:lvl6pPr>
            <a:lvl7pPr marL="3283062" indent="0" algn="ctr">
              <a:buNone/>
              <a:defRPr sz="1915"/>
            </a:lvl7pPr>
            <a:lvl8pPr marL="3830239" indent="0" algn="ctr">
              <a:buNone/>
              <a:defRPr sz="1915"/>
            </a:lvl8pPr>
            <a:lvl9pPr marL="4377416" indent="0" algn="ctr">
              <a:buNone/>
              <a:defRPr sz="1915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36967"/>
            <a:ext cx="2716872" cy="695537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36967"/>
            <a:ext cx="7993117" cy="695537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046147"/>
            <a:ext cx="10867490" cy="3414039"/>
          </a:xfrm>
        </p:spPr>
        <p:txBody>
          <a:bodyPr anchor="b"/>
          <a:lstStyle>
            <a:lvl1pPr>
              <a:defRPr sz="718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492484"/>
            <a:ext cx="10867490" cy="1795363"/>
          </a:xfrm>
        </p:spPr>
        <p:txBody>
          <a:bodyPr/>
          <a:lstStyle>
            <a:lvl1pPr marL="0" indent="0">
              <a:buNone/>
              <a:defRPr sz="2872">
                <a:solidFill>
                  <a:schemeClr val="tx1"/>
                </a:solidFill>
              </a:defRPr>
            </a:lvl1pPr>
            <a:lvl2pPr marL="547177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2pPr>
            <a:lvl3pPr marL="1094354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3pPr>
            <a:lvl4pPr marL="1641531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4pPr>
            <a:lvl5pPr marL="2188708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5pPr>
            <a:lvl6pPr marL="2735885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6pPr>
            <a:lvl7pPr marL="3283062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7pPr>
            <a:lvl8pPr marL="3830239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8pPr>
            <a:lvl9pPr marL="4377416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184834"/>
            <a:ext cx="5354995" cy="5207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184834"/>
            <a:ext cx="5354995" cy="5207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36968"/>
            <a:ext cx="10867490" cy="158638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011948"/>
            <a:ext cx="5330385" cy="986024"/>
          </a:xfrm>
        </p:spPr>
        <p:txBody>
          <a:bodyPr anchor="b"/>
          <a:lstStyle>
            <a:lvl1pPr marL="0" indent="0">
              <a:buNone/>
              <a:defRPr sz="2872" b="1"/>
            </a:lvl1pPr>
            <a:lvl2pPr marL="547177" indent="0">
              <a:buNone/>
              <a:defRPr sz="2394" b="1"/>
            </a:lvl2pPr>
            <a:lvl3pPr marL="1094354" indent="0">
              <a:buNone/>
              <a:defRPr sz="2154" b="1"/>
            </a:lvl3pPr>
            <a:lvl4pPr marL="1641531" indent="0">
              <a:buNone/>
              <a:defRPr sz="1915" b="1"/>
            </a:lvl4pPr>
            <a:lvl5pPr marL="2188708" indent="0">
              <a:buNone/>
              <a:defRPr sz="1915" b="1"/>
            </a:lvl5pPr>
            <a:lvl6pPr marL="2735885" indent="0">
              <a:buNone/>
              <a:defRPr sz="1915" b="1"/>
            </a:lvl6pPr>
            <a:lvl7pPr marL="3283062" indent="0">
              <a:buNone/>
              <a:defRPr sz="1915" b="1"/>
            </a:lvl7pPr>
            <a:lvl8pPr marL="3830239" indent="0">
              <a:buNone/>
              <a:defRPr sz="1915" b="1"/>
            </a:lvl8pPr>
            <a:lvl9pPr marL="4377416" indent="0">
              <a:buNone/>
              <a:defRPr sz="1915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2997972"/>
            <a:ext cx="5330385" cy="440956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011948"/>
            <a:ext cx="5356636" cy="986024"/>
          </a:xfrm>
        </p:spPr>
        <p:txBody>
          <a:bodyPr anchor="b"/>
          <a:lstStyle>
            <a:lvl1pPr marL="0" indent="0">
              <a:buNone/>
              <a:defRPr sz="2872" b="1"/>
            </a:lvl1pPr>
            <a:lvl2pPr marL="547177" indent="0">
              <a:buNone/>
              <a:defRPr sz="2394" b="1"/>
            </a:lvl2pPr>
            <a:lvl3pPr marL="1094354" indent="0">
              <a:buNone/>
              <a:defRPr sz="2154" b="1"/>
            </a:lvl3pPr>
            <a:lvl4pPr marL="1641531" indent="0">
              <a:buNone/>
              <a:defRPr sz="1915" b="1"/>
            </a:lvl4pPr>
            <a:lvl5pPr marL="2188708" indent="0">
              <a:buNone/>
              <a:defRPr sz="1915" b="1"/>
            </a:lvl5pPr>
            <a:lvl6pPr marL="2735885" indent="0">
              <a:buNone/>
              <a:defRPr sz="1915" b="1"/>
            </a:lvl6pPr>
            <a:lvl7pPr marL="3283062" indent="0">
              <a:buNone/>
              <a:defRPr sz="1915" b="1"/>
            </a:lvl7pPr>
            <a:lvl8pPr marL="3830239" indent="0">
              <a:buNone/>
              <a:defRPr sz="1915" b="1"/>
            </a:lvl8pPr>
            <a:lvl9pPr marL="4377416" indent="0">
              <a:buNone/>
              <a:defRPr sz="1915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2997972"/>
            <a:ext cx="5356636" cy="440956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3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47158"/>
            <a:ext cx="4063824" cy="1915054"/>
          </a:xfrm>
        </p:spPr>
        <p:txBody>
          <a:bodyPr anchor="b"/>
          <a:lstStyle>
            <a:lvl1pPr>
              <a:defRPr sz="383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181712"/>
            <a:ext cx="6378744" cy="5832556"/>
          </a:xfrm>
        </p:spPr>
        <p:txBody>
          <a:bodyPr/>
          <a:lstStyle>
            <a:lvl1pPr>
              <a:defRPr sz="3830"/>
            </a:lvl1pPr>
            <a:lvl2pPr>
              <a:defRPr sz="3351"/>
            </a:lvl2pPr>
            <a:lvl3pPr>
              <a:defRPr sz="2872"/>
            </a:lvl3pPr>
            <a:lvl4pPr>
              <a:defRPr sz="2394"/>
            </a:lvl4pPr>
            <a:lvl5pPr>
              <a:defRPr sz="2394"/>
            </a:lvl5pPr>
            <a:lvl6pPr>
              <a:defRPr sz="2394"/>
            </a:lvl6pPr>
            <a:lvl7pPr>
              <a:defRPr sz="2394"/>
            </a:lvl7pPr>
            <a:lvl8pPr>
              <a:defRPr sz="2394"/>
            </a:lvl8pPr>
            <a:lvl9pPr>
              <a:defRPr sz="2394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462213"/>
            <a:ext cx="4063824" cy="4561553"/>
          </a:xfrm>
        </p:spPr>
        <p:txBody>
          <a:bodyPr/>
          <a:lstStyle>
            <a:lvl1pPr marL="0" indent="0">
              <a:buNone/>
              <a:defRPr sz="1915"/>
            </a:lvl1pPr>
            <a:lvl2pPr marL="547177" indent="0">
              <a:buNone/>
              <a:defRPr sz="1676"/>
            </a:lvl2pPr>
            <a:lvl3pPr marL="1094354" indent="0">
              <a:buNone/>
              <a:defRPr sz="1436"/>
            </a:lvl3pPr>
            <a:lvl4pPr marL="1641531" indent="0">
              <a:buNone/>
              <a:defRPr sz="1197"/>
            </a:lvl4pPr>
            <a:lvl5pPr marL="2188708" indent="0">
              <a:buNone/>
              <a:defRPr sz="1197"/>
            </a:lvl5pPr>
            <a:lvl6pPr marL="2735885" indent="0">
              <a:buNone/>
              <a:defRPr sz="1197"/>
            </a:lvl6pPr>
            <a:lvl7pPr marL="3283062" indent="0">
              <a:buNone/>
              <a:defRPr sz="1197"/>
            </a:lvl7pPr>
            <a:lvl8pPr marL="3830239" indent="0">
              <a:buNone/>
              <a:defRPr sz="1197"/>
            </a:lvl8pPr>
            <a:lvl9pPr marL="4377416" indent="0">
              <a:buNone/>
              <a:defRPr sz="1197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47158"/>
            <a:ext cx="4063824" cy="1915054"/>
          </a:xfrm>
        </p:spPr>
        <p:txBody>
          <a:bodyPr anchor="b"/>
          <a:lstStyle>
            <a:lvl1pPr>
              <a:defRPr sz="383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181712"/>
            <a:ext cx="6378744" cy="5832556"/>
          </a:xfrm>
        </p:spPr>
        <p:txBody>
          <a:bodyPr anchor="t"/>
          <a:lstStyle>
            <a:lvl1pPr marL="0" indent="0">
              <a:buNone/>
              <a:defRPr sz="3830"/>
            </a:lvl1pPr>
            <a:lvl2pPr marL="547177" indent="0">
              <a:buNone/>
              <a:defRPr sz="3351"/>
            </a:lvl2pPr>
            <a:lvl3pPr marL="1094354" indent="0">
              <a:buNone/>
              <a:defRPr sz="2872"/>
            </a:lvl3pPr>
            <a:lvl4pPr marL="1641531" indent="0">
              <a:buNone/>
              <a:defRPr sz="2394"/>
            </a:lvl4pPr>
            <a:lvl5pPr marL="2188708" indent="0">
              <a:buNone/>
              <a:defRPr sz="2394"/>
            </a:lvl5pPr>
            <a:lvl6pPr marL="2735885" indent="0">
              <a:buNone/>
              <a:defRPr sz="2394"/>
            </a:lvl6pPr>
            <a:lvl7pPr marL="3283062" indent="0">
              <a:buNone/>
              <a:defRPr sz="2394"/>
            </a:lvl7pPr>
            <a:lvl8pPr marL="3830239" indent="0">
              <a:buNone/>
              <a:defRPr sz="2394"/>
            </a:lvl8pPr>
            <a:lvl9pPr marL="4377416" indent="0">
              <a:buNone/>
              <a:defRPr sz="2394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462213"/>
            <a:ext cx="4063824" cy="4561553"/>
          </a:xfrm>
        </p:spPr>
        <p:txBody>
          <a:bodyPr/>
          <a:lstStyle>
            <a:lvl1pPr marL="0" indent="0">
              <a:buNone/>
              <a:defRPr sz="1915"/>
            </a:lvl1pPr>
            <a:lvl2pPr marL="547177" indent="0">
              <a:buNone/>
              <a:defRPr sz="1676"/>
            </a:lvl2pPr>
            <a:lvl3pPr marL="1094354" indent="0">
              <a:buNone/>
              <a:defRPr sz="1436"/>
            </a:lvl3pPr>
            <a:lvl4pPr marL="1641531" indent="0">
              <a:buNone/>
              <a:defRPr sz="1197"/>
            </a:lvl4pPr>
            <a:lvl5pPr marL="2188708" indent="0">
              <a:buNone/>
              <a:defRPr sz="1197"/>
            </a:lvl5pPr>
            <a:lvl6pPr marL="2735885" indent="0">
              <a:buNone/>
              <a:defRPr sz="1197"/>
            </a:lvl6pPr>
            <a:lvl7pPr marL="3283062" indent="0">
              <a:buNone/>
              <a:defRPr sz="1197"/>
            </a:lvl7pPr>
            <a:lvl8pPr marL="3830239" indent="0">
              <a:buNone/>
              <a:defRPr sz="1197"/>
            </a:lvl8pPr>
            <a:lvl9pPr marL="4377416" indent="0">
              <a:buNone/>
              <a:defRPr sz="1197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7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36968"/>
            <a:ext cx="10867490" cy="1586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184834"/>
            <a:ext cx="10867490" cy="520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7607022"/>
            <a:ext cx="2834997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6F48-FB2B-4A69-A55C-D19CE31C360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7607022"/>
            <a:ext cx="4252496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7607022"/>
            <a:ext cx="2834997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1CE6-521C-4059-924B-16183B28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4354" rtl="0" eaLnBrk="1" latinLnBrk="0" hangingPunct="1">
        <a:lnSpc>
          <a:spcPct val="90000"/>
        </a:lnSpc>
        <a:spcBef>
          <a:spcPct val="0"/>
        </a:spcBef>
        <a:buNone/>
        <a:defRPr sz="52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588" indent="-273588" algn="l" defTabSz="1094354" rtl="0" eaLnBrk="1" latinLnBrk="0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3351" kern="1200">
          <a:solidFill>
            <a:schemeClr val="tx1"/>
          </a:solidFill>
          <a:latin typeface="+mn-lt"/>
          <a:ea typeface="+mn-ea"/>
          <a:cs typeface="+mn-cs"/>
        </a:defRPr>
      </a:lvl1pPr>
      <a:lvl2pPr marL="820765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915119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4pPr>
      <a:lvl5pPr marL="2462296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5pPr>
      <a:lvl6pPr marL="3009473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6pPr>
      <a:lvl7pPr marL="3556650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7pPr>
      <a:lvl8pPr marL="4103827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8pPr>
      <a:lvl9pPr marL="4651004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1pPr>
      <a:lvl2pPr marL="547177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2pPr>
      <a:lvl3pPr marL="1094354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3pPr>
      <a:lvl4pPr marL="1641531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4pPr>
      <a:lvl5pPr marL="2188708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5pPr>
      <a:lvl6pPr marL="2735885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6pPr>
      <a:lvl7pPr marL="3283062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7pPr>
      <a:lvl8pPr marL="3830239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zövegdoboz 21"/>
          <p:cNvSpPr txBox="1"/>
          <p:nvPr/>
        </p:nvSpPr>
        <p:spPr>
          <a:xfrm>
            <a:off x="3503352" y="22753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s2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4062113" y="387237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s1</a:t>
            </a:r>
            <a:endParaRPr lang="en-US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3572105" y="389893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s0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3929030" y="48978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s9</a:t>
            </a:r>
            <a:endParaRPr lang="en-US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3459225" y="459655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s8</a:t>
            </a:r>
            <a:endParaRPr lang="en-US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2005388" y="40393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s7</a:t>
            </a:r>
            <a:endParaRPr lang="en-US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2538167" y="24141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s5</a:t>
            </a:r>
            <a:endParaRPr lang="en-US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2929428" y="21387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s4</a:t>
            </a:r>
            <a:endParaRPr lang="en-US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2001045" y="305236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6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4067753" y="28974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tu3</a:t>
            </a:r>
            <a:endParaRPr lang="en-US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2034399" y="50306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tu10</a:t>
            </a:r>
            <a:endParaRPr lang="en-US" dirty="0"/>
          </a:p>
        </p:txBody>
      </p:sp>
      <p:pic>
        <p:nvPicPr>
          <p:cNvPr id="4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79" y="487580"/>
            <a:ext cx="598100" cy="298546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64" y="629365"/>
            <a:ext cx="598100" cy="298546"/>
          </a:xfrm>
          <a:prstGeom prst="rect">
            <a:avLst/>
          </a:prstGeom>
        </p:spPr>
      </p:pic>
      <p:pic>
        <p:nvPicPr>
          <p:cNvPr id="47" name="Picture 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76" y="1093754"/>
            <a:ext cx="598100" cy="298546"/>
          </a:xfrm>
          <a:prstGeom prst="rect">
            <a:avLst/>
          </a:prstGeom>
        </p:spPr>
      </p:pic>
      <p:cxnSp>
        <p:nvCxnSpPr>
          <p:cNvPr id="48" name="Straight Connector 78"/>
          <p:cNvCxnSpPr>
            <a:stCxn id="46" idx="1"/>
            <a:endCxn id="45" idx="3"/>
          </p:cNvCxnSpPr>
          <p:nvPr/>
        </p:nvCxnSpPr>
        <p:spPr>
          <a:xfrm flipH="1" flipV="1">
            <a:off x="3025681" y="636855"/>
            <a:ext cx="787685" cy="141785"/>
          </a:xfrm>
          <a:prstGeom prst="line">
            <a:avLst/>
          </a:prstGeom>
          <a:ln w="19050">
            <a:solidFill>
              <a:srgbClr val="F1A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87"/>
          <p:cNvCxnSpPr>
            <a:stCxn id="46" idx="2"/>
            <a:endCxn id="47" idx="3"/>
          </p:cNvCxnSpPr>
          <p:nvPr/>
        </p:nvCxnSpPr>
        <p:spPr>
          <a:xfrm flipH="1">
            <a:off x="3242976" y="927911"/>
            <a:ext cx="869438" cy="315116"/>
          </a:xfrm>
          <a:prstGeom prst="line">
            <a:avLst/>
          </a:prstGeom>
          <a:ln w="19050">
            <a:solidFill>
              <a:srgbClr val="F1A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54"/>
          <p:cNvSpPr txBox="1"/>
          <p:nvPr/>
        </p:nvSpPr>
        <p:spPr>
          <a:xfrm>
            <a:off x="2051740" y="70708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BBB2</a:t>
            </a:r>
            <a:endParaRPr lang="en-US" dirty="0"/>
          </a:p>
        </p:txBody>
      </p:sp>
      <p:sp>
        <p:nvSpPr>
          <p:cNvPr id="51" name="TextBox 155"/>
          <p:cNvSpPr txBox="1"/>
          <p:nvPr/>
        </p:nvSpPr>
        <p:spPr>
          <a:xfrm>
            <a:off x="4298831" y="4163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BBB3</a:t>
            </a:r>
            <a:endParaRPr lang="en-US" dirty="0"/>
          </a:p>
        </p:txBody>
      </p:sp>
      <p:sp>
        <p:nvSpPr>
          <p:cNvPr id="52" name="TextBox 159"/>
          <p:cNvSpPr txBox="1"/>
          <p:nvPr/>
        </p:nvSpPr>
        <p:spPr>
          <a:xfrm>
            <a:off x="2054411" y="11442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BBB1</a:t>
            </a:r>
            <a:endParaRPr lang="en-US" dirty="0"/>
          </a:p>
        </p:txBody>
      </p:sp>
      <p:cxnSp>
        <p:nvCxnSpPr>
          <p:cNvPr id="53" name="Straight Connector 84"/>
          <p:cNvCxnSpPr>
            <a:stCxn id="45" idx="2"/>
            <a:endCxn id="47" idx="0"/>
          </p:cNvCxnSpPr>
          <p:nvPr/>
        </p:nvCxnSpPr>
        <p:spPr>
          <a:xfrm>
            <a:off x="2726629" y="786126"/>
            <a:ext cx="217297" cy="307628"/>
          </a:xfrm>
          <a:prstGeom prst="line">
            <a:avLst/>
          </a:prstGeom>
          <a:ln w="19050">
            <a:solidFill>
              <a:srgbClr val="F1A3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938636" y="484143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" name="Szabadkézi sokszög 70"/>
          <p:cNvSpPr/>
          <p:nvPr/>
        </p:nvSpPr>
        <p:spPr>
          <a:xfrm>
            <a:off x="2028825" y="1809750"/>
            <a:ext cx="1409700" cy="1914525"/>
          </a:xfrm>
          <a:custGeom>
            <a:avLst/>
            <a:gdLst>
              <a:gd name="connsiteX0" fmla="*/ 1409700 w 1409700"/>
              <a:gd name="connsiteY0" fmla="*/ 533400 h 1914525"/>
              <a:gd name="connsiteX1" fmla="*/ 1409700 w 1409700"/>
              <a:gd name="connsiteY1" fmla="*/ 85725 h 1914525"/>
              <a:gd name="connsiteX2" fmla="*/ 1409700 w 1409700"/>
              <a:gd name="connsiteY2" fmla="*/ 0 h 1914525"/>
              <a:gd name="connsiteX3" fmla="*/ 85725 w 1409700"/>
              <a:gd name="connsiteY3" fmla="*/ 0 h 1914525"/>
              <a:gd name="connsiteX4" fmla="*/ 0 w 1409700"/>
              <a:gd name="connsiteY4" fmla="*/ 0 h 1914525"/>
              <a:gd name="connsiteX5" fmla="*/ 0 w 1409700"/>
              <a:gd name="connsiteY5" fmla="*/ 1914525 h 1914525"/>
              <a:gd name="connsiteX6" fmla="*/ 771525 w 1409700"/>
              <a:gd name="connsiteY6" fmla="*/ 1914525 h 1914525"/>
              <a:gd name="connsiteX7" fmla="*/ 1409700 w 1409700"/>
              <a:gd name="connsiteY7" fmla="*/ 53340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9700" h="1914525">
                <a:moveTo>
                  <a:pt x="1409700" y="533400"/>
                </a:moveTo>
                <a:lnTo>
                  <a:pt x="1409700" y="85725"/>
                </a:lnTo>
                <a:lnTo>
                  <a:pt x="1409700" y="0"/>
                </a:lnTo>
                <a:lnTo>
                  <a:pt x="85725" y="0"/>
                </a:lnTo>
                <a:lnTo>
                  <a:pt x="0" y="0"/>
                </a:lnTo>
                <a:lnTo>
                  <a:pt x="0" y="1914525"/>
                </a:lnTo>
                <a:lnTo>
                  <a:pt x="771525" y="1914525"/>
                </a:lnTo>
                <a:lnTo>
                  <a:pt x="1409700" y="533400"/>
                </a:lnTo>
                <a:close/>
              </a:path>
            </a:pathLst>
          </a:custGeom>
          <a:ln w="19050">
            <a:solidFill>
              <a:srgbClr val="998EC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zabadkézi sokszög 71"/>
          <p:cNvSpPr/>
          <p:nvPr/>
        </p:nvSpPr>
        <p:spPr>
          <a:xfrm>
            <a:off x="2819400" y="1800225"/>
            <a:ext cx="1704975" cy="2705100"/>
          </a:xfrm>
          <a:custGeom>
            <a:avLst/>
            <a:gdLst>
              <a:gd name="connsiteX0" fmla="*/ 638175 w 1704975"/>
              <a:gd name="connsiteY0" fmla="*/ 9525 h 2705100"/>
              <a:gd name="connsiteX1" fmla="*/ 638175 w 1704975"/>
              <a:gd name="connsiteY1" fmla="*/ 561975 h 2705100"/>
              <a:gd name="connsiteX2" fmla="*/ 0 w 1704975"/>
              <a:gd name="connsiteY2" fmla="*/ 1924050 h 2705100"/>
              <a:gd name="connsiteX3" fmla="*/ 9525 w 1704975"/>
              <a:gd name="connsiteY3" fmla="*/ 2533650 h 2705100"/>
              <a:gd name="connsiteX4" fmla="*/ 1009650 w 1704975"/>
              <a:gd name="connsiteY4" fmla="*/ 2533650 h 2705100"/>
              <a:gd name="connsiteX5" fmla="*/ 1066800 w 1704975"/>
              <a:gd name="connsiteY5" fmla="*/ 2705100 h 2705100"/>
              <a:gd name="connsiteX6" fmla="*/ 1600200 w 1704975"/>
              <a:gd name="connsiteY6" fmla="*/ 2705100 h 2705100"/>
              <a:gd name="connsiteX7" fmla="*/ 1704975 w 1704975"/>
              <a:gd name="connsiteY7" fmla="*/ 2705100 h 2705100"/>
              <a:gd name="connsiteX8" fmla="*/ 1704975 w 1704975"/>
              <a:gd name="connsiteY8" fmla="*/ 0 h 2705100"/>
              <a:gd name="connsiteX9" fmla="*/ 638175 w 1704975"/>
              <a:gd name="connsiteY9" fmla="*/ 9525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975" h="2705100">
                <a:moveTo>
                  <a:pt x="638175" y="9525"/>
                </a:moveTo>
                <a:lnTo>
                  <a:pt x="638175" y="561975"/>
                </a:lnTo>
                <a:lnTo>
                  <a:pt x="0" y="1924050"/>
                </a:lnTo>
                <a:lnTo>
                  <a:pt x="9525" y="2533650"/>
                </a:lnTo>
                <a:lnTo>
                  <a:pt x="1009650" y="2533650"/>
                </a:lnTo>
                <a:lnTo>
                  <a:pt x="1066800" y="2705100"/>
                </a:lnTo>
                <a:lnTo>
                  <a:pt x="1600200" y="2705100"/>
                </a:lnTo>
                <a:lnTo>
                  <a:pt x="1704975" y="2705100"/>
                </a:lnTo>
                <a:lnTo>
                  <a:pt x="1704975" y="0"/>
                </a:lnTo>
                <a:lnTo>
                  <a:pt x="638175" y="9525"/>
                </a:lnTo>
                <a:close/>
              </a:path>
            </a:pathLst>
          </a:custGeom>
          <a:ln w="19050">
            <a:solidFill>
              <a:srgbClr val="998EC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Szabadkézi sokszög 84"/>
          <p:cNvSpPr/>
          <p:nvPr/>
        </p:nvSpPr>
        <p:spPr>
          <a:xfrm>
            <a:off x="2028825" y="3734785"/>
            <a:ext cx="2495550" cy="1666875"/>
          </a:xfrm>
          <a:custGeom>
            <a:avLst/>
            <a:gdLst>
              <a:gd name="connsiteX0" fmla="*/ 781050 w 2495550"/>
              <a:gd name="connsiteY0" fmla="*/ 0 h 1666875"/>
              <a:gd name="connsiteX1" fmla="*/ 0 w 2495550"/>
              <a:gd name="connsiteY1" fmla="*/ 9525 h 1666875"/>
              <a:gd name="connsiteX2" fmla="*/ 0 w 2495550"/>
              <a:gd name="connsiteY2" fmla="*/ 1666875 h 1666875"/>
              <a:gd name="connsiteX3" fmla="*/ 2495550 w 2495550"/>
              <a:gd name="connsiteY3" fmla="*/ 1666875 h 1666875"/>
              <a:gd name="connsiteX4" fmla="*/ 2495550 w 2495550"/>
              <a:gd name="connsiteY4" fmla="*/ 790575 h 1666875"/>
              <a:gd name="connsiteX5" fmla="*/ 1866900 w 2495550"/>
              <a:gd name="connsiteY5" fmla="*/ 790575 h 1666875"/>
              <a:gd name="connsiteX6" fmla="*/ 1800225 w 2495550"/>
              <a:gd name="connsiteY6" fmla="*/ 628650 h 1666875"/>
              <a:gd name="connsiteX7" fmla="*/ 790575 w 2495550"/>
              <a:gd name="connsiteY7" fmla="*/ 628650 h 1666875"/>
              <a:gd name="connsiteX8" fmla="*/ 781050 w 2495550"/>
              <a:gd name="connsiteY8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5550" h="1666875">
                <a:moveTo>
                  <a:pt x="781050" y="0"/>
                </a:moveTo>
                <a:lnTo>
                  <a:pt x="0" y="9525"/>
                </a:lnTo>
                <a:lnTo>
                  <a:pt x="0" y="1666875"/>
                </a:lnTo>
                <a:lnTo>
                  <a:pt x="2495550" y="1666875"/>
                </a:lnTo>
                <a:lnTo>
                  <a:pt x="2495550" y="790575"/>
                </a:lnTo>
                <a:lnTo>
                  <a:pt x="1866900" y="790575"/>
                </a:lnTo>
                <a:lnTo>
                  <a:pt x="1800225" y="628650"/>
                </a:lnTo>
                <a:lnTo>
                  <a:pt x="790575" y="628650"/>
                </a:lnTo>
                <a:lnTo>
                  <a:pt x="781050" y="0"/>
                </a:lnTo>
                <a:close/>
              </a:path>
            </a:pathLst>
          </a:custGeom>
          <a:ln w="19050">
            <a:solidFill>
              <a:srgbClr val="998EC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8" name="Görbe összekötő 107"/>
          <p:cNvCxnSpPr>
            <a:stCxn id="47" idx="2"/>
            <a:endCxn id="72" idx="8"/>
          </p:cNvCxnSpPr>
          <p:nvPr/>
        </p:nvCxnSpPr>
        <p:spPr>
          <a:xfrm rot="16200000" flipH="1">
            <a:off x="3530188" y="806037"/>
            <a:ext cx="407925" cy="1580449"/>
          </a:xfrm>
          <a:prstGeom prst="curvedConnector4">
            <a:avLst>
              <a:gd name="adj1" fmla="val 50000"/>
              <a:gd name="adj2" fmla="val 100602"/>
            </a:avLst>
          </a:prstGeom>
          <a:ln w="19050">
            <a:solidFill>
              <a:srgbClr val="998E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églalap 123"/>
          <p:cNvSpPr/>
          <p:nvPr/>
        </p:nvSpPr>
        <p:spPr>
          <a:xfrm>
            <a:off x="7543800" y="600968"/>
            <a:ext cx="3695701" cy="45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Görbe összekötő 106"/>
          <p:cNvCxnSpPr>
            <a:stCxn id="46" idx="3"/>
            <a:endCxn id="85" idx="3"/>
          </p:cNvCxnSpPr>
          <p:nvPr/>
        </p:nvCxnSpPr>
        <p:spPr>
          <a:xfrm>
            <a:off x="4411464" y="778638"/>
            <a:ext cx="112911" cy="4612512"/>
          </a:xfrm>
          <a:prstGeom prst="curvedConnector3">
            <a:avLst>
              <a:gd name="adj1" fmla="val 268716"/>
            </a:avLst>
          </a:prstGeom>
          <a:ln w="19050">
            <a:solidFill>
              <a:srgbClr val="998E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örbe összekötő 17"/>
          <p:cNvCxnSpPr>
            <a:stCxn id="45" idx="1"/>
          </p:cNvCxnSpPr>
          <p:nvPr/>
        </p:nvCxnSpPr>
        <p:spPr>
          <a:xfrm rot="10800000" flipV="1">
            <a:off x="2040381" y="636852"/>
            <a:ext cx="387199" cy="1185029"/>
          </a:xfrm>
          <a:prstGeom prst="curvedConnector3">
            <a:avLst>
              <a:gd name="adj1" fmla="val 131979"/>
            </a:avLst>
          </a:prstGeom>
          <a:ln w="19050">
            <a:solidFill>
              <a:srgbClr val="998E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Csoportba foglalás 41"/>
          <p:cNvGrpSpPr/>
          <p:nvPr/>
        </p:nvGrpSpPr>
        <p:grpSpPr>
          <a:xfrm rot="5400000">
            <a:off x="1642906" y="2288541"/>
            <a:ext cx="3643935" cy="2482893"/>
            <a:chOff x="1642906" y="2288541"/>
            <a:chExt cx="3643935" cy="2482893"/>
          </a:xfrm>
          <a:solidFill>
            <a:srgbClr val="F7F7F7"/>
          </a:solidFill>
        </p:grpSpPr>
        <p:sp>
          <p:nvSpPr>
            <p:cNvPr id="4" name="Téglalap 3"/>
            <p:cNvSpPr/>
            <p:nvPr/>
          </p:nvSpPr>
          <p:spPr>
            <a:xfrm rot="10800000">
              <a:off x="3560624" y="2898139"/>
              <a:ext cx="858975" cy="127224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zalagív 4"/>
            <p:cNvSpPr/>
            <p:nvPr/>
          </p:nvSpPr>
          <p:spPr>
            <a:xfrm rot="5400000">
              <a:off x="3600141" y="3258766"/>
              <a:ext cx="1362716" cy="1662619"/>
            </a:xfrm>
            <a:prstGeom prst="blockArc">
              <a:avLst>
                <a:gd name="adj1" fmla="val 10823832"/>
                <a:gd name="adj2" fmla="val 15318979"/>
                <a:gd name="adj3" fmla="val 8600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églalap 8"/>
            <p:cNvSpPr/>
            <p:nvPr/>
          </p:nvSpPr>
          <p:spPr>
            <a:xfrm rot="10800000">
              <a:off x="2628899" y="2898138"/>
              <a:ext cx="875259" cy="12722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zalagív 11"/>
            <p:cNvSpPr/>
            <p:nvPr/>
          </p:nvSpPr>
          <p:spPr>
            <a:xfrm rot="16200000">
              <a:off x="3604153" y="1904638"/>
              <a:ext cx="1234656" cy="2002461"/>
            </a:xfrm>
            <a:prstGeom prst="blockArc">
              <a:avLst>
                <a:gd name="adj1" fmla="val 10665146"/>
                <a:gd name="adj2" fmla="val 14773155"/>
                <a:gd name="adj3" fmla="val 9281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Szalagív 12"/>
            <p:cNvSpPr/>
            <p:nvPr/>
          </p:nvSpPr>
          <p:spPr>
            <a:xfrm rot="11244913" flipV="1">
              <a:off x="3664319" y="2883290"/>
              <a:ext cx="1607701" cy="1861165"/>
            </a:xfrm>
            <a:prstGeom prst="blockArc">
              <a:avLst>
                <a:gd name="adj1" fmla="val 12021556"/>
                <a:gd name="adj2" fmla="val 16611562"/>
                <a:gd name="adj3" fmla="val 8267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Szalagív 19"/>
            <p:cNvSpPr/>
            <p:nvPr/>
          </p:nvSpPr>
          <p:spPr>
            <a:xfrm rot="16200000">
              <a:off x="1939114" y="2946030"/>
              <a:ext cx="1252665" cy="1156877"/>
            </a:xfrm>
            <a:prstGeom prst="blockArc">
              <a:avLst>
                <a:gd name="adj1" fmla="val 16102905"/>
                <a:gd name="adj2" fmla="val 40790"/>
                <a:gd name="adj3" fmla="val 10611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églalap 32"/>
            <p:cNvSpPr/>
            <p:nvPr/>
          </p:nvSpPr>
          <p:spPr>
            <a:xfrm rot="10800000">
              <a:off x="3674731" y="4524499"/>
              <a:ext cx="858975" cy="127224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églalap 37"/>
            <p:cNvSpPr/>
            <p:nvPr/>
          </p:nvSpPr>
          <p:spPr>
            <a:xfrm rot="10800000">
              <a:off x="2773099" y="4524499"/>
              <a:ext cx="858975" cy="127224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Szalagív 39"/>
            <p:cNvSpPr/>
            <p:nvPr/>
          </p:nvSpPr>
          <p:spPr>
            <a:xfrm rot="10800000">
              <a:off x="1988291" y="2463801"/>
              <a:ext cx="1460181" cy="2187922"/>
            </a:xfrm>
            <a:prstGeom prst="blockArc">
              <a:avLst>
                <a:gd name="adj1" fmla="val 18706649"/>
                <a:gd name="adj2" fmla="val 21531007"/>
                <a:gd name="adj3" fmla="val 832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Szalagív 40"/>
            <p:cNvSpPr/>
            <p:nvPr/>
          </p:nvSpPr>
          <p:spPr>
            <a:xfrm rot="10800000">
              <a:off x="1989629" y="2463801"/>
              <a:ext cx="1460181" cy="2187922"/>
            </a:xfrm>
            <a:prstGeom prst="blockArc">
              <a:avLst>
                <a:gd name="adj1" fmla="val 16148438"/>
                <a:gd name="adj2" fmla="val 18582618"/>
                <a:gd name="adj3" fmla="val 8399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Szalagív 15"/>
            <p:cNvSpPr/>
            <p:nvPr/>
          </p:nvSpPr>
          <p:spPr>
            <a:xfrm rot="21011727" flipH="1" flipV="1">
              <a:off x="3836375" y="2985211"/>
              <a:ext cx="1450466" cy="1671056"/>
            </a:xfrm>
            <a:prstGeom prst="blockArc">
              <a:avLst>
                <a:gd name="adj1" fmla="val 10716004"/>
                <a:gd name="adj2" fmla="val 16795296"/>
                <a:gd name="adj3" fmla="val 8676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Szalagív 5"/>
            <p:cNvSpPr/>
            <p:nvPr/>
          </p:nvSpPr>
          <p:spPr>
            <a:xfrm rot="5400000">
              <a:off x="2026809" y="2514238"/>
              <a:ext cx="1234656" cy="2002461"/>
            </a:xfrm>
            <a:prstGeom prst="blockArc">
              <a:avLst>
                <a:gd name="adj1" fmla="val 10716004"/>
                <a:gd name="adj2" fmla="val 14916447"/>
                <a:gd name="adj3" fmla="val 9742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Szalagív 29"/>
            <p:cNvSpPr/>
            <p:nvPr/>
          </p:nvSpPr>
          <p:spPr>
            <a:xfrm rot="11475486" flipV="1">
              <a:off x="3936174" y="3409386"/>
              <a:ext cx="1156898" cy="1346322"/>
            </a:xfrm>
            <a:prstGeom prst="blockArc">
              <a:avLst>
                <a:gd name="adj1" fmla="val 8171673"/>
                <a:gd name="adj2" fmla="val 12447870"/>
                <a:gd name="adj3" fmla="val 10421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Csoportba foglalás 57"/>
          <p:cNvGrpSpPr/>
          <p:nvPr/>
        </p:nvGrpSpPr>
        <p:grpSpPr>
          <a:xfrm rot="18575674" flipH="1">
            <a:off x="2120792" y="2142213"/>
            <a:ext cx="502788" cy="308498"/>
            <a:chOff x="4937422" y="810077"/>
            <a:chExt cx="2023772" cy="1349514"/>
          </a:xfrm>
          <a:solidFill>
            <a:srgbClr val="F7F7F7"/>
          </a:solidFill>
          <a:effectLst/>
        </p:grpSpPr>
        <p:grpSp>
          <p:nvGrpSpPr>
            <p:cNvPr id="59" name="Csoportba foglalás 58"/>
            <p:cNvGrpSpPr/>
            <p:nvPr/>
          </p:nvGrpSpPr>
          <p:grpSpPr>
            <a:xfrm>
              <a:off x="4937422" y="810077"/>
              <a:ext cx="2023772" cy="1349514"/>
              <a:chOff x="4937422" y="810077"/>
              <a:chExt cx="2023772" cy="1349514"/>
            </a:xfrm>
            <a:grpFill/>
          </p:grpSpPr>
          <p:sp>
            <p:nvSpPr>
              <p:cNvPr id="61" name="Ellipszis 60"/>
              <p:cNvSpPr/>
              <p:nvPr/>
            </p:nvSpPr>
            <p:spPr>
              <a:xfrm>
                <a:off x="6368953" y="1820288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2" name="Ellipszis 61"/>
              <p:cNvSpPr/>
              <p:nvPr/>
            </p:nvSpPr>
            <p:spPr>
              <a:xfrm>
                <a:off x="5062772" y="1822623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3" name="Ellipszis 62"/>
              <p:cNvSpPr/>
              <p:nvPr/>
            </p:nvSpPr>
            <p:spPr>
              <a:xfrm>
                <a:off x="5494813" y="1822471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Téglalap 63"/>
              <p:cNvSpPr/>
              <p:nvPr/>
            </p:nvSpPr>
            <p:spPr>
              <a:xfrm>
                <a:off x="4937422" y="1424824"/>
                <a:ext cx="1008783" cy="46830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Ellipszis 64"/>
              <p:cNvSpPr/>
              <p:nvPr/>
            </p:nvSpPr>
            <p:spPr>
              <a:xfrm>
                <a:off x="5930787" y="1822471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Téglalap 65"/>
              <p:cNvSpPr/>
              <p:nvPr/>
            </p:nvSpPr>
            <p:spPr>
              <a:xfrm>
                <a:off x="5907315" y="1068041"/>
                <a:ext cx="1001555" cy="81231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Téglalap 66"/>
              <p:cNvSpPr/>
              <p:nvPr/>
            </p:nvSpPr>
            <p:spPr>
              <a:xfrm>
                <a:off x="5221019" y="1022403"/>
                <a:ext cx="300007" cy="39880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8" name="Háromszög 67"/>
              <p:cNvSpPr/>
              <p:nvPr/>
            </p:nvSpPr>
            <p:spPr>
              <a:xfrm>
                <a:off x="5096053" y="900761"/>
                <a:ext cx="546725" cy="222101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Körszelet 68"/>
              <p:cNvSpPr/>
              <p:nvPr/>
            </p:nvSpPr>
            <p:spPr>
              <a:xfrm rot="5400000">
                <a:off x="6102583" y="561065"/>
                <a:ext cx="609600" cy="1107623"/>
              </a:xfrm>
              <a:prstGeom prst="chord">
                <a:avLst>
                  <a:gd name="adj1" fmla="val 5402317"/>
                  <a:gd name="adj2" fmla="val 16230864"/>
                </a:avLst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0" name="Lekerekített téglalap 59"/>
            <p:cNvSpPr/>
            <p:nvPr/>
          </p:nvSpPr>
          <p:spPr>
            <a:xfrm>
              <a:off x="6040179" y="1031829"/>
              <a:ext cx="734403" cy="371018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0" name="Csoportba foglalás 69"/>
          <p:cNvGrpSpPr/>
          <p:nvPr/>
        </p:nvGrpSpPr>
        <p:grpSpPr>
          <a:xfrm rot="2502305" flipH="1">
            <a:off x="3783340" y="1962453"/>
            <a:ext cx="502788" cy="308498"/>
            <a:chOff x="4937422" y="810077"/>
            <a:chExt cx="2023772" cy="1349514"/>
          </a:xfrm>
          <a:solidFill>
            <a:srgbClr val="F7F7F7"/>
          </a:solidFill>
          <a:effectLst/>
        </p:grpSpPr>
        <p:grpSp>
          <p:nvGrpSpPr>
            <p:cNvPr id="73" name="Csoportba foglalás 72"/>
            <p:cNvGrpSpPr/>
            <p:nvPr/>
          </p:nvGrpSpPr>
          <p:grpSpPr>
            <a:xfrm>
              <a:off x="4937422" y="810077"/>
              <a:ext cx="2023772" cy="1349514"/>
              <a:chOff x="4937422" y="810077"/>
              <a:chExt cx="2023772" cy="1349514"/>
            </a:xfrm>
            <a:grpFill/>
          </p:grpSpPr>
          <p:sp>
            <p:nvSpPr>
              <p:cNvPr id="75" name="Ellipszis 74"/>
              <p:cNvSpPr/>
              <p:nvPr/>
            </p:nvSpPr>
            <p:spPr>
              <a:xfrm>
                <a:off x="6368953" y="1820288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6" name="Ellipszis 75"/>
              <p:cNvSpPr/>
              <p:nvPr/>
            </p:nvSpPr>
            <p:spPr>
              <a:xfrm>
                <a:off x="5062772" y="1822623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7" name="Ellipszis 76"/>
              <p:cNvSpPr/>
              <p:nvPr/>
            </p:nvSpPr>
            <p:spPr>
              <a:xfrm>
                <a:off x="5494813" y="1822471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8" name="Téglalap 77"/>
              <p:cNvSpPr/>
              <p:nvPr/>
            </p:nvSpPr>
            <p:spPr>
              <a:xfrm>
                <a:off x="4937422" y="1424824"/>
                <a:ext cx="1008783" cy="46830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9" name="Ellipszis 78"/>
              <p:cNvSpPr/>
              <p:nvPr/>
            </p:nvSpPr>
            <p:spPr>
              <a:xfrm>
                <a:off x="5930787" y="1822471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0" name="Téglalap 79"/>
              <p:cNvSpPr/>
              <p:nvPr/>
            </p:nvSpPr>
            <p:spPr>
              <a:xfrm>
                <a:off x="5907315" y="1068041"/>
                <a:ext cx="1001555" cy="81231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1" name="Téglalap 80"/>
              <p:cNvSpPr/>
              <p:nvPr/>
            </p:nvSpPr>
            <p:spPr>
              <a:xfrm>
                <a:off x="5221019" y="1022403"/>
                <a:ext cx="300007" cy="39880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2" name="Háromszög 81"/>
              <p:cNvSpPr/>
              <p:nvPr/>
            </p:nvSpPr>
            <p:spPr>
              <a:xfrm>
                <a:off x="5096053" y="900761"/>
                <a:ext cx="546725" cy="222101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3" name="Körszelet 82"/>
              <p:cNvSpPr/>
              <p:nvPr/>
            </p:nvSpPr>
            <p:spPr>
              <a:xfrm rot="5400000">
                <a:off x="6102583" y="561065"/>
                <a:ext cx="609600" cy="1107623"/>
              </a:xfrm>
              <a:prstGeom prst="chord">
                <a:avLst>
                  <a:gd name="adj1" fmla="val 5402317"/>
                  <a:gd name="adj2" fmla="val 16230864"/>
                </a:avLst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4" name="Lekerekített téglalap 73"/>
            <p:cNvSpPr/>
            <p:nvPr/>
          </p:nvSpPr>
          <p:spPr>
            <a:xfrm>
              <a:off x="6040179" y="1031829"/>
              <a:ext cx="734403" cy="371018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4" name="Szövegdoboz 83"/>
          <p:cNvSpPr txBox="1"/>
          <p:nvPr/>
        </p:nvSpPr>
        <p:spPr>
          <a:xfrm>
            <a:off x="1980099" y="183847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tr1</a:t>
            </a:r>
            <a:endParaRPr lang="en-US" dirty="0"/>
          </a:p>
        </p:txBody>
      </p:sp>
      <p:sp>
        <p:nvSpPr>
          <p:cNvPr id="86" name="Szövegdoboz 85"/>
          <p:cNvSpPr txBox="1"/>
          <p:nvPr/>
        </p:nvSpPr>
        <p:spPr>
          <a:xfrm>
            <a:off x="4092315" y="178680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tr0</a:t>
            </a:r>
            <a:endParaRPr lang="en-US" dirty="0"/>
          </a:p>
        </p:txBody>
      </p:sp>
      <p:sp>
        <p:nvSpPr>
          <p:cNvPr id="87" name="Téglalap 86"/>
          <p:cNvSpPr/>
          <p:nvPr/>
        </p:nvSpPr>
        <p:spPr>
          <a:xfrm rot="16200000">
            <a:off x="3803296" y="3046467"/>
            <a:ext cx="455780" cy="115943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zalagív 90"/>
          <p:cNvSpPr/>
          <p:nvPr/>
        </p:nvSpPr>
        <p:spPr>
          <a:xfrm rot="4811727" flipH="1" flipV="1">
            <a:off x="2453651" y="3785921"/>
            <a:ext cx="1450466" cy="1671056"/>
          </a:xfrm>
          <a:prstGeom prst="blockArc">
            <a:avLst>
              <a:gd name="adj1" fmla="val 10760404"/>
              <a:gd name="adj2" fmla="val 16680768"/>
              <a:gd name="adj3" fmla="val 7996"/>
            </a:avLst>
          </a:prstGeom>
          <a:solidFill>
            <a:srgbClr val="F7F7F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églalap 91"/>
          <p:cNvSpPr/>
          <p:nvPr/>
        </p:nvSpPr>
        <p:spPr>
          <a:xfrm rot="16200000">
            <a:off x="4002249" y="2818105"/>
            <a:ext cx="132296" cy="45719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2470363" y="4909873"/>
            <a:ext cx="311150" cy="18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/>
          <p:cNvCxnSpPr/>
          <p:nvPr/>
        </p:nvCxnSpPr>
        <p:spPr>
          <a:xfrm flipH="1">
            <a:off x="3886303" y="3022600"/>
            <a:ext cx="111022" cy="345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713773" y="2210794"/>
            <a:ext cx="1566017" cy="55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/>
              <a:t>Design </a:t>
            </a:r>
            <a:r>
              <a:rPr lang="hu-HU" sz="1350" dirty="0" err="1"/>
              <a:t>time</a:t>
            </a:r>
            <a:r>
              <a:rPr lang="hu-HU" sz="1350" dirty="0"/>
              <a:t> </a:t>
            </a:r>
            <a:r>
              <a:rPr lang="hu-HU" sz="1350" dirty="0" err="1"/>
              <a:t>modeling</a:t>
            </a:r>
            <a:endParaRPr lang="en-US" sz="1350" dirty="0"/>
          </a:p>
        </p:txBody>
      </p:sp>
      <p:cxnSp>
        <p:nvCxnSpPr>
          <p:cNvPr id="15" name="Egyenes összekötő nyíllal 14"/>
          <p:cNvCxnSpPr>
            <a:stCxn id="6" idx="6"/>
            <a:endCxn id="4" idx="1"/>
          </p:cNvCxnSpPr>
          <p:nvPr/>
        </p:nvCxnSpPr>
        <p:spPr>
          <a:xfrm>
            <a:off x="2463804" y="2488643"/>
            <a:ext cx="249968" cy="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Egyenes összekötő nyíllal 27"/>
          <p:cNvCxnSpPr>
            <a:stCxn id="38" idx="3"/>
            <a:endCxn id="182" idx="1"/>
          </p:cNvCxnSpPr>
          <p:nvPr/>
        </p:nvCxnSpPr>
        <p:spPr>
          <a:xfrm flipV="1">
            <a:off x="6092047" y="2488137"/>
            <a:ext cx="241970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églalap 37"/>
          <p:cNvSpPr/>
          <p:nvPr/>
        </p:nvSpPr>
        <p:spPr>
          <a:xfrm>
            <a:off x="4526032" y="2210389"/>
            <a:ext cx="1566017" cy="55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Synthesizing</a:t>
            </a:r>
            <a:r>
              <a:rPr lang="hu-HU" sz="1350" dirty="0"/>
              <a:t> </a:t>
            </a:r>
            <a:r>
              <a:rPr lang="hu-HU" sz="1350" dirty="0" err="1"/>
              <a:t>executable</a:t>
            </a:r>
            <a:r>
              <a:rPr lang="hu-HU" sz="1350" dirty="0"/>
              <a:t> </a:t>
            </a:r>
            <a:r>
              <a:rPr lang="hu-HU" sz="1350" dirty="0" err="1"/>
              <a:t>monitors</a:t>
            </a:r>
            <a:endParaRPr lang="en-US" sz="1350" dirty="0"/>
          </a:p>
        </p:txBody>
      </p:sp>
      <p:cxnSp>
        <p:nvCxnSpPr>
          <p:cNvPr id="120" name="Egyenes összekötő nyíllal 119"/>
          <p:cNvCxnSpPr>
            <a:stCxn id="4" idx="3"/>
            <a:endCxn id="38" idx="1"/>
          </p:cNvCxnSpPr>
          <p:nvPr/>
        </p:nvCxnSpPr>
        <p:spPr>
          <a:xfrm flipV="1">
            <a:off x="4279789" y="2489197"/>
            <a:ext cx="246242" cy="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Ellipszis 5"/>
          <p:cNvSpPr/>
          <p:nvPr/>
        </p:nvSpPr>
        <p:spPr>
          <a:xfrm>
            <a:off x="2124111" y="2318796"/>
            <a:ext cx="339695" cy="339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Ellipszis 129"/>
          <p:cNvSpPr/>
          <p:nvPr/>
        </p:nvSpPr>
        <p:spPr>
          <a:xfrm>
            <a:off x="10124608" y="2318291"/>
            <a:ext cx="339695" cy="339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4" name="Ellipszis 133"/>
          <p:cNvSpPr/>
          <p:nvPr/>
        </p:nvSpPr>
        <p:spPr>
          <a:xfrm>
            <a:off x="10181758" y="2386185"/>
            <a:ext cx="225395" cy="2253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2" name="Téglalap 181"/>
          <p:cNvSpPr/>
          <p:nvPr/>
        </p:nvSpPr>
        <p:spPr>
          <a:xfrm>
            <a:off x="6334018" y="2216799"/>
            <a:ext cx="1566017" cy="5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Deploying</a:t>
            </a:r>
            <a:r>
              <a:rPr lang="hu-HU" sz="1350" dirty="0"/>
              <a:t> </a:t>
            </a:r>
            <a:r>
              <a:rPr lang="hu-HU" sz="1350" dirty="0" err="1"/>
              <a:t>binaries</a:t>
            </a:r>
            <a:endParaRPr lang="en-US" sz="1350" dirty="0"/>
          </a:p>
        </p:txBody>
      </p:sp>
      <p:cxnSp>
        <p:nvCxnSpPr>
          <p:cNvPr id="184" name="Egyenes összekötő nyíllal 183"/>
          <p:cNvCxnSpPr>
            <a:stCxn id="182" idx="3"/>
            <a:endCxn id="203" idx="1"/>
          </p:cNvCxnSpPr>
          <p:nvPr/>
        </p:nvCxnSpPr>
        <p:spPr>
          <a:xfrm>
            <a:off x="7900033" y="2488137"/>
            <a:ext cx="2399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3" name="Téglalap 202"/>
          <p:cNvSpPr/>
          <p:nvPr/>
        </p:nvSpPr>
        <p:spPr>
          <a:xfrm>
            <a:off x="8139957" y="2216799"/>
            <a:ext cx="1746759" cy="5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/>
              <a:t>Starting </a:t>
            </a:r>
            <a:r>
              <a:rPr lang="hu-HU" sz="1350" dirty="0" err="1"/>
              <a:t>the</a:t>
            </a:r>
            <a:r>
              <a:rPr lang="hu-HU" sz="1350" dirty="0"/>
              <a:t> </a:t>
            </a:r>
            <a:r>
              <a:rPr lang="hu-HU" sz="1350" dirty="0" err="1"/>
              <a:t>system</a:t>
            </a:r>
            <a:r>
              <a:rPr lang="hu-HU" sz="1350" dirty="0"/>
              <a:t> </a:t>
            </a:r>
            <a:r>
              <a:rPr lang="hu-HU" sz="1350" dirty="0" err="1"/>
              <a:t>with</a:t>
            </a:r>
            <a:r>
              <a:rPr lang="hu-HU" sz="1350" dirty="0"/>
              <a:t> </a:t>
            </a:r>
            <a:r>
              <a:rPr lang="hu-HU" sz="1350" dirty="0" err="1"/>
              <a:t>monitors</a:t>
            </a:r>
            <a:endParaRPr lang="en-US" sz="1350" dirty="0"/>
          </a:p>
        </p:txBody>
      </p:sp>
      <p:cxnSp>
        <p:nvCxnSpPr>
          <p:cNvPr id="205" name="Egyenes összekötő nyíllal 204"/>
          <p:cNvCxnSpPr>
            <a:stCxn id="203" idx="3"/>
            <a:endCxn id="130" idx="2"/>
          </p:cNvCxnSpPr>
          <p:nvPr/>
        </p:nvCxnSpPr>
        <p:spPr>
          <a:xfrm>
            <a:off x="9886716" y="2488137"/>
            <a:ext cx="2378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4167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églalap 134"/>
          <p:cNvSpPr/>
          <p:nvPr/>
        </p:nvSpPr>
        <p:spPr>
          <a:xfrm>
            <a:off x="2960016" y="3470101"/>
            <a:ext cx="1566017" cy="55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/>
              <a:t>Domain </a:t>
            </a:r>
            <a:r>
              <a:rPr lang="hu-HU" sz="1350" dirty="0" err="1"/>
              <a:t>modeling</a:t>
            </a:r>
            <a:endParaRPr lang="en-US" sz="1350" dirty="0"/>
          </a:p>
        </p:txBody>
      </p:sp>
      <p:cxnSp>
        <p:nvCxnSpPr>
          <p:cNvPr id="136" name="Egyenes összekötő nyíllal 135"/>
          <p:cNvCxnSpPr/>
          <p:nvPr/>
        </p:nvCxnSpPr>
        <p:spPr>
          <a:xfrm flipV="1">
            <a:off x="2355479" y="4061761"/>
            <a:ext cx="286043" cy="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7" name="Téglalap 136"/>
          <p:cNvSpPr/>
          <p:nvPr/>
        </p:nvSpPr>
        <p:spPr>
          <a:xfrm>
            <a:off x="2960016" y="4103861"/>
            <a:ext cx="1566017" cy="5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/>
              <a:t>Platform </a:t>
            </a:r>
            <a:r>
              <a:rPr lang="hu-HU" sz="1350" dirty="0" err="1"/>
              <a:t>modeling</a:t>
            </a:r>
            <a:endParaRPr lang="en-US" sz="1350" dirty="0"/>
          </a:p>
        </p:txBody>
      </p:sp>
      <p:cxnSp>
        <p:nvCxnSpPr>
          <p:cNvPr id="138" name="Egyenes összekötő nyíllal 137"/>
          <p:cNvCxnSpPr>
            <a:stCxn id="149" idx="3"/>
            <a:endCxn id="135" idx="1"/>
          </p:cNvCxnSpPr>
          <p:nvPr/>
        </p:nvCxnSpPr>
        <p:spPr>
          <a:xfrm>
            <a:off x="2729481" y="3748504"/>
            <a:ext cx="230535" cy="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Egyenes összekötő nyíllal 138"/>
          <p:cNvCxnSpPr>
            <a:stCxn id="150" idx="3"/>
            <a:endCxn id="137" idx="1"/>
          </p:cNvCxnSpPr>
          <p:nvPr/>
        </p:nvCxnSpPr>
        <p:spPr>
          <a:xfrm>
            <a:off x="2728029" y="4375017"/>
            <a:ext cx="231987" cy="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Egyenes összekötő nyíllal 139"/>
          <p:cNvCxnSpPr>
            <a:stCxn id="137" idx="3"/>
            <a:endCxn id="154" idx="1"/>
          </p:cNvCxnSpPr>
          <p:nvPr/>
        </p:nvCxnSpPr>
        <p:spPr>
          <a:xfrm flipV="1">
            <a:off x="4526030" y="4373419"/>
            <a:ext cx="270662" cy="1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Egyenes összekötő nyíllal 140"/>
          <p:cNvCxnSpPr>
            <a:stCxn id="135" idx="3"/>
            <a:endCxn id="153" idx="1"/>
          </p:cNvCxnSpPr>
          <p:nvPr/>
        </p:nvCxnSpPr>
        <p:spPr>
          <a:xfrm flipV="1">
            <a:off x="4526030" y="3746901"/>
            <a:ext cx="270662" cy="2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2" name="Téglalap 141"/>
          <p:cNvSpPr/>
          <p:nvPr/>
        </p:nvSpPr>
        <p:spPr>
          <a:xfrm>
            <a:off x="5475506" y="4102078"/>
            <a:ext cx="1566017" cy="5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Allocation</a:t>
            </a:r>
            <a:endParaRPr lang="en-US" sz="1350" dirty="0"/>
          </a:p>
        </p:txBody>
      </p:sp>
      <p:cxnSp>
        <p:nvCxnSpPr>
          <p:cNvPr id="143" name="Egyenes összekötő nyíllal 142"/>
          <p:cNvCxnSpPr>
            <a:stCxn id="158" idx="3"/>
            <a:endCxn id="142" idx="1"/>
          </p:cNvCxnSpPr>
          <p:nvPr/>
        </p:nvCxnSpPr>
        <p:spPr>
          <a:xfrm>
            <a:off x="5238496" y="4373416"/>
            <a:ext cx="237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4" name="Téglalap 143"/>
          <p:cNvSpPr/>
          <p:nvPr/>
        </p:nvSpPr>
        <p:spPr>
          <a:xfrm>
            <a:off x="5475506" y="3468095"/>
            <a:ext cx="1566017" cy="55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Specifying</a:t>
            </a:r>
            <a:r>
              <a:rPr lang="hu-HU" sz="1350" dirty="0"/>
              <a:t> monitoring </a:t>
            </a:r>
            <a:r>
              <a:rPr lang="hu-HU" sz="1350" dirty="0" err="1"/>
              <a:t>goals</a:t>
            </a:r>
            <a:endParaRPr lang="en-US" sz="1350" dirty="0"/>
          </a:p>
        </p:txBody>
      </p:sp>
      <p:cxnSp>
        <p:nvCxnSpPr>
          <p:cNvPr id="145" name="Egyenes összekötő nyíllal 144"/>
          <p:cNvCxnSpPr>
            <a:stCxn id="157" idx="3"/>
            <a:endCxn id="144" idx="1"/>
          </p:cNvCxnSpPr>
          <p:nvPr/>
        </p:nvCxnSpPr>
        <p:spPr>
          <a:xfrm flipV="1">
            <a:off x="5239948" y="3746903"/>
            <a:ext cx="2355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Téglalap 145"/>
          <p:cNvSpPr/>
          <p:nvPr/>
        </p:nvSpPr>
        <p:spPr>
          <a:xfrm>
            <a:off x="7592218" y="3743700"/>
            <a:ext cx="1566017" cy="55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Synthesizing</a:t>
            </a:r>
            <a:r>
              <a:rPr lang="hu-HU" sz="1350" dirty="0"/>
              <a:t> </a:t>
            </a:r>
            <a:r>
              <a:rPr lang="hu-HU" sz="1350" dirty="0" err="1"/>
              <a:t>executable</a:t>
            </a:r>
            <a:r>
              <a:rPr lang="hu-HU" sz="1350" dirty="0"/>
              <a:t> </a:t>
            </a:r>
            <a:r>
              <a:rPr lang="hu-HU" sz="1350" dirty="0" err="1"/>
              <a:t>monitors</a:t>
            </a:r>
            <a:endParaRPr lang="en-US" sz="1350" dirty="0"/>
          </a:p>
        </p:txBody>
      </p:sp>
      <p:grpSp>
        <p:nvGrpSpPr>
          <p:cNvPr id="147" name="Csoportba foglalás 146"/>
          <p:cNvGrpSpPr/>
          <p:nvPr/>
        </p:nvGrpSpPr>
        <p:grpSpPr>
          <a:xfrm>
            <a:off x="2640737" y="3435245"/>
            <a:ext cx="92596" cy="1256230"/>
            <a:chOff x="1973288" y="3478856"/>
            <a:chExt cx="123461" cy="1674973"/>
          </a:xfrm>
        </p:grpSpPr>
        <p:sp>
          <p:nvSpPr>
            <p:cNvPr id="148" name="Téglalap 147"/>
            <p:cNvSpPr/>
            <p:nvPr/>
          </p:nvSpPr>
          <p:spPr>
            <a:xfrm>
              <a:off x="1975236" y="3483122"/>
              <a:ext cx="121513" cy="1670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Téglalap 148"/>
            <p:cNvSpPr/>
            <p:nvPr/>
          </p:nvSpPr>
          <p:spPr>
            <a:xfrm>
              <a:off x="1973288" y="3478856"/>
              <a:ext cx="118323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Téglalap 149"/>
            <p:cNvSpPr/>
            <p:nvPr/>
          </p:nvSpPr>
          <p:spPr>
            <a:xfrm>
              <a:off x="1973288" y="4314209"/>
              <a:ext cx="116387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51" name="Csoportba foglalás 150"/>
          <p:cNvGrpSpPr/>
          <p:nvPr/>
        </p:nvGrpSpPr>
        <p:grpSpPr>
          <a:xfrm>
            <a:off x="4796692" y="3433644"/>
            <a:ext cx="92596" cy="1256230"/>
            <a:chOff x="1973288" y="3478856"/>
            <a:chExt cx="123461" cy="1674973"/>
          </a:xfrm>
        </p:grpSpPr>
        <p:sp>
          <p:nvSpPr>
            <p:cNvPr id="152" name="Téglalap 151"/>
            <p:cNvSpPr/>
            <p:nvPr/>
          </p:nvSpPr>
          <p:spPr>
            <a:xfrm>
              <a:off x="1975236" y="3483122"/>
              <a:ext cx="121513" cy="1670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Téglalap 152"/>
            <p:cNvSpPr/>
            <p:nvPr/>
          </p:nvSpPr>
          <p:spPr>
            <a:xfrm>
              <a:off x="1973288" y="3478856"/>
              <a:ext cx="118323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Téglalap 153"/>
            <p:cNvSpPr/>
            <p:nvPr/>
          </p:nvSpPr>
          <p:spPr>
            <a:xfrm>
              <a:off x="1973288" y="4314209"/>
              <a:ext cx="116387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55" name="Csoportba foglalás 154"/>
          <p:cNvGrpSpPr/>
          <p:nvPr/>
        </p:nvGrpSpPr>
        <p:grpSpPr>
          <a:xfrm>
            <a:off x="5151206" y="3433644"/>
            <a:ext cx="92596" cy="1256230"/>
            <a:chOff x="1973288" y="3478856"/>
            <a:chExt cx="123461" cy="1674973"/>
          </a:xfrm>
        </p:grpSpPr>
        <p:sp>
          <p:nvSpPr>
            <p:cNvPr id="156" name="Téglalap 155"/>
            <p:cNvSpPr/>
            <p:nvPr/>
          </p:nvSpPr>
          <p:spPr>
            <a:xfrm>
              <a:off x="1975236" y="3483122"/>
              <a:ext cx="121513" cy="1670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7" name="Téglalap 156"/>
            <p:cNvSpPr/>
            <p:nvPr/>
          </p:nvSpPr>
          <p:spPr>
            <a:xfrm>
              <a:off x="1973288" y="3478856"/>
              <a:ext cx="118323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8" name="Téglalap 157"/>
            <p:cNvSpPr/>
            <p:nvPr/>
          </p:nvSpPr>
          <p:spPr>
            <a:xfrm>
              <a:off x="1982310" y="4314209"/>
              <a:ext cx="107365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59" name="Csoportba foglalás 158"/>
          <p:cNvGrpSpPr/>
          <p:nvPr/>
        </p:nvGrpSpPr>
        <p:grpSpPr>
          <a:xfrm>
            <a:off x="7273224" y="3430444"/>
            <a:ext cx="92596" cy="1256230"/>
            <a:chOff x="1973288" y="3478856"/>
            <a:chExt cx="123461" cy="1674973"/>
          </a:xfrm>
        </p:grpSpPr>
        <p:sp>
          <p:nvSpPr>
            <p:cNvPr id="160" name="Téglalap 159"/>
            <p:cNvSpPr/>
            <p:nvPr/>
          </p:nvSpPr>
          <p:spPr>
            <a:xfrm>
              <a:off x="1975236" y="3483122"/>
              <a:ext cx="121513" cy="1670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Téglalap 160"/>
            <p:cNvSpPr/>
            <p:nvPr/>
          </p:nvSpPr>
          <p:spPr>
            <a:xfrm>
              <a:off x="1973288" y="3478856"/>
              <a:ext cx="118323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Téglalap 161"/>
            <p:cNvSpPr/>
            <p:nvPr/>
          </p:nvSpPr>
          <p:spPr>
            <a:xfrm>
              <a:off x="1973288" y="4314209"/>
              <a:ext cx="116387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63" name="Egyenes összekötő nyíllal 162"/>
          <p:cNvCxnSpPr/>
          <p:nvPr/>
        </p:nvCxnSpPr>
        <p:spPr>
          <a:xfrm flipV="1">
            <a:off x="4844262" y="4060159"/>
            <a:ext cx="306290" cy="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4" name="Egyenes összekötő nyíllal 163"/>
          <p:cNvCxnSpPr>
            <a:stCxn id="142" idx="3"/>
            <a:endCxn id="162" idx="1"/>
          </p:cNvCxnSpPr>
          <p:nvPr/>
        </p:nvCxnSpPr>
        <p:spPr>
          <a:xfrm flipV="1">
            <a:off x="7041523" y="4370217"/>
            <a:ext cx="231703" cy="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" name="Egyenes összekötő nyíllal 164"/>
          <p:cNvCxnSpPr>
            <a:stCxn id="144" idx="3"/>
            <a:endCxn id="161" idx="1"/>
          </p:cNvCxnSpPr>
          <p:nvPr/>
        </p:nvCxnSpPr>
        <p:spPr>
          <a:xfrm flipV="1">
            <a:off x="7041523" y="3743701"/>
            <a:ext cx="231703" cy="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6" name="Egyenes összekötő nyíllal 165"/>
          <p:cNvCxnSpPr>
            <a:endCxn id="146" idx="1"/>
          </p:cNvCxnSpPr>
          <p:nvPr/>
        </p:nvCxnSpPr>
        <p:spPr>
          <a:xfrm flipV="1">
            <a:off x="7365822" y="4022508"/>
            <a:ext cx="226397" cy="5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Ellipszis 166"/>
          <p:cNvSpPr/>
          <p:nvPr/>
        </p:nvSpPr>
        <p:spPr>
          <a:xfrm>
            <a:off x="2058647" y="3892452"/>
            <a:ext cx="339695" cy="339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8" name="Egyenes összekötő nyíllal 167"/>
          <p:cNvCxnSpPr>
            <a:stCxn id="146" idx="3"/>
            <a:endCxn id="169" idx="2"/>
          </p:cNvCxnSpPr>
          <p:nvPr/>
        </p:nvCxnSpPr>
        <p:spPr>
          <a:xfrm>
            <a:off x="9158233" y="4022506"/>
            <a:ext cx="267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9" name="Ellipszis 168"/>
          <p:cNvSpPr/>
          <p:nvPr/>
        </p:nvSpPr>
        <p:spPr>
          <a:xfrm>
            <a:off x="9425458" y="3852661"/>
            <a:ext cx="339695" cy="339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0" name="Ellipszis 169"/>
          <p:cNvSpPr/>
          <p:nvPr/>
        </p:nvSpPr>
        <p:spPr>
          <a:xfrm>
            <a:off x="9480579" y="3909811"/>
            <a:ext cx="225395" cy="2253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2552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713773" y="2210794"/>
            <a:ext cx="1566017" cy="55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/>
              <a:t>Design </a:t>
            </a:r>
            <a:r>
              <a:rPr lang="hu-HU" sz="1350" dirty="0" err="1"/>
              <a:t>time</a:t>
            </a:r>
            <a:r>
              <a:rPr lang="hu-HU" sz="1350" dirty="0"/>
              <a:t> </a:t>
            </a:r>
            <a:r>
              <a:rPr lang="hu-HU" sz="1350" dirty="0" err="1"/>
              <a:t>modeling</a:t>
            </a:r>
            <a:endParaRPr lang="en-US" sz="1350" dirty="0"/>
          </a:p>
        </p:txBody>
      </p:sp>
      <p:cxnSp>
        <p:nvCxnSpPr>
          <p:cNvPr id="15" name="Egyenes összekötő nyíllal 14"/>
          <p:cNvCxnSpPr>
            <a:stCxn id="6" idx="6"/>
            <a:endCxn id="4" idx="1"/>
          </p:cNvCxnSpPr>
          <p:nvPr/>
        </p:nvCxnSpPr>
        <p:spPr>
          <a:xfrm>
            <a:off x="2463804" y="2488643"/>
            <a:ext cx="249968" cy="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Egyenes összekötő nyíllal 27"/>
          <p:cNvCxnSpPr>
            <a:stCxn id="38" idx="3"/>
            <a:endCxn id="182" idx="1"/>
          </p:cNvCxnSpPr>
          <p:nvPr/>
        </p:nvCxnSpPr>
        <p:spPr>
          <a:xfrm flipV="1">
            <a:off x="6092047" y="2488137"/>
            <a:ext cx="241970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églalap 37"/>
          <p:cNvSpPr/>
          <p:nvPr/>
        </p:nvSpPr>
        <p:spPr>
          <a:xfrm>
            <a:off x="4526032" y="2210389"/>
            <a:ext cx="1566017" cy="55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Synthesizing</a:t>
            </a:r>
            <a:r>
              <a:rPr lang="hu-HU" sz="1350" dirty="0"/>
              <a:t> </a:t>
            </a:r>
            <a:r>
              <a:rPr lang="hu-HU" sz="1350" dirty="0" err="1"/>
              <a:t>executable</a:t>
            </a:r>
            <a:r>
              <a:rPr lang="hu-HU" sz="1350" dirty="0"/>
              <a:t> </a:t>
            </a:r>
            <a:r>
              <a:rPr lang="hu-HU" sz="1350" dirty="0" err="1"/>
              <a:t>monitors</a:t>
            </a:r>
            <a:endParaRPr lang="en-US" sz="1350" dirty="0"/>
          </a:p>
        </p:txBody>
      </p:sp>
      <p:cxnSp>
        <p:nvCxnSpPr>
          <p:cNvPr id="120" name="Egyenes összekötő nyíllal 119"/>
          <p:cNvCxnSpPr>
            <a:stCxn id="4" idx="3"/>
            <a:endCxn id="38" idx="1"/>
          </p:cNvCxnSpPr>
          <p:nvPr/>
        </p:nvCxnSpPr>
        <p:spPr>
          <a:xfrm flipV="1">
            <a:off x="4279789" y="2489197"/>
            <a:ext cx="246242" cy="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Ellipszis 5"/>
          <p:cNvSpPr/>
          <p:nvPr/>
        </p:nvSpPr>
        <p:spPr>
          <a:xfrm>
            <a:off x="2124111" y="2318796"/>
            <a:ext cx="339695" cy="339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0" name="Ellipszis 129"/>
          <p:cNvSpPr/>
          <p:nvPr/>
        </p:nvSpPr>
        <p:spPr>
          <a:xfrm>
            <a:off x="10124608" y="2318291"/>
            <a:ext cx="339695" cy="339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4" name="Ellipszis 133"/>
          <p:cNvSpPr/>
          <p:nvPr/>
        </p:nvSpPr>
        <p:spPr>
          <a:xfrm>
            <a:off x="10181758" y="2386185"/>
            <a:ext cx="225395" cy="2253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5" name="Téglalap 134"/>
          <p:cNvSpPr/>
          <p:nvPr/>
        </p:nvSpPr>
        <p:spPr>
          <a:xfrm>
            <a:off x="2960016" y="3470101"/>
            <a:ext cx="1566017" cy="55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/>
              <a:t>Domain </a:t>
            </a:r>
            <a:r>
              <a:rPr lang="hu-HU" sz="1350" dirty="0" err="1"/>
              <a:t>modeling</a:t>
            </a:r>
            <a:endParaRPr lang="en-US" sz="1350" dirty="0"/>
          </a:p>
        </p:txBody>
      </p:sp>
      <p:cxnSp>
        <p:nvCxnSpPr>
          <p:cNvPr id="136" name="Egyenes összekötő nyíllal 135"/>
          <p:cNvCxnSpPr/>
          <p:nvPr/>
        </p:nvCxnSpPr>
        <p:spPr>
          <a:xfrm flipV="1">
            <a:off x="2355479" y="4061761"/>
            <a:ext cx="286043" cy="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7" name="Téglalap 136"/>
          <p:cNvSpPr/>
          <p:nvPr/>
        </p:nvSpPr>
        <p:spPr>
          <a:xfrm>
            <a:off x="2960016" y="4103861"/>
            <a:ext cx="1566017" cy="5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/>
              <a:t>Platform </a:t>
            </a:r>
            <a:r>
              <a:rPr lang="hu-HU" sz="1350" dirty="0" err="1"/>
              <a:t>modeling</a:t>
            </a:r>
            <a:endParaRPr lang="en-US" sz="1350" dirty="0"/>
          </a:p>
        </p:txBody>
      </p:sp>
      <p:cxnSp>
        <p:nvCxnSpPr>
          <p:cNvPr id="138" name="Egyenes összekötő nyíllal 137"/>
          <p:cNvCxnSpPr>
            <a:stCxn id="149" idx="3"/>
            <a:endCxn id="135" idx="1"/>
          </p:cNvCxnSpPr>
          <p:nvPr/>
        </p:nvCxnSpPr>
        <p:spPr>
          <a:xfrm>
            <a:off x="2729481" y="3748504"/>
            <a:ext cx="230535" cy="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Egyenes összekötő nyíllal 138"/>
          <p:cNvCxnSpPr>
            <a:stCxn id="150" idx="3"/>
            <a:endCxn id="137" idx="1"/>
          </p:cNvCxnSpPr>
          <p:nvPr/>
        </p:nvCxnSpPr>
        <p:spPr>
          <a:xfrm>
            <a:off x="2728029" y="4375017"/>
            <a:ext cx="231987" cy="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Egyenes összekötő nyíllal 139"/>
          <p:cNvCxnSpPr>
            <a:stCxn id="137" idx="3"/>
            <a:endCxn id="154" idx="1"/>
          </p:cNvCxnSpPr>
          <p:nvPr/>
        </p:nvCxnSpPr>
        <p:spPr>
          <a:xfrm flipV="1">
            <a:off x="4526030" y="4373419"/>
            <a:ext cx="270662" cy="1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Egyenes összekötő nyíllal 140"/>
          <p:cNvCxnSpPr>
            <a:stCxn id="135" idx="3"/>
            <a:endCxn id="153" idx="1"/>
          </p:cNvCxnSpPr>
          <p:nvPr/>
        </p:nvCxnSpPr>
        <p:spPr>
          <a:xfrm flipV="1">
            <a:off x="4526030" y="3746901"/>
            <a:ext cx="270662" cy="2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2" name="Téglalap 141"/>
          <p:cNvSpPr/>
          <p:nvPr/>
        </p:nvSpPr>
        <p:spPr>
          <a:xfrm>
            <a:off x="5475506" y="4102078"/>
            <a:ext cx="1566017" cy="5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Allocation</a:t>
            </a:r>
            <a:endParaRPr lang="en-US" sz="1350" dirty="0"/>
          </a:p>
        </p:txBody>
      </p:sp>
      <p:cxnSp>
        <p:nvCxnSpPr>
          <p:cNvPr id="143" name="Egyenes összekötő nyíllal 142"/>
          <p:cNvCxnSpPr>
            <a:stCxn id="158" idx="3"/>
            <a:endCxn id="142" idx="1"/>
          </p:cNvCxnSpPr>
          <p:nvPr/>
        </p:nvCxnSpPr>
        <p:spPr>
          <a:xfrm>
            <a:off x="5238496" y="4373416"/>
            <a:ext cx="237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4" name="Téglalap 143"/>
          <p:cNvSpPr/>
          <p:nvPr/>
        </p:nvSpPr>
        <p:spPr>
          <a:xfrm>
            <a:off x="5475506" y="3468095"/>
            <a:ext cx="1566017" cy="55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Specifying</a:t>
            </a:r>
            <a:r>
              <a:rPr lang="hu-HU" sz="1350" dirty="0"/>
              <a:t> monitoring </a:t>
            </a:r>
            <a:r>
              <a:rPr lang="hu-HU" sz="1350" dirty="0" err="1"/>
              <a:t>goals</a:t>
            </a:r>
            <a:endParaRPr lang="en-US" sz="1350" dirty="0"/>
          </a:p>
        </p:txBody>
      </p:sp>
      <p:cxnSp>
        <p:nvCxnSpPr>
          <p:cNvPr id="145" name="Egyenes összekötő nyíllal 144"/>
          <p:cNvCxnSpPr>
            <a:stCxn id="157" idx="3"/>
            <a:endCxn id="144" idx="1"/>
          </p:cNvCxnSpPr>
          <p:nvPr/>
        </p:nvCxnSpPr>
        <p:spPr>
          <a:xfrm flipV="1">
            <a:off x="5239948" y="3746903"/>
            <a:ext cx="2355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Téglalap 145"/>
          <p:cNvSpPr/>
          <p:nvPr/>
        </p:nvSpPr>
        <p:spPr>
          <a:xfrm>
            <a:off x="7592218" y="3743700"/>
            <a:ext cx="1566017" cy="55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Synthesizing</a:t>
            </a:r>
            <a:r>
              <a:rPr lang="hu-HU" sz="1350" dirty="0"/>
              <a:t> </a:t>
            </a:r>
            <a:r>
              <a:rPr lang="hu-HU" sz="1350" dirty="0" err="1"/>
              <a:t>executable</a:t>
            </a:r>
            <a:r>
              <a:rPr lang="hu-HU" sz="1350" dirty="0"/>
              <a:t> </a:t>
            </a:r>
            <a:r>
              <a:rPr lang="hu-HU" sz="1350" dirty="0" err="1"/>
              <a:t>monitors</a:t>
            </a:r>
            <a:endParaRPr lang="en-US" sz="1350" dirty="0"/>
          </a:p>
        </p:txBody>
      </p:sp>
      <p:grpSp>
        <p:nvGrpSpPr>
          <p:cNvPr id="147" name="Csoportba foglalás 146"/>
          <p:cNvGrpSpPr/>
          <p:nvPr/>
        </p:nvGrpSpPr>
        <p:grpSpPr>
          <a:xfrm>
            <a:off x="2640737" y="3435245"/>
            <a:ext cx="92596" cy="1256230"/>
            <a:chOff x="1973288" y="3478856"/>
            <a:chExt cx="123461" cy="1674973"/>
          </a:xfrm>
        </p:grpSpPr>
        <p:sp>
          <p:nvSpPr>
            <p:cNvPr id="148" name="Téglalap 147"/>
            <p:cNvSpPr/>
            <p:nvPr/>
          </p:nvSpPr>
          <p:spPr>
            <a:xfrm>
              <a:off x="1975236" y="3483122"/>
              <a:ext cx="121513" cy="1670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9" name="Téglalap 148"/>
            <p:cNvSpPr/>
            <p:nvPr/>
          </p:nvSpPr>
          <p:spPr>
            <a:xfrm>
              <a:off x="1973288" y="3478856"/>
              <a:ext cx="118323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0" name="Téglalap 149"/>
            <p:cNvSpPr/>
            <p:nvPr/>
          </p:nvSpPr>
          <p:spPr>
            <a:xfrm>
              <a:off x="1973288" y="4314209"/>
              <a:ext cx="116387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51" name="Csoportba foglalás 150"/>
          <p:cNvGrpSpPr/>
          <p:nvPr/>
        </p:nvGrpSpPr>
        <p:grpSpPr>
          <a:xfrm>
            <a:off x="4796692" y="3433644"/>
            <a:ext cx="92596" cy="1256230"/>
            <a:chOff x="1973288" y="3478856"/>
            <a:chExt cx="123461" cy="1674973"/>
          </a:xfrm>
        </p:grpSpPr>
        <p:sp>
          <p:nvSpPr>
            <p:cNvPr id="152" name="Téglalap 151"/>
            <p:cNvSpPr/>
            <p:nvPr/>
          </p:nvSpPr>
          <p:spPr>
            <a:xfrm>
              <a:off x="1975236" y="3483122"/>
              <a:ext cx="121513" cy="1670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3" name="Téglalap 152"/>
            <p:cNvSpPr/>
            <p:nvPr/>
          </p:nvSpPr>
          <p:spPr>
            <a:xfrm>
              <a:off x="1973288" y="3478856"/>
              <a:ext cx="118323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4" name="Téglalap 153"/>
            <p:cNvSpPr/>
            <p:nvPr/>
          </p:nvSpPr>
          <p:spPr>
            <a:xfrm>
              <a:off x="1973288" y="4314209"/>
              <a:ext cx="116387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55" name="Csoportba foglalás 154"/>
          <p:cNvGrpSpPr/>
          <p:nvPr/>
        </p:nvGrpSpPr>
        <p:grpSpPr>
          <a:xfrm>
            <a:off x="5151206" y="3433644"/>
            <a:ext cx="92596" cy="1256230"/>
            <a:chOff x="1973288" y="3478856"/>
            <a:chExt cx="123461" cy="1674973"/>
          </a:xfrm>
        </p:grpSpPr>
        <p:sp>
          <p:nvSpPr>
            <p:cNvPr id="156" name="Téglalap 155"/>
            <p:cNvSpPr/>
            <p:nvPr/>
          </p:nvSpPr>
          <p:spPr>
            <a:xfrm>
              <a:off x="1975236" y="3483122"/>
              <a:ext cx="121513" cy="1670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7" name="Téglalap 156"/>
            <p:cNvSpPr/>
            <p:nvPr/>
          </p:nvSpPr>
          <p:spPr>
            <a:xfrm>
              <a:off x="1973288" y="3478856"/>
              <a:ext cx="118323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8" name="Téglalap 157"/>
            <p:cNvSpPr/>
            <p:nvPr/>
          </p:nvSpPr>
          <p:spPr>
            <a:xfrm>
              <a:off x="1982310" y="4314209"/>
              <a:ext cx="107365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59" name="Csoportba foglalás 158"/>
          <p:cNvGrpSpPr/>
          <p:nvPr/>
        </p:nvGrpSpPr>
        <p:grpSpPr>
          <a:xfrm>
            <a:off x="7273224" y="3430444"/>
            <a:ext cx="92596" cy="1256230"/>
            <a:chOff x="1973288" y="3478856"/>
            <a:chExt cx="123461" cy="1674973"/>
          </a:xfrm>
        </p:grpSpPr>
        <p:sp>
          <p:nvSpPr>
            <p:cNvPr id="160" name="Téglalap 159"/>
            <p:cNvSpPr/>
            <p:nvPr/>
          </p:nvSpPr>
          <p:spPr>
            <a:xfrm>
              <a:off x="1975236" y="3483122"/>
              <a:ext cx="121513" cy="1670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Téglalap 160"/>
            <p:cNvSpPr/>
            <p:nvPr/>
          </p:nvSpPr>
          <p:spPr>
            <a:xfrm>
              <a:off x="1973288" y="3478856"/>
              <a:ext cx="118323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Téglalap 161"/>
            <p:cNvSpPr/>
            <p:nvPr/>
          </p:nvSpPr>
          <p:spPr>
            <a:xfrm>
              <a:off x="1973288" y="4314209"/>
              <a:ext cx="116387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63" name="Egyenes összekötő nyíllal 162"/>
          <p:cNvCxnSpPr/>
          <p:nvPr/>
        </p:nvCxnSpPr>
        <p:spPr>
          <a:xfrm flipV="1">
            <a:off x="4844262" y="4060159"/>
            <a:ext cx="306290" cy="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4" name="Egyenes összekötő nyíllal 163"/>
          <p:cNvCxnSpPr>
            <a:stCxn id="142" idx="3"/>
            <a:endCxn id="162" idx="1"/>
          </p:cNvCxnSpPr>
          <p:nvPr/>
        </p:nvCxnSpPr>
        <p:spPr>
          <a:xfrm flipV="1">
            <a:off x="7041523" y="4370217"/>
            <a:ext cx="231703" cy="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" name="Egyenes összekötő nyíllal 164"/>
          <p:cNvCxnSpPr>
            <a:stCxn id="144" idx="3"/>
            <a:endCxn id="161" idx="1"/>
          </p:cNvCxnSpPr>
          <p:nvPr/>
        </p:nvCxnSpPr>
        <p:spPr>
          <a:xfrm flipV="1">
            <a:off x="7041523" y="3743701"/>
            <a:ext cx="231703" cy="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6" name="Egyenes összekötő nyíllal 165"/>
          <p:cNvCxnSpPr>
            <a:endCxn id="146" idx="1"/>
          </p:cNvCxnSpPr>
          <p:nvPr/>
        </p:nvCxnSpPr>
        <p:spPr>
          <a:xfrm flipV="1">
            <a:off x="7365822" y="4022508"/>
            <a:ext cx="226397" cy="5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Ellipszis 166"/>
          <p:cNvSpPr/>
          <p:nvPr/>
        </p:nvSpPr>
        <p:spPr>
          <a:xfrm>
            <a:off x="2058647" y="3892452"/>
            <a:ext cx="339695" cy="339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8" name="Egyenes összekötő nyíllal 167"/>
          <p:cNvCxnSpPr>
            <a:stCxn id="146" idx="3"/>
            <a:endCxn id="169" idx="2"/>
          </p:cNvCxnSpPr>
          <p:nvPr/>
        </p:nvCxnSpPr>
        <p:spPr>
          <a:xfrm>
            <a:off x="9158233" y="4022506"/>
            <a:ext cx="267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9" name="Ellipszis 168"/>
          <p:cNvSpPr/>
          <p:nvPr/>
        </p:nvSpPr>
        <p:spPr>
          <a:xfrm>
            <a:off x="9425458" y="3852661"/>
            <a:ext cx="339695" cy="339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0" name="Ellipszis 169"/>
          <p:cNvSpPr/>
          <p:nvPr/>
        </p:nvSpPr>
        <p:spPr>
          <a:xfrm>
            <a:off x="9480579" y="3915017"/>
            <a:ext cx="225395" cy="2253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2" name="Téglalap 181"/>
          <p:cNvSpPr/>
          <p:nvPr/>
        </p:nvSpPr>
        <p:spPr>
          <a:xfrm>
            <a:off x="6334018" y="2216799"/>
            <a:ext cx="1566017" cy="5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Deploying</a:t>
            </a:r>
            <a:r>
              <a:rPr lang="hu-HU" sz="1350" dirty="0"/>
              <a:t> </a:t>
            </a:r>
            <a:r>
              <a:rPr lang="hu-HU" sz="1350" dirty="0" err="1"/>
              <a:t>binaries</a:t>
            </a:r>
            <a:endParaRPr lang="en-US" sz="1350" dirty="0"/>
          </a:p>
        </p:txBody>
      </p:sp>
      <p:cxnSp>
        <p:nvCxnSpPr>
          <p:cNvPr id="184" name="Egyenes összekötő nyíllal 183"/>
          <p:cNvCxnSpPr>
            <a:stCxn id="182" idx="3"/>
            <a:endCxn id="203" idx="1"/>
          </p:cNvCxnSpPr>
          <p:nvPr/>
        </p:nvCxnSpPr>
        <p:spPr>
          <a:xfrm>
            <a:off x="7900033" y="2488137"/>
            <a:ext cx="2399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8" name="Szövegdoboz 187"/>
          <p:cNvSpPr txBox="1"/>
          <p:nvPr/>
        </p:nvSpPr>
        <p:spPr>
          <a:xfrm>
            <a:off x="2234335" y="1634481"/>
            <a:ext cx="9003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Overview</a:t>
            </a:r>
            <a:r>
              <a:rPr lang="hu-HU" sz="1350" dirty="0"/>
              <a:t>:</a:t>
            </a:r>
            <a:endParaRPr lang="en-US" sz="1350" dirty="0"/>
          </a:p>
        </p:txBody>
      </p:sp>
      <p:sp>
        <p:nvSpPr>
          <p:cNvPr id="189" name="Szövegdoboz 188"/>
          <p:cNvSpPr txBox="1"/>
          <p:nvPr/>
        </p:nvSpPr>
        <p:spPr>
          <a:xfrm>
            <a:off x="2234335" y="3060264"/>
            <a:ext cx="10182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Design </a:t>
            </a:r>
            <a:r>
              <a:rPr lang="hu-HU" sz="1350" dirty="0" err="1"/>
              <a:t>time</a:t>
            </a:r>
            <a:endParaRPr lang="en-US" sz="1350" dirty="0"/>
          </a:p>
        </p:txBody>
      </p:sp>
      <p:sp>
        <p:nvSpPr>
          <p:cNvPr id="190" name="Szövegdoboz 189"/>
          <p:cNvSpPr txBox="1"/>
          <p:nvPr/>
        </p:nvSpPr>
        <p:spPr>
          <a:xfrm>
            <a:off x="2298429" y="4986938"/>
            <a:ext cx="14429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Runtime</a:t>
            </a:r>
            <a:r>
              <a:rPr lang="hu-HU" sz="1350"/>
              <a:t> – TODO?</a:t>
            </a:r>
            <a:endParaRPr lang="en-US" sz="1350" dirty="0"/>
          </a:p>
        </p:txBody>
      </p:sp>
      <p:sp>
        <p:nvSpPr>
          <p:cNvPr id="203" name="Téglalap 202"/>
          <p:cNvSpPr/>
          <p:nvPr/>
        </p:nvSpPr>
        <p:spPr>
          <a:xfrm>
            <a:off x="8139957" y="2216799"/>
            <a:ext cx="1746759" cy="5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Running</a:t>
            </a:r>
            <a:r>
              <a:rPr lang="hu-HU" sz="1350" dirty="0"/>
              <a:t> and monitoring </a:t>
            </a:r>
            <a:r>
              <a:rPr lang="hu-HU" sz="1350" dirty="0" err="1"/>
              <a:t>the</a:t>
            </a:r>
            <a:r>
              <a:rPr lang="hu-HU" sz="1350" dirty="0"/>
              <a:t> </a:t>
            </a:r>
            <a:r>
              <a:rPr lang="hu-HU" sz="1350" dirty="0" err="1"/>
              <a:t>system</a:t>
            </a:r>
            <a:endParaRPr lang="en-US" sz="1350" dirty="0"/>
          </a:p>
        </p:txBody>
      </p:sp>
      <p:cxnSp>
        <p:nvCxnSpPr>
          <p:cNvPr id="205" name="Egyenes összekötő nyíllal 204"/>
          <p:cNvCxnSpPr>
            <a:stCxn id="203" idx="3"/>
            <a:endCxn id="130" idx="2"/>
          </p:cNvCxnSpPr>
          <p:nvPr/>
        </p:nvCxnSpPr>
        <p:spPr>
          <a:xfrm>
            <a:off x="9886716" y="2488137"/>
            <a:ext cx="2378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églalap 62"/>
          <p:cNvSpPr/>
          <p:nvPr/>
        </p:nvSpPr>
        <p:spPr>
          <a:xfrm>
            <a:off x="2960016" y="5329923"/>
            <a:ext cx="1566017" cy="557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/>
              <a:t>Local </a:t>
            </a:r>
            <a:r>
              <a:rPr lang="hu-HU" sz="1350" dirty="0" err="1"/>
              <a:t>evaluation</a:t>
            </a:r>
            <a:endParaRPr lang="en-US" sz="1350" dirty="0"/>
          </a:p>
        </p:txBody>
      </p:sp>
      <p:cxnSp>
        <p:nvCxnSpPr>
          <p:cNvPr id="64" name="Egyenes összekötő nyíllal 63"/>
          <p:cNvCxnSpPr/>
          <p:nvPr/>
        </p:nvCxnSpPr>
        <p:spPr>
          <a:xfrm flipV="1">
            <a:off x="2355479" y="5921583"/>
            <a:ext cx="286043" cy="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églalap 64"/>
          <p:cNvSpPr/>
          <p:nvPr/>
        </p:nvSpPr>
        <p:spPr>
          <a:xfrm>
            <a:off x="2960016" y="5963683"/>
            <a:ext cx="1566017" cy="5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 err="1"/>
              <a:t>Resolve</a:t>
            </a:r>
            <a:r>
              <a:rPr lang="hu-HU" sz="1350" dirty="0"/>
              <a:t> </a:t>
            </a:r>
            <a:r>
              <a:rPr lang="hu-HU" sz="1350" dirty="0" err="1"/>
              <a:t>proxies</a:t>
            </a:r>
            <a:endParaRPr lang="en-US" sz="1350" dirty="0"/>
          </a:p>
        </p:txBody>
      </p:sp>
      <p:cxnSp>
        <p:nvCxnSpPr>
          <p:cNvPr id="66" name="Egyenes összekötő nyíllal 65"/>
          <p:cNvCxnSpPr>
            <a:stCxn id="72" idx="3"/>
            <a:endCxn id="63" idx="1"/>
          </p:cNvCxnSpPr>
          <p:nvPr/>
        </p:nvCxnSpPr>
        <p:spPr>
          <a:xfrm>
            <a:off x="2729481" y="5608326"/>
            <a:ext cx="230535" cy="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Egyenes összekötő nyíllal 66"/>
          <p:cNvCxnSpPr>
            <a:stCxn id="73" idx="3"/>
            <a:endCxn id="65" idx="1"/>
          </p:cNvCxnSpPr>
          <p:nvPr/>
        </p:nvCxnSpPr>
        <p:spPr>
          <a:xfrm>
            <a:off x="2728029" y="6234840"/>
            <a:ext cx="231987" cy="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Egyenes összekötő nyíllal 67"/>
          <p:cNvCxnSpPr>
            <a:stCxn id="65" idx="3"/>
            <a:endCxn id="80" idx="1"/>
          </p:cNvCxnSpPr>
          <p:nvPr/>
        </p:nvCxnSpPr>
        <p:spPr>
          <a:xfrm flipV="1">
            <a:off x="4526030" y="6229453"/>
            <a:ext cx="274566" cy="5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Egyenes összekötő nyíllal 68"/>
          <p:cNvCxnSpPr>
            <a:stCxn id="63" idx="3"/>
            <a:endCxn id="76" idx="1"/>
          </p:cNvCxnSpPr>
          <p:nvPr/>
        </p:nvCxnSpPr>
        <p:spPr>
          <a:xfrm flipV="1">
            <a:off x="4526033" y="5606724"/>
            <a:ext cx="2251151" cy="2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70" name="Csoportba foglalás 69"/>
          <p:cNvGrpSpPr/>
          <p:nvPr/>
        </p:nvGrpSpPr>
        <p:grpSpPr>
          <a:xfrm>
            <a:off x="2640737" y="5295067"/>
            <a:ext cx="92596" cy="1256230"/>
            <a:chOff x="1973288" y="3478856"/>
            <a:chExt cx="123461" cy="1674973"/>
          </a:xfrm>
        </p:grpSpPr>
        <p:sp>
          <p:nvSpPr>
            <p:cNvPr id="71" name="Téglalap 70"/>
            <p:cNvSpPr/>
            <p:nvPr/>
          </p:nvSpPr>
          <p:spPr>
            <a:xfrm>
              <a:off x="1975236" y="3483122"/>
              <a:ext cx="121513" cy="1670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Téglalap 71"/>
            <p:cNvSpPr/>
            <p:nvPr/>
          </p:nvSpPr>
          <p:spPr>
            <a:xfrm>
              <a:off x="1973288" y="3478856"/>
              <a:ext cx="118323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Téglalap 72"/>
            <p:cNvSpPr/>
            <p:nvPr/>
          </p:nvSpPr>
          <p:spPr>
            <a:xfrm>
              <a:off x="1973288" y="4314209"/>
              <a:ext cx="116387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4" name="Csoportba foglalás 73"/>
          <p:cNvGrpSpPr/>
          <p:nvPr/>
        </p:nvGrpSpPr>
        <p:grpSpPr>
          <a:xfrm>
            <a:off x="6777182" y="5293466"/>
            <a:ext cx="92596" cy="1256230"/>
            <a:chOff x="1973288" y="3478856"/>
            <a:chExt cx="123461" cy="1674973"/>
          </a:xfrm>
        </p:grpSpPr>
        <p:sp>
          <p:nvSpPr>
            <p:cNvPr id="75" name="Téglalap 74"/>
            <p:cNvSpPr/>
            <p:nvPr/>
          </p:nvSpPr>
          <p:spPr>
            <a:xfrm>
              <a:off x="1975236" y="3483122"/>
              <a:ext cx="121513" cy="1670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Téglalap 75"/>
            <p:cNvSpPr/>
            <p:nvPr/>
          </p:nvSpPr>
          <p:spPr>
            <a:xfrm>
              <a:off x="1973288" y="3478856"/>
              <a:ext cx="118323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Téglalap 76"/>
            <p:cNvSpPr/>
            <p:nvPr/>
          </p:nvSpPr>
          <p:spPr>
            <a:xfrm>
              <a:off x="1973288" y="4314209"/>
              <a:ext cx="116387" cy="835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78" name="Egyenes összekötő nyíllal 77"/>
          <p:cNvCxnSpPr/>
          <p:nvPr/>
        </p:nvCxnSpPr>
        <p:spPr>
          <a:xfrm flipV="1">
            <a:off x="6824752" y="5919981"/>
            <a:ext cx="306290" cy="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Ellipszis 78"/>
          <p:cNvSpPr/>
          <p:nvPr/>
        </p:nvSpPr>
        <p:spPr>
          <a:xfrm>
            <a:off x="2058647" y="5752274"/>
            <a:ext cx="339695" cy="3396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Téglalap 79"/>
          <p:cNvSpPr/>
          <p:nvPr/>
        </p:nvSpPr>
        <p:spPr>
          <a:xfrm>
            <a:off x="4800598" y="5958115"/>
            <a:ext cx="1566017" cy="5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350" dirty="0"/>
              <a:t>Global </a:t>
            </a:r>
            <a:r>
              <a:rPr lang="hu-HU" sz="1350" dirty="0" err="1"/>
              <a:t>evaluation</a:t>
            </a:r>
            <a:endParaRPr lang="en-US" sz="1350" dirty="0"/>
          </a:p>
        </p:txBody>
      </p:sp>
      <p:cxnSp>
        <p:nvCxnSpPr>
          <p:cNvPr id="82" name="Egyenes összekötő nyíllal 81"/>
          <p:cNvCxnSpPr>
            <a:stCxn id="80" idx="3"/>
            <a:endCxn id="77" idx="1"/>
          </p:cNvCxnSpPr>
          <p:nvPr/>
        </p:nvCxnSpPr>
        <p:spPr>
          <a:xfrm>
            <a:off x="6366615" y="6229456"/>
            <a:ext cx="410569" cy="3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2844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84" y="2523005"/>
            <a:ext cx="4463433" cy="3263504"/>
          </a:xfrm>
        </p:spPr>
      </p:pic>
    </p:spTree>
    <p:extLst>
      <p:ext uri="{BB962C8B-B14F-4D97-AF65-F5344CB8AC3E}">
        <p14:creationId xmlns:p14="http://schemas.microsoft.com/office/powerpoint/2010/main" val="41208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églalap 123"/>
          <p:cNvSpPr/>
          <p:nvPr/>
        </p:nvSpPr>
        <p:spPr>
          <a:xfrm>
            <a:off x="7543800" y="600968"/>
            <a:ext cx="3695701" cy="45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zövegdoboz 21"/>
          <p:cNvSpPr txBox="1"/>
          <p:nvPr/>
        </p:nvSpPr>
        <p:spPr>
          <a:xfrm>
            <a:off x="8012449" y="454361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5608054" y="4593256"/>
            <a:ext cx="491364" cy="28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s1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4382075" y="449156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5075342" y="3864895"/>
            <a:ext cx="491364" cy="28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s8</a:t>
            </a:r>
            <a:endParaRPr lang="en-US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5431464" y="305532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7460778" y="344190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7845003" y="371208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6670407" y="305201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</a:t>
            </a:r>
            <a:r>
              <a:rPr lang="en-US" dirty="0" smtClean="0"/>
              <a:t>5</a:t>
            </a:r>
            <a:endParaRPr lang="hu-HU" dirty="0" smtClean="0"/>
          </a:p>
        </p:txBody>
      </p:sp>
      <p:sp>
        <p:nvSpPr>
          <p:cNvPr id="43" name="Szövegdoboz 42"/>
          <p:cNvSpPr txBox="1"/>
          <p:nvPr/>
        </p:nvSpPr>
        <p:spPr>
          <a:xfrm>
            <a:off x="6758723" y="45885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tu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4276313" y="315707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tu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Szabadkézi sokszög 70"/>
          <p:cNvSpPr/>
          <p:nvPr/>
        </p:nvSpPr>
        <p:spPr>
          <a:xfrm rot="5400000">
            <a:off x="6871945" y="2502638"/>
            <a:ext cx="1074809" cy="2212890"/>
          </a:xfrm>
          <a:custGeom>
            <a:avLst/>
            <a:gdLst>
              <a:gd name="connsiteX0" fmla="*/ 1409700 w 1409700"/>
              <a:gd name="connsiteY0" fmla="*/ 533400 h 1914525"/>
              <a:gd name="connsiteX1" fmla="*/ 1409700 w 1409700"/>
              <a:gd name="connsiteY1" fmla="*/ 85725 h 1914525"/>
              <a:gd name="connsiteX2" fmla="*/ 1409700 w 1409700"/>
              <a:gd name="connsiteY2" fmla="*/ 0 h 1914525"/>
              <a:gd name="connsiteX3" fmla="*/ 85725 w 1409700"/>
              <a:gd name="connsiteY3" fmla="*/ 0 h 1914525"/>
              <a:gd name="connsiteX4" fmla="*/ 0 w 1409700"/>
              <a:gd name="connsiteY4" fmla="*/ 0 h 1914525"/>
              <a:gd name="connsiteX5" fmla="*/ 0 w 1409700"/>
              <a:gd name="connsiteY5" fmla="*/ 1914525 h 1914525"/>
              <a:gd name="connsiteX6" fmla="*/ 771525 w 1409700"/>
              <a:gd name="connsiteY6" fmla="*/ 1914525 h 1914525"/>
              <a:gd name="connsiteX7" fmla="*/ 1409700 w 1409700"/>
              <a:gd name="connsiteY7" fmla="*/ 53340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9700" h="1914525">
                <a:moveTo>
                  <a:pt x="1409700" y="533400"/>
                </a:moveTo>
                <a:lnTo>
                  <a:pt x="1409700" y="85725"/>
                </a:lnTo>
                <a:lnTo>
                  <a:pt x="1409700" y="0"/>
                </a:lnTo>
                <a:lnTo>
                  <a:pt x="85725" y="0"/>
                </a:lnTo>
                <a:lnTo>
                  <a:pt x="0" y="0"/>
                </a:lnTo>
                <a:lnTo>
                  <a:pt x="0" y="1914525"/>
                </a:lnTo>
                <a:lnTo>
                  <a:pt x="771525" y="1914525"/>
                </a:lnTo>
                <a:lnTo>
                  <a:pt x="1409700" y="533400"/>
                </a:lnTo>
                <a:close/>
              </a:path>
            </a:pathLst>
          </a:custGeom>
          <a:ln w="19050">
            <a:solidFill>
              <a:srgbClr val="998EC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Csoportba foglalás 41"/>
          <p:cNvGrpSpPr/>
          <p:nvPr/>
        </p:nvGrpSpPr>
        <p:grpSpPr>
          <a:xfrm rot="10800000">
            <a:off x="4189101" y="3121613"/>
            <a:ext cx="4636691" cy="2214221"/>
            <a:chOff x="1642907" y="2036216"/>
            <a:chExt cx="3693907" cy="2904131"/>
          </a:xfrm>
          <a:solidFill>
            <a:srgbClr val="F7F7F7"/>
          </a:solidFill>
        </p:grpSpPr>
        <p:sp>
          <p:nvSpPr>
            <p:cNvPr id="4" name="Téglalap 3"/>
            <p:cNvSpPr/>
            <p:nvPr/>
          </p:nvSpPr>
          <p:spPr>
            <a:xfrm rot="10800000">
              <a:off x="3700925" y="2898140"/>
              <a:ext cx="718674" cy="12722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zalagív 4"/>
            <p:cNvSpPr/>
            <p:nvPr/>
          </p:nvSpPr>
          <p:spPr>
            <a:xfrm rot="5138081">
              <a:off x="3288669" y="3323075"/>
              <a:ext cx="1571925" cy="1662619"/>
            </a:xfrm>
            <a:prstGeom prst="blockArc">
              <a:avLst>
                <a:gd name="adj1" fmla="val 11560833"/>
                <a:gd name="adj2" fmla="val 15343029"/>
                <a:gd name="adj3" fmla="val 7216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Szalagív 11"/>
            <p:cNvSpPr/>
            <p:nvPr/>
          </p:nvSpPr>
          <p:spPr>
            <a:xfrm rot="16200000">
              <a:off x="3425077" y="1747088"/>
              <a:ext cx="1424206" cy="2002461"/>
            </a:xfrm>
            <a:prstGeom prst="blockArc">
              <a:avLst>
                <a:gd name="adj1" fmla="val 11439951"/>
                <a:gd name="adj2" fmla="val 14957512"/>
                <a:gd name="adj3" fmla="val 7832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Szalagív 12"/>
            <p:cNvSpPr/>
            <p:nvPr/>
          </p:nvSpPr>
          <p:spPr>
            <a:xfrm rot="11244913" flipV="1">
              <a:off x="3652996" y="2895888"/>
              <a:ext cx="1683818" cy="1727163"/>
            </a:xfrm>
            <a:prstGeom prst="blockArc">
              <a:avLst>
                <a:gd name="adj1" fmla="val 12021556"/>
                <a:gd name="adj2" fmla="val 16611562"/>
                <a:gd name="adj3" fmla="val 8267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Szalagív 19"/>
            <p:cNvSpPr/>
            <p:nvPr/>
          </p:nvSpPr>
          <p:spPr>
            <a:xfrm rot="16200000">
              <a:off x="1939114" y="2946030"/>
              <a:ext cx="1252665" cy="1156877"/>
            </a:xfrm>
            <a:prstGeom prst="blockArc">
              <a:avLst>
                <a:gd name="adj1" fmla="val 16102905"/>
                <a:gd name="adj2" fmla="val 40790"/>
                <a:gd name="adj3" fmla="val 10611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églalap 32"/>
            <p:cNvSpPr/>
            <p:nvPr/>
          </p:nvSpPr>
          <p:spPr>
            <a:xfrm rot="10800000">
              <a:off x="3674731" y="4518254"/>
              <a:ext cx="836352" cy="137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églalap 37"/>
            <p:cNvSpPr/>
            <p:nvPr/>
          </p:nvSpPr>
          <p:spPr>
            <a:xfrm rot="10800000">
              <a:off x="2778683" y="4520255"/>
              <a:ext cx="853392" cy="13356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Szalagív 39"/>
            <p:cNvSpPr/>
            <p:nvPr/>
          </p:nvSpPr>
          <p:spPr>
            <a:xfrm rot="10800000">
              <a:off x="1988292" y="2463801"/>
              <a:ext cx="1460181" cy="2187922"/>
            </a:xfrm>
            <a:prstGeom prst="blockArc">
              <a:avLst>
                <a:gd name="adj1" fmla="val 18706649"/>
                <a:gd name="adj2" fmla="val 21353476"/>
                <a:gd name="adj3" fmla="val 6018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Szalagív 40"/>
            <p:cNvSpPr/>
            <p:nvPr/>
          </p:nvSpPr>
          <p:spPr>
            <a:xfrm rot="10800000">
              <a:off x="1989629" y="2463801"/>
              <a:ext cx="1460181" cy="2187922"/>
            </a:xfrm>
            <a:prstGeom prst="blockArc">
              <a:avLst>
                <a:gd name="adj1" fmla="val 16148438"/>
                <a:gd name="adj2" fmla="val 18523761"/>
                <a:gd name="adj3" fmla="val 623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Szalagív 15"/>
            <p:cNvSpPr/>
            <p:nvPr/>
          </p:nvSpPr>
          <p:spPr>
            <a:xfrm rot="21011727" flipH="1" flipV="1">
              <a:off x="3836375" y="2985211"/>
              <a:ext cx="1450466" cy="1671056"/>
            </a:xfrm>
            <a:prstGeom prst="blockArc">
              <a:avLst>
                <a:gd name="adj1" fmla="val 10716004"/>
                <a:gd name="adj2" fmla="val 16795296"/>
                <a:gd name="adj3" fmla="val 8676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Szalagív 5"/>
            <p:cNvSpPr/>
            <p:nvPr/>
          </p:nvSpPr>
          <p:spPr>
            <a:xfrm rot="5400000">
              <a:off x="2026810" y="2514237"/>
              <a:ext cx="1234655" cy="2002461"/>
            </a:xfrm>
            <a:prstGeom prst="blockArc">
              <a:avLst>
                <a:gd name="adj1" fmla="val 10716004"/>
                <a:gd name="adj2" fmla="val 15530166"/>
                <a:gd name="adj3" fmla="val 968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Szalagív 29"/>
            <p:cNvSpPr/>
            <p:nvPr/>
          </p:nvSpPr>
          <p:spPr>
            <a:xfrm rot="11475486" flipV="1">
              <a:off x="3938123" y="3376832"/>
              <a:ext cx="954333" cy="1346323"/>
            </a:xfrm>
            <a:prstGeom prst="blockArc">
              <a:avLst>
                <a:gd name="adj1" fmla="val 8334166"/>
                <a:gd name="adj2" fmla="val 12447870"/>
                <a:gd name="adj3" fmla="val 10421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églalap 8"/>
            <p:cNvSpPr/>
            <p:nvPr/>
          </p:nvSpPr>
          <p:spPr>
            <a:xfrm rot="10800000">
              <a:off x="2627716" y="2898136"/>
              <a:ext cx="1033040" cy="127223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Szövegdoboz 83"/>
          <p:cNvSpPr txBox="1"/>
          <p:nvPr/>
        </p:nvSpPr>
        <p:spPr>
          <a:xfrm>
            <a:off x="8003532" y="3033908"/>
            <a:ext cx="575873" cy="28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tr1</a:t>
            </a:r>
            <a:endParaRPr lang="en-US" dirty="0"/>
          </a:p>
        </p:txBody>
      </p:sp>
      <p:sp>
        <p:nvSpPr>
          <p:cNvPr id="86" name="Szövegdoboz 85"/>
          <p:cNvSpPr txBox="1"/>
          <p:nvPr/>
        </p:nvSpPr>
        <p:spPr>
          <a:xfrm>
            <a:off x="7220586" y="410825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tr2</a:t>
            </a:r>
            <a:endParaRPr lang="en-US" dirty="0"/>
          </a:p>
        </p:txBody>
      </p:sp>
      <p:sp>
        <p:nvSpPr>
          <p:cNvPr id="91" name="Szalagív 90"/>
          <p:cNvSpPr/>
          <p:nvPr/>
        </p:nvSpPr>
        <p:spPr>
          <a:xfrm rot="10211727" flipH="1" flipV="1">
            <a:off x="4258446" y="3341835"/>
            <a:ext cx="1820664" cy="1274077"/>
          </a:xfrm>
          <a:prstGeom prst="blockArc">
            <a:avLst>
              <a:gd name="adj1" fmla="val 10760404"/>
              <a:gd name="adj2" fmla="val 16680768"/>
              <a:gd name="adj3" fmla="val 7996"/>
            </a:avLst>
          </a:prstGeom>
          <a:solidFill>
            <a:srgbClr val="F7F7F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4607719" y="3420494"/>
            <a:ext cx="358377" cy="14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Csoportba foglalás 87"/>
          <p:cNvGrpSpPr/>
          <p:nvPr/>
        </p:nvGrpSpPr>
        <p:grpSpPr>
          <a:xfrm rot="972734" flipH="1">
            <a:off x="7561655" y="3048608"/>
            <a:ext cx="502788" cy="308498"/>
            <a:chOff x="4937422" y="810077"/>
            <a:chExt cx="2023772" cy="1349514"/>
          </a:xfrm>
          <a:solidFill>
            <a:srgbClr val="F7F7F7"/>
          </a:solidFill>
          <a:effectLst/>
        </p:grpSpPr>
        <p:grpSp>
          <p:nvGrpSpPr>
            <p:cNvPr id="90" name="Csoportba foglalás 89"/>
            <p:cNvGrpSpPr/>
            <p:nvPr/>
          </p:nvGrpSpPr>
          <p:grpSpPr>
            <a:xfrm>
              <a:off x="4937422" y="810077"/>
              <a:ext cx="2023772" cy="1349514"/>
              <a:chOff x="4937422" y="810077"/>
              <a:chExt cx="2023772" cy="1349514"/>
            </a:xfrm>
            <a:grpFill/>
          </p:grpSpPr>
          <p:sp>
            <p:nvSpPr>
              <p:cNvPr id="94" name="Ellipszis 93"/>
              <p:cNvSpPr/>
              <p:nvPr/>
            </p:nvSpPr>
            <p:spPr>
              <a:xfrm>
                <a:off x="6368953" y="1820288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Ellipszis 94"/>
              <p:cNvSpPr/>
              <p:nvPr/>
            </p:nvSpPr>
            <p:spPr>
              <a:xfrm>
                <a:off x="5062772" y="1822623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Ellipszis 95"/>
              <p:cNvSpPr/>
              <p:nvPr/>
            </p:nvSpPr>
            <p:spPr>
              <a:xfrm>
                <a:off x="5494813" y="1822471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97" name="Téglalap 96"/>
              <p:cNvSpPr/>
              <p:nvPr/>
            </p:nvSpPr>
            <p:spPr>
              <a:xfrm>
                <a:off x="4937422" y="1424824"/>
                <a:ext cx="1008783" cy="46830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98" name="Ellipszis 97"/>
              <p:cNvSpPr/>
              <p:nvPr/>
            </p:nvSpPr>
            <p:spPr>
              <a:xfrm>
                <a:off x="5930787" y="1822471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99" name="Téglalap 98"/>
              <p:cNvSpPr/>
              <p:nvPr/>
            </p:nvSpPr>
            <p:spPr>
              <a:xfrm>
                <a:off x="5907315" y="1068041"/>
                <a:ext cx="1001555" cy="81231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0" name="Téglalap 99"/>
              <p:cNvSpPr/>
              <p:nvPr/>
            </p:nvSpPr>
            <p:spPr>
              <a:xfrm>
                <a:off x="5221019" y="1022403"/>
                <a:ext cx="300007" cy="39880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1" name="Háromszög 100"/>
              <p:cNvSpPr/>
              <p:nvPr/>
            </p:nvSpPr>
            <p:spPr>
              <a:xfrm>
                <a:off x="5096053" y="900761"/>
                <a:ext cx="546725" cy="222101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2" name="Körszelet 101"/>
              <p:cNvSpPr/>
              <p:nvPr/>
            </p:nvSpPr>
            <p:spPr>
              <a:xfrm rot="5400000">
                <a:off x="6102583" y="561065"/>
                <a:ext cx="609600" cy="1107623"/>
              </a:xfrm>
              <a:prstGeom prst="chord">
                <a:avLst>
                  <a:gd name="adj1" fmla="val 5402317"/>
                  <a:gd name="adj2" fmla="val 16230864"/>
                </a:avLst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3" name="Lekerekített téglalap 92"/>
            <p:cNvSpPr/>
            <p:nvPr/>
          </p:nvSpPr>
          <p:spPr>
            <a:xfrm>
              <a:off x="6040179" y="1031829"/>
              <a:ext cx="734403" cy="371018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3" name="Csoportba foglalás 102"/>
          <p:cNvGrpSpPr/>
          <p:nvPr/>
        </p:nvGrpSpPr>
        <p:grpSpPr>
          <a:xfrm rot="20713047" flipH="1">
            <a:off x="7637273" y="4200993"/>
            <a:ext cx="502788" cy="308498"/>
            <a:chOff x="4937422" y="810077"/>
            <a:chExt cx="2023772" cy="1349514"/>
          </a:xfrm>
          <a:solidFill>
            <a:srgbClr val="F7F7F7"/>
          </a:solidFill>
          <a:effectLst/>
          <a:scene3d>
            <a:camera prst="orthographicFront">
              <a:rot lat="300000" lon="0" rev="0"/>
            </a:camera>
            <a:lightRig rig="threePt" dir="t"/>
          </a:scene3d>
        </p:grpSpPr>
        <p:grpSp>
          <p:nvGrpSpPr>
            <p:cNvPr id="104" name="Csoportba foglalás 103"/>
            <p:cNvGrpSpPr/>
            <p:nvPr/>
          </p:nvGrpSpPr>
          <p:grpSpPr>
            <a:xfrm>
              <a:off x="4937422" y="810077"/>
              <a:ext cx="2023772" cy="1349514"/>
              <a:chOff x="4937422" y="810077"/>
              <a:chExt cx="2023772" cy="1349514"/>
            </a:xfrm>
            <a:grpFill/>
          </p:grpSpPr>
          <p:sp>
            <p:nvSpPr>
              <p:cNvPr id="106" name="Ellipszis 105"/>
              <p:cNvSpPr/>
              <p:nvPr/>
            </p:nvSpPr>
            <p:spPr>
              <a:xfrm>
                <a:off x="6368953" y="1820288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9" name="Ellipszis 108"/>
              <p:cNvSpPr/>
              <p:nvPr/>
            </p:nvSpPr>
            <p:spPr>
              <a:xfrm>
                <a:off x="5062772" y="1822623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0" name="Ellipszis 109"/>
              <p:cNvSpPr/>
              <p:nvPr/>
            </p:nvSpPr>
            <p:spPr>
              <a:xfrm>
                <a:off x="5494813" y="1822471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1" name="Téglalap 110"/>
              <p:cNvSpPr/>
              <p:nvPr/>
            </p:nvSpPr>
            <p:spPr>
              <a:xfrm>
                <a:off x="4937422" y="1424824"/>
                <a:ext cx="1008783" cy="46830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2" name="Ellipszis 111"/>
              <p:cNvSpPr/>
              <p:nvPr/>
            </p:nvSpPr>
            <p:spPr>
              <a:xfrm>
                <a:off x="5930787" y="1822471"/>
                <a:ext cx="336968" cy="3369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3" name="Téglalap 112"/>
              <p:cNvSpPr/>
              <p:nvPr/>
            </p:nvSpPr>
            <p:spPr>
              <a:xfrm>
                <a:off x="5907315" y="1068041"/>
                <a:ext cx="1001555" cy="81231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4" name="Téglalap 113"/>
              <p:cNvSpPr/>
              <p:nvPr/>
            </p:nvSpPr>
            <p:spPr>
              <a:xfrm>
                <a:off x="5221019" y="1022403"/>
                <a:ext cx="300007" cy="39880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5" name="Háromszög 114"/>
              <p:cNvSpPr/>
              <p:nvPr/>
            </p:nvSpPr>
            <p:spPr>
              <a:xfrm>
                <a:off x="5096053" y="900761"/>
                <a:ext cx="546725" cy="222101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6" name="Körszelet 115"/>
              <p:cNvSpPr/>
              <p:nvPr/>
            </p:nvSpPr>
            <p:spPr>
              <a:xfrm rot="5400000">
                <a:off x="6102583" y="561065"/>
                <a:ext cx="609600" cy="1107623"/>
              </a:xfrm>
              <a:prstGeom prst="chord">
                <a:avLst>
                  <a:gd name="adj1" fmla="val 5402317"/>
                  <a:gd name="adj2" fmla="val 16230864"/>
                </a:avLst>
              </a:prstGeom>
              <a:grpFill/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05" name="Lekerekített téglalap 104"/>
            <p:cNvSpPr/>
            <p:nvPr/>
          </p:nvSpPr>
          <p:spPr>
            <a:xfrm>
              <a:off x="6040179" y="1031829"/>
              <a:ext cx="734403" cy="371018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62" name="Szalagív 61"/>
          <p:cNvSpPr/>
          <p:nvPr/>
        </p:nvSpPr>
        <p:spPr>
          <a:xfrm rot="5400000">
            <a:off x="5151979" y="3541967"/>
            <a:ext cx="1085869" cy="2513543"/>
          </a:xfrm>
          <a:prstGeom prst="blockArc">
            <a:avLst>
              <a:gd name="adj1" fmla="val 12168270"/>
              <a:gd name="adj2" fmla="val 15011377"/>
              <a:gd name="adj3" fmla="val 6913"/>
            </a:avLst>
          </a:prstGeom>
          <a:solidFill>
            <a:srgbClr val="F7F7F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zabadkézi sokszög 1"/>
          <p:cNvSpPr/>
          <p:nvPr/>
        </p:nvSpPr>
        <p:spPr>
          <a:xfrm>
            <a:off x="4233863" y="3071813"/>
            <a:ext cx="2062162" cy="1862137"/>
          </a:xfrm>
          <a:custGeom>
            <a:avLst/>
            <a:gdLst>
              <a:gd name="connsiteX0" fmla="*/ 2062162 w 2062162"/>
              <a:gd name="connsiteY0" fmla="*/ 585787 h 1862137"/>
              <a:gd name="connsiteX1" fmla="*/ 2057400 w 2062162"/>
              <a:gd name="connsiteY1" fmla="*/ 0 h 1862137"/>
              <a:gd name="connsiteX2" fmla="*/ 0 w 2062162"/>
              <a:gd name="connsiteY2" fmla="*/ 0 h 1862137"/>
              <a:gd name="connsiteX3" fmla="*/ 0 w 2062162"/>
              <a:gd name="connsiteY3" fmla="*/ 1862137 h 1862137"/>
              <a:gd name="connsiteX4" fmla="*/ 1052512 w 2062162"/>
              <a:gd name="connsiteY4" fmla="*/ 1862137 h 1862137"/>
              <a:gd name="connsiteX5" fmla="*/ 1052512 w 2062162"/>
              <a:gd name="connsiteY5" fmla="*/ 1404937 h 1862137"/>
              <a:gd name="connsiteX6" fmla="*/ 1495425 w 2062162"/>
              <a:gd name="connsiteY6" fmla="*/ 1404937 h 1862137"/>
              <a:gd name="connsiteX7" fmla="*/ 1495425 w 2062162"/>
              <a:gd name="connsiteY7" fmla="*/ 1100137 h 1862137"/>
              <a:gd name="connsiteX8" fmla="*/ 2062162 w 2062162"/>
              <a:gd name="connsiteY8" fmla="*/ 585787 h 186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162" h="1862137">
                <a:moveTo>
                  <a:pt x="2062162" y="585787"/>
                </a:moveTo>
                <a:cubicBezTo>
                  <a:pt x="2060575" y="390525"/>
                  <a:pt x="2058987" y="195262"/>
                  <a:pt x="2057400" y="0"/>
                </a:cubicBezTo>
                <a:lnTo>
                  <a:pt x="0" y="0"/>
                </a:lnTo>
                <a:lnTo>
                  <a:pt x="0" y="1862137"/>
                </a:lnTo>
                <a:lnTo>
                  <a:pt x="1052512" y="1862137"/>
                </a:lnTo>
                <a:lnTo>
                  <a:pt x="1052512" y="1404937"/>
                </a:lnTo>
                <a:lnTo>
                  <a:pt x="1495425" y="1404937"/>
                </a:lnTo>
                <a:lnTo>
                  <a:pt x="1495425" y="1100137"/>
                </a:lnTo>
                <a:lnTo>
                  <a:pt x="2062162" y="585787"/>
                </a:lnTo>
                <a:close/>
              </a:path>
            </a:pathLst>
          </a:custGeom>
          <a:ln w="19050">
            <a:solidFill>
              <a:srgbClr val="998EC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zabadkézi sokszög 2"/>
          <p:cNvSpPr/>
          <p:nvPr/>
        </p:nvSpPr>
        <p:spPr>
          <a:xfrm>
            <a:off x="5281613" y="3662363"/>
            <a:ext cx="3233737" cy="1281112"/>
          </a:xfrm>
          <a:custGeom>
            <a:avLst/>
            <a:gdLst>
              <a:gd name="connsiteX0" fmla="*/ 1019175 w 3233737"/>
              <a:gd name="connsiteY0" fmla="*/ 0 h 1281112"/>
              <a:gd name="connsiteX1" fmla="*/ 2628900 w 3233737"/>
              <a:gd name="connsiteY1" fmla="*/ 485775 h 1281112"/>
              <a:gd name="connsiteX2" fmla="*/ 3233737 w 3233737"/>
              <a:gd name="connsiteY2" fmla="*/ 490537 h 1281112"/>
              <a:gd name="connsiteX3" fmla="*/ 3233737 w 3233737"/>
              <a:gd name="connsiteY3" fmla="*/ 1281112 h 1281112"/>
              <a:gd name="connsiteX4" fmla="*/ 4762 w 3233737"/>
              <a:gd name="connsiteY4" fmla="*/ 1271587 h 1281112"/>
              <a:gd name="connsiteX5" fmla="*/ 0 w 3233737"/>
              <a:gd name="connsiteY5" fmla="*/ 814387 h 1281112"/>
              <a:gd name="connsiteX6" fmla="*/ 452437 w 3233737"/>
              <a:gd name="connsiteY6" fmla="*/ 809625 h 1281112"/>
              <a:gd name="connsiteX7" fmla="*/ 447675 w 3233737"/>
              <a:gd name="connsiteY7" fmla="*/ 509587 h 1281112"/>
              <a:gd name="connsiteX8" fmla="*/ 1019175 w 3233737"/>
              <a:gd name="connsiteY8" fmla="*/ 0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3737" h="1281112">
                <a:moveTo>
                  <a:pt x="1019175" y="0"/>
                </a:moveTo>
                <a:lnTo>
                  <a:pt x="2628900" y="485775"/>
                </a:lnTo>
                <a:lnTo>
                  <a:pt x="3233737" y="490537"/>
                </a:lnTo>
                <a:lnTo>
                  <a:pt x="3233737" y="1281112"/>
                </a:lnTo>
                <a:lnTo>
                  <a:pt x="4762" y="1271587"/>
                </a:lnTo>
                <a:cubicBezTo>
                  <a:pt x="3175" y="1119187"/>
                  <a:pt x="1587" y="966787"/>
                  <a:pt x="0" y="814387"/>
                </a:cubicBezTo>
                <a:lnTo>
                  <a:pt x="452437" y="809625"/>
                </a:lnTo>
                <a:cubicBezTo>
                  <a:pt x="450850" y="709612"/>
                  <a:pt x="449262" y="609600"/>
                  <a:pt x="447675" y="509587"/>
                </a:cubicBezTo>
                <a:lnTo>
                  <a:pt x="1019175" y="0"/>
                </a:lnTo>
                <a:close/>
              </a:path>
            </a:pathLst>
          </a:custGeom>
          <a:ln w="19050">
            <a:solidFill>
              <a:srgbClr val="998EC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Téglalap 86"/>
          <p:cNvSpPr/>
          <p:nvPr/>
        </p:nvSpPr>
        <p:spPr>
          <a:xfrm>
            <a:off x="6806851" y="4574687"/>
            <a:ext cx="381151" cy="88399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églalap 91"/>
          <p:cNvSpPr/>
          <p:nvPr/>
        </p:nvSpPr>
        <p:spPr>
          <a:xfrm>
            <a:off x="7168503" y="4575696"/>
            <a:ext cx="69957" cy="45719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gyenes összekötő nyíllal 88"/>
          <p:cNvCxnSpPr/>
          <p:nvPr/>
        </p:nvCxnSpPr>
        <p:spPr>
          <a:xfrm rot="5400000" flipH="1">
            <a:off x="6943894" y="4360447"/>
            <a:ext cx="84647" cy="434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871712" y="1482812"/>
            <a:ext cx="1512168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bg1"/>
                </a:solidFill>
              </a:rPr>
              <a:t>Functional</a:t>
            </a:r>
            <a:r>
              <a:rPr lang="hu-HU" sz="2000" dirty="0" smtClean="0">
                <a:solidFill>
                  <a:schemeClr val="bg1"/>
                </a:solidFill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</a:rPr>
              <a:t>Architecture</a:t>
            </a:r>
            <a:endParaRPr lang="hu-HU" sz="2000" dirty="0" smtClean="0">
              <a:solidFill>
                <a:schemeClr val="bg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599904" y="1482812"/>
            <a:ext cx="1440160" cy="64807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1"/>
                </a:solidFill>
              </a:rPr>
              <a:t>Platform </a:t>
            </a:r>
            <a:r>
              <a:rPr lang="hu-HU" sz="2000" dirty="0" err="1" smtClean="0">
                <a:solidFill>
                  <a:schemeClr val="bg1"/>
                </a:solidFill>
              </a:rPr>
              <a:t>description</a:t>
            </a:r>
            <a:endParaRPr lang="hu-HU" sz="2000" dirty="0" smtClean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3599904" y="538860"/>
            <a:ext cx="1440160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bg1"/>
                </a:solidFill>
              </a:rPr>
              <a:t>Component</a:t>
            </a:r>
            <a:r>
              <a:rPr lang="hu-HU" sz="2000" dirty="0" smtClean="0">
                <a:solidFill>
                  <a:schemeClr val="bg1"/>
                </a:solidFill>
              </a:rPr>
              <a:t>  </a:t>
            </a:r>
            <a:r>
              <a:rPr lang="hu-HU" sz="2000" dirty="0" err="1" smtClean="0">
                <a:solidFill>
                  <a:schemeClr val="bg1"/>
                </a:solidFill>
              </a:rPr>
              <a:t>database</a:t>
            </a:r>
            <a:endParaRPr lang="hu-HU" sz="2000" dirty="0" smtClean="0">
              <a:solidFill>
                <a:schemeClr val="bg1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2756128" y="2634940"/>
            <a:ext cx="1440160" cy="64807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bg1"/>
                </a:solidFill>
              </a:rPr>
              <a:t>Allocation</a:t>
            </a:r>
            <a:endParaRPr lang="hu-HU" sz="2000" dirty="0" smtClean="0">
              <a:solidFill>
                <a:schemeClr val="bg1"/>
              </a:solidFill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2756128" y="3571044"/>
            <a:ext cx="1440160" cy="1008112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 smtClean="0">
                <a:solidFill>
                  <a:schemeClr val="bg1"/>
                </a:solidFill>
              </a:rPr>
              <a:t>Integrated</a:t>
            </a:r>
            <a:r>
              <a:rPr lang="hu-HU" sz="2000" dirty="0" smtClean="0">
                <a:solidFill>
                  <a:schemeClr val="bg1"/>
                </a:solidFill>
              </a:rPr>
              <a:t> System </a:t>
            </a:r>
            <a:r>
              <a:rPr lang="hu-HU" sz="2000" dirty="0" err="1" smtClean="0">
                <a:solidFill>
                  <a:schemeClr val="bg1"/>
                </a:solidFill>
              </a:rPr>
              <a:t>Model</a:t>
            </a:r>
            <a:endParaRPr lang="hu-HU" sz="2000" dirty="0" smtClean="0">
              <a:solidFill>
                <a:schemeClr val="bg1"/>
              </a:solidFill>
            </a:endParaRPr>
          </a:p>
        </p:txBody>
      </p:sp>
      <p:cxnSp>
        <p:nvCxnSpPr>
          <p:cNvPr id="9" name="Egyenes összekötő nyíllal 8"/>
          <p:cNvCxnSpPr>
            <a:stCxn id="6" idx="2"/>
            <a:endCxn id="5" idx="0"/>
          </p:cNvCxnSpPr>
          <p:nvPr/>
        </p:nvCxnSpPr>
        <p:spPr>
          <a:xfrm>
            <a:off x="4319984" y="1186932"/>
            <a:ext cx="0" cy="2958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>
            <a:stCxn id="4" idx="2"/>
            <a:endCxn id="7" idx="0"/>
          </p:cNvCxnSpPr>
          <p:nvPr/>
        </p:nvCxnSpPr>
        <p:spPr>
          <a:xfrm>
            <a:off x="2627796" y="2130884"/>
            <a:ext cx="848412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5" idx="2"/>
            <a:endCxn id="7" idx="0"/>
          </p:cNvCxnSpPr>
          <p:nvPr/>
        </p:nvCxnSpPr>
        <p:spPr>
          <a:xfrm flipH="1">
            <a:off x="3476208" y="2130884"/>
            <a:ext cx="843776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7" idx="2"/>
            <a:endCxn id="8" idx="0"/>
          </p:cNvCxnSpPr>
          <p:nvPr/>
        </p:nvCxnSpPr>
        <p:spPr>
          <a:xfrm>
            <a:off x="3476208" y="3283012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4"/>
          <p:cNvCxnSpPr>
            <a:stCxn id="8" idx="1"/>
          </p:cNvCxnSpPr>
          <p:nvPr/>
        </p:nvCxnSpPr>
        <p:spPr>
          <a:xfrm rot="10800000">
            <a:off x="2147266" y="2130884"/>
            <a:ext cx="608863" cy="19442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24"/>
          <p:cNvCxnSpPr>
            <a:stCxn id="8" idx="3"/>
          </p:cNvCxnSpPr>
          <p:nvPr/>
        </p:nvCxnSpPr>
        <p:spPr>
          <a:xfrm flipV="1">
            <a:off x="4196288" y="2130884"/>
            <a:ext cx="578912" cy="19442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5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416182" y="1057177"/>
            <a:ext cx="2221798" cy="470898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</a:rPr>
              <a:t>Y</a:t>
            </a:r>
            <a:endParaRPr lang="hu-HU" sz="300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30572" y="1641715"/>
            <a:ext cx="1229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</a:t>
            </a:r>
            <a:br>
              <a:rPr lang="en-US" sz="1600" dirty="0" smtClean="0"/>
            </a:br>
            <a:r>
              <a:rPr lang="en-US" sz="1600" dirty="0" smtClean="0"/>
              <a:t>specification</a:t>
            </a:r>
            <a:endParaRPr lang="en-US" sz="16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2612523" y="1641714"/>
            <a:ext cx="1192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Acceptance </a:t>
            </a:r>
            <a:br>
              <a:rPr lang="en-US" sz="1600" dirty="0" smtClean="0"/>
            </a:br>
            <a:r>
              <a:rPr lang="en-US" sz="1600" dirty="0" smtClean="0"/>
              <a:t>test</a:t>
            </a:r>
            <a:endParaRPr lang="en-US" sz="16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1507060" y="4698662"/>
            <a:ext cx="2210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Module implementation</a:t>
            </a:r>
            <a:endParaRPr lang="en-US" sz="1600" dirty="0"/>
          </a:p>
        </p:txBody>
      </p:sp>
      <p:sp>
        <p:nvSpPr>
          <p:cNvPr id="8" name="Bal oldali kapcsos zárójel 7"/>
          <p:cNvSpPr/>
          <p:nvPr/>
        </p:nvSpPr>
        <p:spPr>
          <a:xfrm>
            <a:off x="1461309" y="2287616"/>
            <a:ext cx="162174" cy="1397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zövegdoboz 8"/>
          <p:cNvSpPr txBox="1"/>
          <p:nvPr/>
        </p:nvSpPr>
        <p:spPr>
          <a:xfrm rot="5400000">
            <a:off x="729536" y="2694058"/>
            <a:ext cx="1002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Manual</a:t>
            </a:r>
          </a:p>
          <a:p>
            <a:pPr algn="ctr"/>
            <a:r>
              <a:rPr lang="en-US" sz="1600" dirty="0" smtClean="0"/>
              <a:t>processes</a:t>
            </a:r>
            <a:endParaRPr lang="en-US" sz="1600" dirty="0"/>
          </a:p>
        </p:txBody>
      </p:sp>
      <p:sp>
        <p:nvSpPr>
          <p:cNvPr id="12" name="Bal oldali kapcsos zárójel 11"/>
          <p:cNvSpPr/>
          <p:nvPr/>
        </p:nvSpPr>
        <p:spPr>
          <a:xfrm>
            <a:off x="1458822" y="3836398"/>
            <a:ext cx="162174" cy="72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zövegdoboz 12"/>
          <p:cNvSpPr txBox="1"/>
          <p:nvPr/>
        </p:nvSpPr>
        <p:spPr>
          <a:xfrm rot="5400000">
            <a:off x="669200" y="3904010"/>
            <a:ext cx="1122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Automated</a:t>
            </a:r>
            <a:br>
              <a:rPr lang="en-US" sz="1600" dirty="0" smtClean="0"/>
            </a:br>
            <a:r>
              <a:rPr lang="en-US" sz="1600" dirty="0" smtClean="0"/>
              <a:t>processes</a:t>
            </a:r>
            <a:endParaRPr lang="en-US" sz="1600" dirty="0"/>
          </a:p>
        </p:txBody>
      </p:sp>
      <p:sp>
        <p:nvSpPr>
          <p:cNvPr id="14" name="Szövegdoboz 13"/>
          <p:cNvSpPr txBox="1"/>
          <p:nvPr/>
        </p:nvSpPr>
        <p:spPr>
          <a:xfrm rot="3780000">
            <a:off x="1551972" y="2786879"/>
            <a:ext cx="1206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Design tasks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Szövegdoboz 14"/>
          <p:cNvSpPr txBox="1"/>
          <p:nvPr/>
        </p:nvSpPr>
        <p:spPr>
          <a:xfrm rot="-3780000">
            <a:off x="2284047" y="2793281"/>
            <a:ext cx="1227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Testing tasks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2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zövegdoboz 21"/>
          <p:cNvSpPr txBox="1"/>
          <p:nvPr/>
        </p:nvSpPr>
        <p:spPr>
          <a:xfrm>
            <a:off x="3503352" y="22753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s2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4062113" y="387237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s1</a:t>
            </a:r>
            <a:endParaRPr lang="en-US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3572105" y="389893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s0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3929030" y="48978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s9</a:t>
            </a:r>
            <a:endParaRPr lang="en-US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3459225" y="459655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s8</a:t>
            </a:r>
            <a:endParaRPr lang="en-US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2005388" y="40393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s7</a:t>
            </a:r>
            <a:endParaRPr lang="en-US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2538167" y="24141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s5</a:t>
            </a:r>
            <a:endParaRPr lang="en-US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2929428" y="21387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s4</a:t>
            </a:r>
            <a:endParaRPr lang="en-US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2001045" y="305236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6</a:t>
            </a:r>
          </a:p>
        </p:txBody>
      </p:sp>
      <p:grpSp>
        <p:nvGrpSpPr>
          <p:cNvPr id="42" name="Csoportba foglalás 41"/>
          <p:cNvGrpSpPr/>
          <p:nvPr/>
        </p:nvGrpSpPr>
        <p:grpSpPr>
          <a:xfrm rot="5400000">
            <a:off x="1642906" y="2288541"/>
            <a:ext cx="3643935" cy="2482893"/>
            <a:chOff x="1642906" y="2288541"/>
            <a:chExt cx="3643935" cy="2482893"/>
          </a:xfrm>
        </p:grpSpPr>
        <p:sp>
          <p:nvSpPr>
            <p:cNvPr id="4" name="Téglalap 3"/>
            <p:cNvSpPr/>
            <p:nvPr/>
          </p:nvSpPr>
          <p:spPr>
            <a:xfrm rot="10800000">
              <a:off x="3560624" y="2898139"/>
              <a:ext cx="858975" cy="127224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zalagív 4"/>
            <p:cNvSpPr/>
            <p:nvPr/>
          </p:nvSpPr>
          <p:spPr>
            <a:xfrm rot="5400000">
              <a:off x="3600141" y="3258766"/>
              <a:ext cx="1362716" cy="1662619"/>
            </a:xfrm>
            <a:prstGeom prst="blockArc">
              <a:avLst>
                <a:gd name="adj1" fmla="val 10823832"/>
                <a:gd name="adj2" fmla="val 15318979"/>
                <a:gd name="adj3" fmla="val 8600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Szalagív 5"/>
            <p:cNvSpPr/>
            <p:nvPr/>
          </p:nvSpPr>
          <p:spPr>
            <a:xfrm rot="5400000">
              <a:off x="2026809" y="2514238"/>
              <a:ext cx="1234656" cy="2002461"/>
            </a:xfrm>
            <a:prstGeom prst="blockArc">
              <a:avLst>
                <a:gd name="adj1" fmla="val 10716004"/>
                <a:gd name="adj2" fmla="val 14916447"/>
                <a:gd name="adj3" fmla="val 9742"/>
              </a:avLst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églalap 8"/>
            <p:cNvSpPr/>
            <p:nvPr/>
          </p:nvSpPr>
          <p:spPr>
            <a:xfrm rot="10800000">
              <a:off x="2628899" y="2898138"/>
              <a:ext cx="875259" cy="127223"/>
            </a:xfrm>
            <a:prstGeom prst="rect">
              <a:avLst/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zalagív 11"/>
            <p:cNvSpPr/>
            <p:nvPr/>
          </p:nvSpPr>
          <p:spPr>
            <a:xfrm rot="16200000">
              <a:off x="3604153" y="1904638"/>
              <a:ext cx="1234656" cy="2002461"/>
            </a:xfrm>
            <a:prstGeom prst="blockArc">
              <a:avLst>
                <a:gd name="adj1" fmla="val 10665146"/>
                <a:gd name="adj2" fmla="val 14773155"/>
                <a:gd name="adj3" fmla="val 9281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Szalagív 12"/>
            <p:cNvSpPr/>
            <p:nvPr/>
          </p:nvSpPr>
          <p:spPr>
            <a:xfrm rot="11244913" flipV="1">
              <a:off x="3654794" y="2892815"/>
              <a:ext cx="1607701" cy="1861165"/>
            </a:xfrm>
            <a:prstGeom prst="blockArc">
              <a:avLst>
                <a:gd name="adj1" fmla="val 12021556"/>
                <a:gd name="adj2" fmla="val 16611562"/>
                <a:gd name="adj3" fmla="val 8267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Szalagív 15"/>
            <p:cNvSpPr/>
            <p:nvPr/>
          </p:nvSpPr>
          <p:spPr>
            <a:xfrm rot="21011727" flipH="1" flipV="1">
              <a:off x="3836375" y="2985211"/>
              <a:ext cx="1450466" cy="1671056"/>
            </a:xfrm>
            <a:prstGeom prst="blockArc">
              <a:avLst>
                <a:gd name="adj1" fmla="val 10716004"/>
                <a:gd name="adj2" fmla="val 16795296"/>
                <a:gd name="adj3" fmla="val 8676"/>
              </a:avLst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Szalagív 19"/>
            <p:cNvSpPr/>
            <p:nvPr/>
          </p:nvSpPr>
          <p:spPr>
            <a:xfrm rot="16200000">
              <a:off x="1939114" y="2946030"/>
              <a:ext cx="1252665" cy="1156877"/>
            </a:xfrm>
            <a:prstGeom prst="blockArc">
              <a:avLst>
                <a:gd name="adj1" fmla="val 16102905"/>
                <a:gd name="adj2" fmla="val 40790"/>
                <a:gd name="adj3" fmla="val 10611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Szalagív 29"/>
            <p:cNvSpPr/>
            <p:nvPr/>
          </p:nvSpPr>
          <p:spPr>
            <a:xfrm rot="11475486" flipV="1">
              <a:off x="3936174" y="3409386"/>
              <a:ext cx="1156898" cy="1346322"/>
            </a:xfrm>
            <a:prstGeom prst="blockArc">
              <a:avLst>
                <a:gd name="adj1" fmla="val 8171673"/>
                <a:gd name="adj2" fmla="val 12447870"/>
                <a:gd name="adj3" fmla="val 10421"/>
              </a:avLst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églalap 32"/>
            <p:cNvSpPr/>
            <p:nvPr/>
          </p:nvSpPr>
          <p:spPr>
            <a:xfrm rot="10800000">
              <a:off x="3674731" y="4524499"/>
              <a:ext cx="858975" cy="127224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églalap 37"/>
            <p:cNvSpPr/>
            <p:nvPr/>
          </p:nvSpPr>
          <p:spPr>
            <a:xfrm rot="10800000">
              <a:off x="2773099" y="4524499"/>
              <a:ext cx="858975" cy="127224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Szalagív 39"/>
            <p:cNvSpPr/>
            <p:nvPr/>
          </p:nvSpPr>
          <p:spPr>
            <a:xfrm rot="10800000">
              <a:off x="1988291" y="2463801"/>
              <a:ext cx="1460181" cy="2187922"/>
            </a:xfrm>
            <a:prstGeom prst="blockArc">
              <a:avLst>
                <a:gd name="adj1" fmla="val 18706649"/>
                <a:gd name="adj2" fmla="val 21531007"/>
                <a:gd name="adj3" fmla="val 8324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Szalagív 40"/>
            <p:cNvSpPr/>
            <p:nvPr/>
          </p:nvSpPr>
          <p:spPr>
            <a:xfrm rot="10800000">
              <a:off x="1989629" y="2463801"/>
              <a:ext cx="1460181" cy="2187922"/>
            </a:xfrm>
            <a:prstGeom prst="blockArc">
              <a:avLst>
                <a:gd name="adj1" fmla="val 16148438"/>
                <a:gd name="adj2" fmla="val 18582618"/>
                <a:gd name="adj3" fmla="val 8399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Szövegdoboz 42"/>
          <p:cNvSpPr txBox="1"/>
          <p:nvPr/>
        </p:nvSpPr>
        <p:spPr>
          <a:xfrm>
            <a:off x="4067753" y="28974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tu3</a:t>
            </a:r>
            <a:endParaRPr lang="en-US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2034399" y="50306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tu10</a:t>
            </a:r>
            <a:endParaRPr lang="en-US" dirty="0"/>
          </a:p>
        </p:txBody>
      </p:sp>
      <p:pic>
        <p:nvPicPr>
          <p:cNvPr id="4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79" y="487580"/>
            <a:ext cx="598100" cy="298546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64" y="629365"/>
            <a:ext cx="598100" cy="298546"/>
          </a:xfrm>
          <a:prstGeom prst="rect">
            <a:avLst/>
          </a:prstGeom>
        </p:spPr>
      </p:pic>
      <p:pic>
        <p:nvPicPr>
          <p:cNvPr id="4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76" y="1093754"/>
            <a:ext cx="598100" cy="298546"/>
          </a:xfrm>
          <a:prstGeom prst="rect">
            <a:avLst/>
          </a:prstGeom>
        </p:spPr>
      </p:pic>
      <p:cxnSp>
        <p:nvCxnSpPr>
          <p:cNvPr id="48" name="Straight Connector 78"/>
          <p:cNvCxnSpPr>
            <a:stCxn id="46" idx="1"/>
            <a:endCxn id="45" idx="3"/>
          </p:cNvCxnSpPr>
          <p:nvPr/>
        </p:nvCxnSpPr>
        <p:spPr>
          <a:xfrm flipH="1" flipV="1">
            <a:off x="3025681" y="636855"/>
            <a:ext cx="787685" cy="14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87"/>
          <p:cNvCxnSpPr>
            <a:stCxn id="46" idx="2"/>
            <a:endCxn id="47" idx="3"/>
          </p:cNvCxnSpPr>
          <p:nvPr/>
        </p:nvCxnSpPr>
        <p:spPr>
          <a:xfrm flipH="1">
            <a:off x="3242976" y="927911"/>
            <a:ext cx="869438" cy="315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84"/>
          <p:cNvCxnSpPr>
            <a:stCxn id="45" idx="2"/>
            <a:endCxn id="47" idx="0"/>
          </p:cNvCxnSpPr>
          <p:nvPr/>
        </p:nvCxnSpPr>
        <p:spPr>
          <a:xfrm>
            <a:off x="2726629" y="786126"/>
            <a:ext cx="217297" cy="307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938636" y="484143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58" name="Csoportba foglalás 57"/>
          <p:cNvGrpSpPr/>
          <p:nvPr/>
        </p:nvGrpSpPr>
        <p:grpSpPr>
          <a:xfrm rot="18575674" flipH="1">
            <a:off x="2094428" y="2184804"/>
            <a:ext cx="502788" cy="308498"/>
            <a:chOff x="4937422" y="810076"/>
            <a:chExt cx="2023771" cy="1349515"/>
          </a:xfrm>
          <a:solidFill>
            <a:srgbClr val="EE8A61"/>
          </a:solidFill>
          <a:effectLst/>
        </p:grpSpPr>
        <p:grpSp>
          <p:nvGrpSpPr>
            <p:cNvPr id="59" name="Csoportba foglalás 58"/>
            <p:cNvGrpSpPr/>
            <p:nvPr/>
          </p:nvGrpSpPr>
          <p:grpSpPr>
            <a:xfrm>
              <a:off x="4937422" y="810076"/>
              <a:ext cx="2023771" cy="1349515"/>
              <a:chOff x="4937422" y="810076"/>
              <a:chExt cx="2023771" cy="1349515"/>
            </a:xfrm>
            <a:grpFill/>
          </p:grpSpPr>
          <p:sp>
            <p:nvSpPr>
              <p:cNvPr id="61" name="Ellipszis 60"/>
              <p:cNvSpPr/>
              <p:nvPr/>
            </p:nvSpPr>
            <p:spPr>
              <a:xfrm>
                <a:off x="6368953" y="1820288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2" name="Ellipszis 61"/>
              <p:cNvSpPr/>
              <p:nvPr/>
            </p:nvSpPr>
            <p:spPr>
              <a:xfrm>
                <a:off x="5062772" y="1822623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3" name="Ellipszis 62"/>
              <p:cNvSpPr/>
              <p:nvPr/>
            </p:nvSpPr>
            <p:spPr>
              <a:xfrm>
                <a:off x="5494813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Téglalap 63"/>
              <p:cNvSpPr/>
              <p:nvPr/>
            </p:nvSpPr>
            <p:spPr>
              <a:xfrm>
                <a:off x="4937422" y="1424824"/>
                <a:ext cx="1008783" cy="468302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Ellipszis 64"/>
              <p:cNvSpPr/>
              <p:nvPr/>
            </p:nvSpPr>
            <p:spPr>
              <a:xfrm>
                <a:off x="5930787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Téglalap 65"/>
              <p:cNvSpPr/>
              <p:nvPr/>
            </p:nvSpPr>
            <p:spPr>
              <a:xfrm>
                <a:off x="5907315" y="1068041"/>
                <a:ext cx="1001555" cy="812314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Téglalap 66"/>
              <p:cNvSpPr/>
              <p:nvPr/>
            </p:nvSpPr>
            <p:spPr>
              <a:xfrm>
                <a:off x="5194807" y="1075397"/>
                <a:ext cx="300006" cy="398801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8" name="Háromszög 67"/>
              <p:cNvSpPr/>
              <p:nvPr/>
            </p:nvSpPr>
            <p:spPr>
              <a:xfrm>
                <a:off x="5049458" y="874453"/>
                <a:ext cx="546727" cy="222102"/>
              </a:xfrm>
              <a:prstGeom prst="triangl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Körszelet 68"/>
              <p:cNvSpPr/>
              <p:nvPr/>
            </p:nvSpPr>
            <p:spPr>
              <a:xfrm rot="5400000">
                <a:off x="6102581" y="561066"/>
                <a:ext cx="609601" cy="1107622"/>
              </a:xfrm>
              <a:prstGeom prst="chord">
                <a:avLst>
                  <a:gd name="adj1" fmla="val 5402317"/>
                  <a:gd name="adj2" fmla="val 16230864"/>
                </a:avLst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0" name="Lekerekített téglalap 59"/>
            <p:cNvSpPr/>
            <p:nvPr/>
          </p:nvSpPr>
          <p:spPr>
            <a:xfrm>
              <a:off x="6040179" y="1031829"/>
              <a:ext cx="734403" cy="371018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71" name="Szabadkézi sokszög 70"/>
          <p:cNvSpPr/>
          <p:nvPr/>
        </p:nvSpPr>
        <p:spPr>
          <a:xfrm>
            <a:off x="2028825" y="1809750"/>
            <a:ext cx="1409700" cy="1914525"/>
          </a:xfrm>
          <a:custGeom>
            <a:avLst/>
            <a:gdLst>
              <a:gd name="connsiteX0" fmla="*/ 1409700 w 1409700"/>
              <a:gd name="connsiteY0" fmla="*/ 533400 h 1914525"/>
              <a:gd name="connsiteX1" fmla="*/ 1409700 w 1409700"/>
              <a:gd name="connsiteY1" fmla="*/ 85725 h 1914525"/>
              <a:gd name="connsiteX2" fmla="*/ 1409700 w 1409700"/>
              <a:gd name="connsiteY2" fmla="*/ 0 h 1914525"/>
              <a:gd name="connsiteX3" fmla="*/ 85725 w 1409700"/>
              <a:gd name="connsiteY3" fmla="*/ 0 h 1914525"/>
              <a:gd name="connsiteX4" fmla="*/ 0 w 1409700"/>
              <a:gd name="connsiteY4" fmla="*/ 0 h 1914525"/>
              <a:gd name="connsiteX5" fmla="*/ 0 w 1409700"/>
              <a:gd name="connsiteY5" fmla="*/ 1914525 h 1914525"/>
              <a:gd name="connsiteX6" fmla="*/ 771525 w 1409700"/>
              <a:gd name="connsiteY6" fmla="*/ 1914525 h 1914525"/>
              <a:gd name="connsiteX7" fmla="*/ 1409700 w 1409700"/>
              <a:gd name="connsiteY7" fmla="*/ 53340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9700" h="1914525">
                <a:moveTo>
                  <a:pt x="1409700" y="533400"/>
                </a:moveTo>
                <a:lnTo>
                  <a:pt x="1409700" y="85725"/>
                </a:lnTo>
                <a:lnTo>
                  <a:pt x="1409700" y="0"/>
                </a:lnTo>
                <a:lnTo>
                  <a:pt x="85725" y="0"/>
                </a:lnTo>
                <a:lnTo>
                  <a:pt x="0" y="0"/>
                </a:lnTo>
                <a:lnTo>
                  <a:pt x="0" y="1914525"/>
                </a:lnTo>
                <a:lnTo>
                  <a:pt x="771525" y="1914525"/>
                </a:lnTo>
                <a:lnTo>
                  <a:pt x="1409700" y="53340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zabadkézi sokszög 71"/>
          <p:cNvSpPr/>
          <p:nvPr/>
        </p:nvSpPr>
        <p:spPr>
          <a:xfrm>
            <a:off x="2819400" y="1800225"/>
            <a:ext cx="1704975" cy="2705100"/>
          </a:xfrm>
          <a:custGeom>
            <a:avLst/>
            <a:gdLst>
              <a:gd name="connsiteX0" fmla="*/ 638175 w 1704975"/>
              <a:gd name="connsiteY0" fmla="*/ 9525 h 2705100"/>
              <a:gd name="connsiteX1" fmla="*/ 638175 w 1704975"/>
              <a:gd name="connsiteY1" fmla="*/ 561975 h 2705100"/>
              <a:gd name="connsiteX2" fmla="*/ 0 w 1704975"/>
              <a:gd name="connsiteY2" fmla="*/ 1924050 h 2705100"/>
              <a:gd name="connsiteX3" fmla="*/ 9525 w 1704975"/>
              <a:gd name="connsiteY3" fmla="*/ 2533650 h 2705100"/>
              <a:gd name="connsiteX4" fmla="*/ 1009650 w 1704975"/>
              <a:gd name="connsiteY4" fmla="*/ 2533650 h 2705100"/>
              <a:gd name="connsiteX5" fmla="*/ 1066800 w 1704975"/>
              <a:gd name="connsiteY5" fmla="*/ 2705100 h 2705100"/>
              <a:gd name="connsiteX6" fmla="*/ 1600200 w 1704975"/>
              <a:gd name="connsiteY6" fmla="*/ 2705100 h 2705100"/>
              <a:gd name="connsiteX7" fmla="*/ 1704975 w 1704975"/>
              <a:gd name="connsiteY7" fmla="*/ 2705100 h 2705100"/>
              <a:gd name="connsiteX8" fmla="*/ 1704975 w 1704975"/>
              <a:gd name="connsiteY8" fmla="*/ 0 h 2705100"/>
              <a:gd name="connsiteX9" fmla="*/ 638175 w 1704975"/>
              <a:gd name="connsiteY9" fmla="*/ 9525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975" h="2705100">
                <a:moveTo>
                  <a:pt x="638175" y="9525"/>
                </a:moveTo>
                <a:lnTo>
                  <a:pt x="638175" y="561975"/>
                </a:lnTo>
                <a:lnTo>
                  <a:pt x="0" y="1924050"/>
                </a:lnTo>
                <a:lnTo>
                  <a:pt x="9525" y="2533650"/>
                </a:lnTo>
                <a:lnTo>
                  <a:pt x="1009650" y="2533650"/>
                </a:lnTo>
                <a:lnTo>
                  <a:pt x="1066800" y="2705100"/>
                </a:lnTo>
                <a:lnTo>
                  <a:pt x="1600200" y="2705100"/>
                </a:lnTo>
                <a:lnTo>
                  <a:pt x="1704975" y="2705100"/>
                </a:lnTo>
                <a:lnTo>
                  <a:pt x="1704975" y="0"/>
                </a:lnTo>
                <a:lnTo>
                  <a:pt x="638175" y="9525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Csoportba foglalás 72"/>
          <p:cNvGrpSpPr/>
          <p:nvPr/>
        </p:nvGrpSpPr>
        <p:grpSpPr>
          <a:xfrm rot="2574741">
            <a:off x="3788480" y="1939951"/>
            <a:ext cx="462632" cy="308498"/>
            <a:chOff x="4937422" y="810076"/>
            <a:chExt cx="2023771" cy="1349515"/>
          </a:xfrm>
          <a:solidFill>
            <a:srgbClr val="EE8A61"/>
          </a:solidFill>
          <a:effectLst/>
          <a:scene3d>
            <a:camera prst="orthographicFront">
              <a:rot lat="0" lon="0" rev="0"/>
            </a:camera>
            <a:lightRig rig="threePt" dir="t"/>
          </a:scene3d>
        </p:grpSpPr>
        <p:grpSp>
          <p:nvGrpSpPr>
            <p:cNvPr id="74" name="Csoportba foglalás 73"/>
            <p:cNvGrpSpPr/>
            <p:nvPr/>
          </p:nvGrpSpPr>
          <p:grpSpPr>
            <a:xfrm>
              <a:off x="4937422" y="810076"/>
              <a:ext cx="2023771" cy="1349515"/>
              <a:chOff x="4937422" y="810076"/>
              <a:chExt cx="2023771" cy="1349515"/>
            </a:xfrm>
            <a:grpFill/>
          </p:grpSpPr>
          <p:sp>
            <p:nvSpPr>
              <p:cNvPr id="76" name="Ellipszis 75"/>
              <p:cNvSpPr/>
              <p:nvPr/>
            </p:nvSpPr>
            <p:spPr>
              <a:xfrm>
                <a:off x="6368953" y="1820288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7" name="Ellipszis 76"/>
              <p:cNvSpPr/>
              <p:nvPr/>
            </p:nvSpPr>
            <p:spPr>
              <a:xfrm>
                <a:off x="5062772" y="1822623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8" name="Ellipszis 77"/>
              <p:cNvSpPr/>
              <p:nvPr/>
            </p:nvSpPr>
            <p:spPr>
              <a:xfrm>
                <a:off x="5494813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9" name="Téglalap 78"/>
              <p:cNvSpPr/>
              <p:nvPr/>
            </p:nvSpPr>
            <p:spPr>
              <a:xfrm>
                <a:off x="4937422" y="1424824"/>
                <a:ext cx="1008783" cy="468302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0" name="Ellipszis 79"/>
              <p:cNvSpPr/>
              <p:nvPr/>
            </p:nvSpPr>
            <p:spPr>
              <a:xfrm>
                <a:off x="5930787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1" name="Téglalap 80"/>
              <p:cNvSpPr/>
              <p:nvPr/>
            </p:nvSpPr>
            <p:spPr>
              <a:xfrm>
                <a:off x="5907315" y="1068041"/>
                <a:ext cx="1001555" cy="812314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2" name="Téglalap 81"/>
              <p:cNvSpPr/>
              <p:nvPr/>
            </p:nvSpPr>
            <p:spPr>
              <a:xfrm>
                <a:off x="5194807" y="1075397"/>
                <a:ext cx="300006" cy="398801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3" name="Háromszög 82"/>
              <p:cNvSpPr/>
              <p:nvPr/>
            </p:nvSpPr>
            <p:spPr>
              <a:xfrm>
                <a:off x="5049458" y="874453"/>
                <a:ext cx="546727" cy="222102"/>
              </a:xfrm>
              <a:prstGeom prst="triangl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Körszelet 83"/>
              <p:cNvSpPr/>
              <p:nvPr/>
            </p:nvSpPr>
            <p:spPr>
              <a:xfrm rot="5400000">
                <a:off x="6102581" y="561066"/>
                <a:ext cx="609601" cy="1107622"/>
              </a:xfrm>
              <a:prstGeom prst="chord">
                <a:avLst>
                  <a:gd name="adj1" fmla="val 5402317"/>
                  <a:gd name="adj2" fmla="val 16230864"/>
                </a:avLst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5" name="Lekerekített téglalap 74"/>
            <p:cNvSpPr/>
            <p:nvPr/>
          </p:nvSpPr>
          <p:spPr>
            <a:xfrm>
              <a:off x="6040179" y="1031829"/>
              <a:ext cx="734403" cy="371018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5" name="Szabadkézi sokszög 84"/>
          <p:cNvSpPr/>
          <p:nvPr/>
        </p:nvSpPr>
        <p:spPr>
          <a:xfrm>
            <a:off x="2028825" y="3724275"/>
            <a:ext cx="2495550" cy="1666875"/>
          </a:xfrm>
          <a:custGeom>
            <a:avLst/>
            <a:gdLst>
              <a:gd name="connsiteX0" fmla="*/ 781050 w 2495550"/>
              <a:gd name="connsiteY0" fmla="*/ 0 h 1666875"/>
              <a:gd name="connsiteX1" fmla="*/ 0 w 2495550"/>
              <a:gd name="connsiteY1" fmla="*/ 9525 h 1666875"/>
              <a:gd name="connsiteX2" fmla="*/ 0 w 2495550"/>
              <a:gd name="connsiteY2" fmla="*/ 1666875 h 1666875"/>
              <a:gd name="connsiteX3" fmla="*/ 2495550 w 2495550"/>
              <a:gd name="connsiteY3" fmla="*/ 1666875 h 1666875"/>
              <a:gd name="connsiteX4" fmla="*/ 2495550 w 2495550"/>
              <a:gd name="connsiteY4" fmla="*/ 790575 h 1666875"/>
              <a:gd name="connsiteX5" fmla="*/ 1866900 w 2495550"/>
              <a:gd name="connsiteY5" fmla="*/ 790575 h 1666875"/>
              <a:gd name="connsiteX6" fmla="*/ 1800225 w 2495550"/>
              <a:gd name="connsiteY6" fmla="*/ 628650 h 1666875"/>
              <a:gd name="connsiteX7" fmla="*/ 790575 w 2495550"/>
              <a:gd name="connsiteY7" fmla="*/ 628650 h 1666875"/>
              <a:gd name="connsiteX8" fmla="*/ 781050 w 2495550"/>
              <a:gd name="connsiteY8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5550" h="1666875">
                <a:moveTo>
                  <a:pt x="781050" y="0"/>
                </a:moveTo>
                <a:lnTo>
                  <a:pt x="0" y="9525"/>
                </a:lnTo>
                <a:lnTo>
                  <a:pt x="0" y="1666875"/>
                </a:lnTo>
                <a:lnTo>
                  <a:pt x="2495550" y="1666875"/>
                </a:lnTo>
                <a:lnTo>
                  <a:pt x="2495550" y="790575"/>
                </a:lnTo>
                <a:lnTo>
                  <a:pt x="1866900" y="790575"/>
                </a:lnTo>
                <a:lnTo>
                  <a:pt x="1800225" y="628650"/>
                </a:lnTo>
                <a:lnTo>
                  <a:pt x="790575" y="628650"/>
                </a:lnTo>
                <a:lnTo>
                  <a:pt x="781050" y="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Görbe összekötő 107"/>
          <p:cNvCxnSpPr>
            <a:stCxn id="47" idx="2"/>
            <a:endCxn id="72" idx="8"/>
          </p:cNvCxnSpPr>
          <p:nvPr/>
        </p:nvCxnSpPr>
        <p:spPr>
          <a:xfrm rot="16200000" flipH="1">
            <a:off x="3530188" y="806037"/>
            <a:ext cx="407925" cy="1580449"/>
          </a:xfrm>
          <a:prstGeom prst="curvedConnector4">
            <a:avLst>
              <a:gd name="adj1" fmla="val 50000"/>
              <a:gd name="adj2" fmla="val 100602"/>
            </a:avLst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églalap 123"/>
          <p:cNvSpPr/>
          <p:nvPr/>
        </p:nvSpPr>
        <p:spPr>
          <a:xfrm>
            <a:off x="7543800" y="600968"/>
            <a:ext cx="3695701" cy="45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154"/>
          <p:cNvSpPr txBox="1"/>
          <p:nvPr/>
        </p:nvSpPr>
        <p:spPr>
          <a:xfrm>
            <a:off x="2051740" y="70708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BBB2</a:t>
            </a:r>
            <a:endParaRPr lang="en-US" dirty="0"/>
          </a:p>
        </p:txBody>
      </p:sp>
      <p:sp>
        <p:nvSpPr>
          <p:cNvPr id="86" name="TextBox 159"/>
          <p:cNvSpPr txBox="1"/>
          <p:nvPr/>
        </p:nvSpPr>
        <p:spPr>
          <a:xfrm>
            <a:off x="2054411" y="11442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BBB1</a:t>
            </a:r>
            <a:endParaRPr lang="en-US" dirty="0"/>
          </a:p>
        </p:txBody>
      </p:sp>
      <p:cxnSp>
        <p:nvCxnSpPr>
          <p:cNvPr id="87" name="Görbe összekötő 86"/>
          <p:cNvCxnSpPr/>
          <p:nvPr/>
        </p:nvCxnSpPr>
        <p:spPr>
          <a:xfrm rot="10800000" flipV="1">
            <a:off x="2040381" y="636852"/>
            <a:ext cx="387199" cy="1185029"/>
          </a:xfrm>
          <a:prstGeom prst="curvedConnector3">
            <a:avLst>
              <a:gd name="adj1" fmla="val 131979"/>
            </a:avLst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55"/>
          <p:cNvSpPr txBox="1"/>
          <p:nvPr/>
        </p:nvSpPr>
        <p:spPr>
          <a:xfrm>
            <a:off x="4298831" y="4163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BBB3</a:t>
            </a:r>
            <a:endParaRPr lang="en-US" dirty="0"/>
          </a:p>
        </p:txBody>
      </p:sp>
      <p:cxnSp>
        <p:nvCxnSpPr>
          <p:cNvPr id="90" name="Görbe összekötő 89"/>
          <p:cNvCxnSpPr/>
          <p:nvPr/>
        </p:nvCxnSpPr>
        <p:spPr>
          <a:xfrm>
            <a:off x="4411464" y="778638"/>
            <a:ext cx="112911" cy="4612512"/>
          </a:xfrm>
          <a:prstGeom prst="curvedConnector3">
            <a:avLst>
              <a:gd name="adj1" fmla="val 268716"/>
            </a:avLst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zövegdoboz 21"/>
          <p:cNvSpPr txBox="1"/>
          <p:nvPr/>
        </p:nvSpPr>
        <p:spPr>
          <a:xfrm>
            <a:off x="3503352" y="22753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s2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4062113" y="387237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s1</a:t>
            </a:r>
            <a:endParaRPr lang="en-US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3572105" y="389893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s0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3929030" y="48978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s9</a:t>
            </a:r>
            <a:endParaRPr lang="en-US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3459225" y="459655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s8</a:t>
            </a:r>
            <a:endParaRPr lang="en-US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2005388" y="40393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s7</a:t>
            </a:r>
            <a:endParaRPr lang="en-US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2538167" y="24141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s5</a:t>
            </a:r>
            <a:endParaRPr lang="en-US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2929428" y="21387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s4</a:t>
            </a:r>
            <a:endParaRPr lang="en-US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2001045" y="305236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6</a:t>
            </a:r>
          </a:p>
        </p:txBody>
      </p:sp>
      <p:grpSp>
        <p:nvGrpSpPr>
          <p:cNvPr id="42" name="Csoportba foglalás 41"/>
          <p:cNvGrpSpPr/>
          <p:nvPr/>
        </p:nvGrpSpPr>
        <p:grpSpPr>
          <a:xfrm rot="5400000">
            <a:off x="1642906" y="2288541"/>
            <a:ext cx="3643935" cy="2482893"/>
            <a:chOff x="1642906" y="2288541"/>
            <a:chExt cx="3643935" cy="2482893"/>
          </a:xfrm>
        </p:grpSpPr>
        <p:sp>
          <p:nvSpPr>
            <p:cNvPr id="4" name="Téglalap 3"/>
            <p:cNvSpPr/>
            <p:nvPr/>
          </p:nvSpPr>
          <p:spPr>
            <a:xfrm rot="10800000">
              <a:off x="3560624" y="2898139"/>
              <a:ext cx="858975" cy="127224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zalagív 4"/>
            <p:cNvSpPr/>
            <p:nvPr/>
          </p:nvSpPr>
          <p:spPr>
            <a:xfrm rot="5400000">
              <a:off x="3600141" y="3258766"/>
              <a:ext cx="1362716" cy="1662619"/>
            </a:xfrm>
            <a:prstGeom prst="blockArc">
              <a:avLst>
                <a:gd name="adj1" fmla="val 10823832"/>
                <a:gd name="adj2" fmla="val 15318979"/>
                <a:gd name="adj3" fmla="val 8600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Szalagív 5"/>
            <p:cNvSpPr/>
            <p:nvPr/>
          </p:nvSpPr>
          <p:spPr>
            <a:xfrm rot="5400000">
              <a:off x="2026809" y="2514238"/>
              <a:ext cx="1234656" cy="2002461"/>
            </a:xfrm>
            <a:prstGeom prst="blockArc">
              <a:avLst>
                <a:gd name="adj1" fmla="val 10716004"/>
                <a:gd name="adj2" fmla="val 14916447"/>
                <a:gd name="adj3" fmla="val 9742"/>
              </a:avLst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églalap 8"/>
            <p:cNvSpPr/>
            <p:nvPr/>
          </p:nvSpPr>
          <p:spPr>
            <a:xfrm rot="10800000">
              <a:off x="2628899" y="2898138"/>
              <a:ext cx="875259" cy="127223"/>
            </a:xfrm>
            <a:prstGeom prst="rect">
              <a:avLst/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zalagív 11"/>
            <p:cNvSpPr/>
            <p:nvPr/>
          </p:nvSpPr>
          <p:spPr>
            <a:xfrm rot="16200000">
              <a:off x="3604153" y="1904638"/>
              <a:ext cx="1234656" cy="2002461"/>
            </a:xfrm>
            <a:prstGeom prst="blockArc">
              <a:avLst>
                <a:gd name="adj1" fmla="val 10665146"/>
                <a:gd name="adj2" fmla="val 14773155"/>
                <a:gd name="adj3" fmla="val 9281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Szalagív 12"/>
            <p:cNvSpPr/>
            <p:nvPr/>
          </p:nvSpPr>
          <p:spPr>
            <a:xfrm rot="11244913" flipV="1">
              <a:off x="3654794" y="2892815"/>
              <a:ext cx="1607701" cy="1861165"/>
            </a:xfrm>
            <a:prstGeom prst="blockArc">
              <a:avLst>
                <a:gd name="adj1" fmla="val 12021556"/>
                <a:gd name="adj2" fmla="val 16611562"/>
                <a:gd name="adj3" fmla="val 8267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Szalagív 15"/>
            <p:cNvSpPr/>
            <p:nvPr/>
          </p:nvSpPr>
          <p:spPr>
            <a:xfrm rot="21011727" flipH="1" flipV="1">
              <a:off x="3836375" y="2985211"/>
              <a:ext cx="1450466" cy="1671056"/>
            </a:xfrm>
            <a:prstGeom prst="blockArc">
              <a:avLst>
                <a:gd name="adj1" fmla="val 10716004"/>
                <a:gd name="adj2" fmla="val 16795296"/>
                <a:gd name="adj3" fmla="val 8676"/>
              </a:avLst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Szalagív 19"/>
            <p:cNvSpPr/>
            <p:nvPr/>
          </p:nvSpPr>
          <p:spPr>
            <a:xfrm rot="16200000">
              <a:off x="1939114" y="2946030"/>
              <a:ext cx="1252665" cy="1156877"/>
            </a:xfrm>
            <a:prstGeom prst="blockArc">
              <a:avLst>
                <a:gd name="adj1" fmla="val 16102905"/>
                <a:gd name="adj2" fmla="val 40790"/>
                <a:gd name="adj3" fmla="val 10611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Szalagív 29"/>
            <p:cNvSpPr/>
            <p:nvPr/>
          </p:nvSpPr>
          <p:spPr>
            <a:xfrm rot="11475486" flipV="1">
              <a:off x="3936174" y="3409386"/>
              <a:ext cx="1156898" cy="1346322"/>
            </a:xfrm>
            <a:prstGeom prst="blockArc">
              <a:avLst>
                <a:gd name="adj1" fmla="val 8171673"/>
                <a:gd name="adj2" fmla="val 12447870"/>
                <a:gd name="adj3" fmla="val 10421"/>
              </a:avLst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églalap 32"/>
            <p:cNvSpPr/>
            <p:nvPr/>
          </p:nvSpPr>
          <p:spPr>
            <a:xfrm rot="10800000">
              <a:off x="3674731" y="4524499"/>
              <a:ext cx="858975" cy="127224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églalap 37"/>
            <p:cNvSpPr/>
            <p:nvPr/>
          </p:nvSpPr>
          <p:spPr>
            <a:xfrm rot="10800000">
              <a:off x="2773099" y="4524499"/>
              <a:ext cx="858975" cy="127224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Szalagív 39"/>
            <p:cNvSpPr/>
            <p:nvPr/>
          </p:nvSpPr>
          <p:spPr>
            <a:xfrm rot="10800000">
              <a:off x="1988291" y="2463801"/>
              <a:ext cx="1460181" cy="2187922"/>
            </a:xfrm>
            <a:prstGeom prst="blockArc">
              <a:avLst>
                <a:gd name="adj1" fmla="val 18706649"/>
                <a:gd name="adj2" fmla="val 21531007"/>
                <a:gd name="adj3" fmla="val 8324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Szalagív 40"/>
            <p:cNvSpPr/>
            <p:nvPr/>
          </p:nvSpPr>
          <p:spPr>
            <a:xfrm rot="10800000">
              <a:off x="1989629" y="2463801"/>
              <a:ext cx="1460181" cy="2187922"/>
            </a:xfrm>
            <a:prstGeom prst="blockArc">
              <a:avLst>
                <a:gd name="adj1" fmla="val 16148438"/>
                <a:gd name="adj2" fmla="val 18582618"/>
                <a:gd name="adj3" fmla="val 8399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Szövegdoboz 42"/>
          <p:cNvSpPr txBox="1"/>
          <p:nvPr/>
        </p:nvSpPr>
        <p:spPr>
          <a:xfrm>
            <a:off x="4067753" y="28974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tu3</a:t>
            </a:r>
            <a:endParaRPr lang="en-US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2034399" y="50306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tu10</a:t>
            </a:r>
            <a:endParaRPr lang="en-US" dirty="0"/>
          </a:p>
        </p:txBody>
      </p:sp>
      <p:pic>
        <p:nvPicPr>
          <p:cNvPr id="4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79" y="487580"/>
            <a:ext cx="598100" cy="298546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64" y="629365"/>
            <a:ext cx="598100" cy="298546"/>
          </a:xfrm>
          <a:prstGeom prst="rect">
            <a:avLst/>
          </a:prstGeom>
        </p:spPr>
      </p:pic>
      <p:pic>
        <p:nvPicPr>
          <p:cNvPr id="4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76" y="1093754"/>
            <a:ext cx="598100" cy="298546"/>
          </a:xfrm>
          <a:prstGeom prst="rect">
            <a:avLst/>
          </a:prstGeom>
        </p:spPr>
      </p:pic>
      <p:cxnSp>
        <p:nvCxnSpPr>
          <p:cNvPr id="48" name="Straight Connector 78"/>
          <p:cNvCxnSpPr>
            <a:stCxn id="46" idx="1"/>
            <a:endCxn id="45" idx="3"/>
          </p:cNvCxnSpPr>
          <p:nvPr/>
        </p:nvCxnSpPr>
        <p:spPr>
          <a:xfrm flipH="1" flipV="1">
            <a:off x="3025681" y="636855"/>
            <a:ext cx="787685" cy="14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87"/>
          <p:cNvCxnSpPr>
            <a:stCxn id="46" idx="2"/>
            <a:endCxn id="47" idx="3"/>
          </p:cNvCxnSpPr>
          <p:nvPr/>
        </p:nvCxnSpPr>
        <p:spPr>
          <a:xfrm flipH="1">
            <a:off x="3242976" y="927911"/>
            <a:ext cx="869438" cy="315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54"/>
          <p:cNvSpPr txBox="1"/>
          <p:nvPr/>
        </p:nvSpPr>
        <p:spPr>
          <a:xfrm>
            <a:off x="2051740" y="70708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BBB2</a:t>
            </a:r>
            <a:endParaRPr lang="en-US" dirty="0"/>
          </a:p>
        </p:txBody>
      </p:sp>
      <p:sp>
        <p:nvSpPr>
          <p:cNvPr id="51" name="TextBox 155"/>
          <p:cNvSpPr txBox="1"/>
          <p:nvPr/>
        </p:nvSpPr>
        <p:spPr>
          <a:xfrm>
            <a:off x="4298831" y="4163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BBB3</a:t>
            </a:r>
            <a:endParaRPr lang="en-US" dirty="0"/>
          </a:p>
        </p:txBody>
      </p:sp>
      <p:sp>
        <p:nvSpPr>
          <p:cNvPr id="52" name="TextBox 159"/>
          <p:cNvSpPr txBox="1"/>
          <p:nvPr/>
        </p:nvSpPr>
        <p:spPr>
          <a:xfrm>
            <a:off x="2054411" y="114428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BBB1</a:t>
            </a:r>
            <a:endParaRPr lang="en-US" dirty="0"/>
          </a:p>
        </p:txBody>
      </p:sp>
      <p:cxnSp>
        <p:nvCxnSpPr>
          <p:cNvPr id="53" name="Straight Connector 84"/>
          <p:cNvCxnSpPr>
            <a:stCxn id="45" idx="2"/>
            <a:endCxn id="47" idx="0"/>
          </p:cNvCxnSpPr>
          <p:nvPr/>
        </p:nvCxnSpPr>
        <p:spPr>
          <a:xfrm>
            <a:off x="2726629" y="786126"/>
            <a:ext cx="217297" cy="307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938636" y="484143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58" name="Csoportba foglalás 57"/>
          <p:cNvGrpSpPr/>
          <p:nvPr/>
        </p:nvGrpSpPr>
        <p:grpSpPr>
          <a:xfrm rot="18575674" flipH="1">
            <a:off x="2094428" y="2184804"/>
            <a:ext cx="502788" cy="308498"/>
            <a:chOff x="4937422" y="810076"/>
            <a:chExt cx="2023771" cy="1349515"/>
          </a:xfrm>
          <a:solidFill>
            <a:srgbClr val="EE8A61"/>
          </a:solidFill>
          <a:effectLst/>
        </p:grpSpPr>
        <p:grpSp>
          <p:nvGrpSpPr>
            <p:cNvPr id="59" name="Csoportba foglalás 58"/>
            <p:cNvGrpSpPr/>
            <p:nvPr/>
          </p:nvGrpSpPr>
          <p:grpSpPr>
            <a:xfrm>
              <a:off x="4937422" y="810076"/>
              <a:ext cx="2023771" cy="1349515"/>
              <a:chOff x="4937422" y="810076"/>
              <a:chExt cx="2023771" cy="1349515"/>
            </a:xfrm>
            <a:grpFill/>
          </p:grpSpPr>
          <p:sp>
            <p:nvSpPr>
              <p:cNvPr id="61" name="Ellipszis 60"/>
              <p:cNvSpPr/>
              <p:nvPr/>
            </p:nvSpPr>
            <p:spPr>
              <a:xfrm>
                <a:off x="6368953" y="1820288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2" name="Ellipszis 61"/>
              <p:cNvSpPr/>
              <p:nvPr/>
            </p:nvSpPr>
            <p:spPr>
              <a:xfrm>
                <a:off x="5062772" y="1822623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3" name="Ellipszis 62"/>
              <p:cNvSpPr/>
              <p:nvPr/>
            </p:nvSpPr>
            <p:spPr>
              <a:xfrm>
                <a:off x="5494813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Téglalap 63"/>
              <p:cNvSpPr/>
              <p:nvPr/>
            </p:nvSpPr>
            <p:spPr>
              <a:xfrm>
                <a:off x="4937422" y="1424824"/>
                <a:ext cx="1008783" cy="468302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Ellipszis 64"/>
              <p:cNvSpPr/>
              <p:nvPr/>
            </p:nvSpPr>
            <p:spPr>
              <a:xfrm>
                <a:off x="5930787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Téglalap 65"/>
              <p:cNvSpPr/>
              <p:nvPr/>
            </p:nvSpPr>
            <p:spPr>
              <a:xfrm>
                <a:off x="5907315" y="1068041"/>
                <a:ext cx="1001555" cy="812314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Téglalap 66"/>
              <p:cNvSpPr/>
              <p:nvPr/>
            </p:nvSpPr>
            <p:spPr>
              <a:xfrm>
                <a:off x="5194807" y="1075397"/>
                <a:ext cx="300006" cy="398801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8" name="Háromszög 67"/>
              <p:cNvSpPr/>
              <p:nvPr/>
            </p:nvSpPr>
            <p:spPr>
              <a:xfrm>
                <a:off x="5049458" y="874453"/>
                <a:ext cx="546727" cy="222102"/>
              </a:xfrm>
              <a:prstGeom prst="triangl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Körszelet 68"/>
              <p:cNvSpPr/>
              <p:nvPr/>
            </p:nvSpPr>
            <p:spPr>
              <a:xfrm rot="5400000">
                <a:off x="6102581" y="561066"/>
                <a:ext cx="609601" cy="1107622"/>
              </a:xfrm>
              <a:prstGeom prst="chord">
                <a:avLst>
                  <a:gd name="adj1" fmla="val 5402317"/>
                  <a:gd name="adj2" fmla="val 16230864"/>
                </a:avLst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0" name="Lekerekített téglalap 59"/>
            <p:cNvSpPr/>
            <p:nvPr/>
          </p:nvSpPr>
          <p:spPr>
            <a:xfrm>
              <a:off x="6040179" y="1031829"/>
              <a:ext cx="734403" cy="371018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71" name="Szabadkézi sokszög 70"/>
          <p:cNvSpPr/>
          <p:nvPr/>
        </p:nvSpPr>
        <p:spPr>
          <a:xfrm>
            <a:off x="2028825" y="1809750"/>
            <a:ext cx="1409700" cy="1914525"/>
          </a:xfrm>
          <a:custGeom>
            <a:avLst/>
            <a:gdLst>
              <a:gd name="connsiteX0" fmla="*/ 1409700 w 1409700"/>
              <a:gd name="connsiteY0" fmla="*/ 533400 h 1914525"/>
              <a:gd name="connsiteX1" fmla="*/ 1409700 w 1409700"/>
              <a:gd name="connsiteY1" fmla="*/ 85725 h 1914525"/>
              <a:gd name="connsiteX2" fmla="*/ 1409700 w 1409700"/>
              <a:gd name="connsiteY2" fmla="*/ 0 h 1914525"/>
              <a:gd name="connsiteX3" fmla="*/ 85725 w 1409700"/>
              <a:gd name="connsiteY3" fmla="*/ 0 h 1914525"/>
              <a:gd name="connsiteX4" fmla="*/ 0 w 1409700"/>
              <a:gd name="connsiteY4" fmla="*/ 0 h 1914525"/>
              <a:gd name="connsiteX5" fmla="*/ 0 w 1409700"/>
              <a:gd name="connsiteY5" fmla="*/ 1914525 h 1914525"/>
              <a:gd name="connsiteX6" fmla="*/ 771525 w 1409700"/>
              <a:gd name="connsiteY6" fmla="*/ 1914525 h 1914525"/>
              <a:gd name="connsiteX7" fmla="*/ 1409700 w 1409700"/>
              <a:gd name="connsiteY7" fmla="*/ 53340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9700" h="1914525">
                <a:moveTo>
                  <a:pt x="1409700" y="533400"/>
                </a:moveTo>
                <a:lnTo>
                  <a:pt x="1409700" y="85725"/>
                </a:lnTo>
                <a:lnTo>
                  <a:pt x="1409700" y="0"/>
                </a:lnTo>
                <a:lnTo>
                  <a:pt x="85725" y="0"/>
                </a:lnTo>
                <a:lnTo>
                  <a:pt x="0" y="0"/>
                </a:lnTo>
                <a:lnTo>
                  <a:pt x="0" y="1914525"/>
                </a:lnTo>
                <a:lnTo>
                  <a:pt x="771525" y="1914525"/>
                </a:lnTo>
                <a:lnTo>
                  <a:pt x="1409700" y="53340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zabadkézi sokszög 71"/>
          <p:cNvSpPr/>
          <p:nvPr/>
        </p:nvSpPr>
        <p:spPr>
          <a:xfrm>
            <a:off x="2819400" y="1800225"/>
            <a:ext cx="1704975" cy="2705100"/>
          </a:xfrm>
          <a:custGeom>
            <a:avLst/>
            <a:gdLst>
              <a:gd name="connsiteX0" fmla="*/ 638175 w 1704975"/>
              <a:gd name="connsiteY0" fmla="*/ 9525 h 2705100"/>
              <a:gd name="connsiteX1" fmla="*/ 638175 w 1704975"/>
              <a:gd name="connsiteY1" fmla="*/ 561975 h 2705100"/>
              <a:gd name="connsiteX2" fmla="*/ 0 w 1704975"/>
              <a:gd name="connsiteY2" fmla="*/ 1924050 h 2705100"/>
              <a:gd name="connsiteX3" fmla="*/ 9525 w 1704975"/>
              <a:gd name="connsiteY3" fmla="*/ 2533650 h 2705100"/>
              <a:gd name="connsiteX4" fmla="*/ 1009650 w 1704975"/>
              <a:gd name="connsiteY4" fmla="*/ 2533650 h 2705100"/>
              <a:gd name="connsiteX5" fmla="*/ 1066800 w 1704975"/>
              <a:gd name="connsiteY5" fmla="*/ 2705100 h 2705100"/>
              <a:gd name="connsiteX6" fmla="*/ 1600200 w 1704975"/>
              <a:gd name="connsiteY6" fmla="*/ 2705100 h 2705100"/>
              <a:gd name="connsiteX7" fmla="*/ 1704975 w 1704975"/>
              <a:gd name="connsiteY7" fmla="*/ 2705100 h 2705100"/>
              <a:gd name="connsiteX8" fmla="*/ 1704975 w 1704975"/>
              <a:gd name="connsiteY8" fmla="*/ 0 h 2705100"/>
              <a:gd name="connsiteX9" fmla="*/ 638175 w 1704975"/>
              <a:gd name="connsiteY9" fmla="*/ 9525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975" h="2705100">
                <a:moveTo>
                  <a:pt x="638175" y="9525"/>
                </a:moveTo>
                <a:lnTo>
                  <a:pt x="638175" y="561975"/>
                </a:lnTo>
                <a:lnTo>
                  <a:pt x="0" y="1924050"/>
                </a:lnTo>
                <a:lnTo>
                  <a:pt x="9525" y="2533650"/>
                </a:lnTo>
                <a:lnTo>
                  <a:pt x="1009650" y="2533650"/>
                </a:lnTo>
                <a:lnTo>
                  <a:pt x="1066800" y="2705100"/>
                </a:lnTo>
                <a:lnTo>
                  <a:pt x="1600200" y="2705100"/>
                </a:lnTo>
                <a:lnTo>
                  <a:pt x="1704975" y="2705100"/>
                </a:lnTo>
                <a:lnTo>
                  <a:pt x="1704975" y="0"/>
                </a:lnTo>
                <a:lnTo>
                  <a:pt x="638175" y="9525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zabadkézi sokszög 84"/>
          <p:cNvSpPr/>
          <p:nvPr/>
        </p:nvSpPr>
        <p:spPr>
          <a:xfrm>
            <a:off x="2028825" y="3724275"/>
            <a:ext cx="2495550" cy="1666875"/>
          </a:xfrm>
          <a:custGeom>
            <a:avLst/>
            <a:gdLst>
              <a:gd name="connsiteX0" fmla="*/ 781050 w 2495550"/>
              <a:gd name="connsiteY0" fmla="*/ 0 h 1666875"/>
              <a:gd name="connsiteX1" fmla="*/ 0 w 2495550"/>
              <a:gd name="connsiteY1" fmla="*/ 9525 h 1666875"/>
              <a:gd name="connsiteX2" fmla="*/ 0 w 2495550"/>
              <a:gd name="connsiteY2" fmla="*/ 1666875 h 1666875"/>
              <a:gd name="connsiteX3" fmla="*/ 2495550 w 2495550"/>
              <a:gd name="connsiteY3" fmla="*/ 1666875 h 1666875"/>
              <a:gd name="connsiteX4" fmla="*/ 2495550 w 2495550"/>
              <a:gd name="connsiteY4" fmla="*/ 790575 h 1666875"/>
              <a:gd name="connsiteX5" fmla="*/ 1866900 w 2495550"/>
              <a:gd name="connsiteY5" fmla="*/ 790575 h 1666875"/>
              <a:gd name="connsiteX6" fmla="*/ 1800225 w 2495550"/>
              <a:gd name="connsiteY6" fmla="*/ 628650 h 1666875"/>
              <a:gd name="connsiteX7" fmla="*/ 790575 w 2495550"/>
              <a:gd name="connsiteY7" fmla="*/ 628650 h 1666875"/>
              <a:gd name="connsiteX8" fmla="*/ 781050 w 2495550"/>
              <a:gd name="connsiteY8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5550" h="1666875">
                <a:moveTo>
                  <a:pt x="781050" y="0"/>
                </a:moveTo>
                <a:lnTo>
                  <a:pt x="0" y="9525"/>
                </a:lnTo>
                <a:lnTo>
                  <a:pt x="0" y="1666875"/>
                </a:lnTo>
                <a:lnTo>
                  <a:pt x="2495550" y="1666875"/>
                </a:lnTo>
                <a:lnTo>
                  <a:pt x="2495550" y="790575"/>
                </a:lnTo>
                <a:lnTo>
                  <a:pt x="1866900" y="790575"/>
                </a:lnTo>
                <a:lnTo>
                  <a:pt x="1800225" y="628650"/>
                </a:lnTo>
                <a:lnTo>
                  <a:pt x="790575" y="628650"/>
                </a:lnTo>
                <a:lnTo>
                  <a:pt x="781050" y="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Görbe összekötő 107"/>
          <p:cNvCxnSpPr>
            <a:stCxn id="47" idx="2"/>
            <a:endCxn id="72" idx="8"/>
          </p:cNvCxnSpPr>
          <p:nvPr/>
        </p:nvCxnSpPr>
        <p:spPr>
          <a:xfrm rot="16200000" flipH="1">
            <a:off x="3530188" y="806037"/>
            <a:ext cx="407925" cy="1580449"/>
          </a:xfrm>
          <a:prstGeom prst="curvedConnector4">
            <a:avLst>
              <a:gd name="adj1" fmla="val 50000"/>
              <a:gd name="adj2" fmla="val 100602"/>
            </a:avLst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églalap 123"/>
          <p:cNvSpPr/>
          <p:nvPr/>
        </p:nvSpPr>
        <p:spPr>
          <a:xfrm>
            <a:off x="7543800" y="600968"/>
            <a:ext cx="3695701" cy="45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Görbe összekötő 106"/>
          <p:cNvCxnSpPr>
            <a:stCxn id="46" idx="3"/>
            <a:endCxn id="85" idx="3"/>
          </p:cNvCxnSpPr>
          <p:nvPr/>
        </p:nvCxnSpPr>
        <p:spPr>
          <a:xfrm>
            <a:off x="4411464" y="778638"/>
            <a:ext cx="112911" cy="4612512"/>
          </a:xfrm>
          <a:prstGeom prst="curvedConnector3">
            <a:avLst>
              <a:gd name="adj1" fmla="val 268716"/>
            </a:avLst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Csoportba foglalás 128"/>
          <p:cNvGrpSpPr/>
          <p:nvPr/>
        </p:nvGrpSpPr>
        <p:grpSpPr>
          <a:xfrm rot="2533491" flipH="1">
            <a:off x="3772579" y="1946922"/>
            <a:ext cx="502788" cy="308498"/>
            <a:chOff x="4937422" y="810076"/>
            <a:chExt cx="2023771" cy="1349515"/>
          </a:xfrm>
          <a:solidFill>
            <a:srgbClr val="EE8A61"/>
          </a:solidFill>
          <a:effectLst/>
        </p:grpSpPr>
        <p:grpSp>
          <p:nvGrpSpPr>
            <p:cNvPr id="130" name="Csoportba foglalás 129"/>
            <p:cNvGrpSpPr/>
            <p:nvPr/>
          </p:nvGrpSpPr>
          <p:grpSpPr>
            <a:xfrm>
              <a:off x="4937422" y="810076"/>
              <a:ext cx="2023771" cy="1349515"/>
              <a:chOff x="4937422" y="810076"/>
              <a:chExt cx="2023771" cy="1349515"/>
            </a:xfrm>
            <a:grpFill/>
          </p:grpSpPr>
          <p:sp>
            <p:nvSpPr>
              <p:cNvPr id="132" name="Ellipszis 131"/>
              <p:cNvSpPr/>
              <p:nvPr/>
            </p:nvSpPr>
            <p:spPr>
              <a:xfrm>
                <a:off x="6368953" y="1820288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33" name="Ellipszis 132"/>
              <p:cNvSpPr/>
              <p:nvPr/>
            </p:nvSpPr>
            <p:spPr>
              <a:xfrm>
                <a:off x="5062772" y="1822623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34" name="Ellipszis 133"/>
              <p:cNvSpPr/>
              <p:nvPr/>
            </p:nvSpPr>
            <p:spPr>
              <a:xfrm>
                <a:off x="5494813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35" name="Téglalap 134"/>
              <p:cNvSpPr/>
              <p:nvPr/>
            </p:nvSpPr>
            <p:spPr>
              <a:xfrm>
                <a:off x="4937422" y="1424824"/>
                <a:ext cx="1008783" cy="468302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36" name="Ellipszis 135"/>
              <p:cNvSpPr/>
              <p:nvPr/>
            </p:nvSpPr>
            <p:spPr>
              <a:xfrm>
                <a:off x="5930787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37" name="Téglalap 136"/>
              <p:cNvSpPr/>
              <p:nvPr/>
            </p:nvSpPr>
            <p:spPr>
              <a:xfrm>
                <a:off x="5907315" y="1068041"/>
                <a:ext cx="1001555" cy="812314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38" name="Téglalap 137"/>
              <p:cNvSpPr/>
              <p:nvPr/>
            </p:nvSpPr>
            <p:spPr>
              <a:xfrm>
                <a:off x="5194807" y="1075397"/>
                <a:ext cx="300006" cy="398801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39" name="Háromszög 138"/>
              <p:cNvSpPr/>
              <p:nvPr/>
            </p:nvSpPr>
            <p:spPr>
              <a:xfrm>
                <a:off x="5049458" y="874453"/>
                <a:ext cx="546727" cy="222102"/>
              </a:xfrm>
              <a:prstGeom prst="triangl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40" name="Körszelet 139"/>
              <p:cNvSpPr/>
              <p:nvPr/>
            </p:nvSpPr>
            <p:spPr>
              <a:xfrm rot="5400000">
                <a:off x="6102581" y="561066"/>
                <a:ext cx="609601" cy="1107622"/>
              </a:xfrm>
              <a:prstGeom prst="chord">
                <a:avLst>
                  <a:gd name="adj1" fmla="val 5402317"/>
                  <a:gd name="adj2" fmla="val 16230864"/>
                </a:avLst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31" name="Lekerekített téglalap 130"/>
            <p:cNvSpPr/>
            <p:nvPr/>
          </p:nvSpPr>
          <p:spPr>
            <a:xfrm>
              <a:off x="6040179" y="1031829"/>
              <a:ext cx="734403" cy="371018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Görbe összekötő 17"/>
          <p:cNvCxnSpPr>
            <a:stCxn id="45" idx="1"/>
          </p:cNvCxnSpPr>
          <p:nvPr/>
        </p:nvCxnSpPr>
        <p:spPr>
          <a:xfrm rot="10800000" flipV="1">
            <a:off x="2040381" y="636852"/>
            <a:ext cx="387199" cy="1185029"/>
          </a:xfrm>
          <a:prstGeom prst="curvedConnector3">
            <a:avLst>
              <a:gd name="adj1" fmla="val 131979"/>
            </a:avLst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2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29" y="603361"/>
            <a:ext cx="598100" cy="298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4" y="745146"/>
            <a:ext cx="598100" cy="298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48" y="1294675"/>
            <a:ext cx="598100" cy="298546"/>
          </a:xfrm>
          <a:prstGeom prst="rect">
            <a:avLst/>
          </a:prstGeom>
        </p:spPr>
      </p:pic>
      <p:cxnSp>
        <p:nvCxnSpPr>
          <p:cNvPr id="79" name="Straight Connector 78"/>
          <p:cNvCxnSpPr>
            <a:stCxn id="6" idx="1"/>
            <a:endCxn id="5" idx="3"/>
          </p:cNvCxnSpPr>
          <p:nvPr/>
        </p:nvCxnSpPr>
        <p:spPr>
          <a:xfrm flipH="1" flipV="1">
            <a:off x="4115131" y="752636"/>
            <a:ext cx="787685" cy="14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2"/>
            <a:endCxn id="9" idx="3"/>
          </p:cNvCxnSpPr>
          <p:nvPr/>
        </p:nvCxnSpPr>
        <p:spPr>
          <a:xfrm flipH="1">
            <a:off x="4181248" y="1043693"/>
            <a:ext cx="1020616" cy="400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Csoportba foglalás 21"/>
          <p:cNvGrpSpPr/>
          <p:nvPr/>
        </p:nvGrpSpPr>
        <p:grpSpPr>
          <a:xfrm rot="5400000">
            <a:off x="1959560" y="3095094"/>
            <a:ext cx="4775123" cy="2552490"/>
            <a:chOff x="1386361" y="1795095"/>
            <a:chExt cx="8929821" cy="47733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379" y="1795095"/>
              <a:ext cx="8536751" cy="477333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886" y="6126489"/>
              <a:ext cx="340318" cy="33895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361" y="1950843"/>
              <a:ext cx="340318" cy="33895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864" y="6085706"/>
              <a:ext cx="340318" cy="338957"/>
            </a:xfrm>
            <a:prstGeom prst="rect">
              <a:avLst/>
            </a:prstGeom>
          </p:spPr>
        </p:pic>
        <p:cxnSp>
          <p:nvCxnSpPr>
            <p:cNvPr id="117" name="Straight Connector 116"/>
            <p:cNvCxnSpPr>
              <a:stCxn id="27" idx="1"/>
              <a:endCxn id="145" idx="4"/>
            </p:cNvCxnSpPr>
            <p:nvPr/>
          </p:nvCxnSpPr>
          <p:spPr>
            <a:xfrm flipH="1" flipV="1">
              <a:off x="9607755" y="5003693"/>
              <a:ext cx="368109" cy="1251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27" idx="1"/>
              <a:endCxn id="143" idx="6"/>
            </p:cNvCxnSpPr>
            <p:nvPr/>
          </p:nvCxnSpPr>
          <p:spPr>
            <a:xfrm flipH="1" flipV="1">
              <a:off x="7469405" y="5869988"/>
              <a:ext cx="2506459" cy="385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41" idx="2"/>
            </p:cNvCxnSpPr>
            <p:nvPr/>
          </p:nvCxnSpPr>
          <p:spPr>
            <a:xfrm flipH="1" flipV="1">
              <a:off x="1623065" y="2190172"/>
              <a:ext cx="4544343" cy="697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37" idx="3"/>
            </p:cNvCxnSpPr>
            <p:nvPr/>
          </p:nvCxnSpPr>
          <p:spPr>
            <a:xfrm flipH="1">
              <a:off x="1623064" y="4981675"/>
              <a:ext cx="170525" cy="1251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34" idx="3"/>
            </p:cNvCxnSpPr>
            <p:nvPr/>
          </p:nvCxnSpPr>
          <p:spPr>
            <a:xfrm flipH="1">
              <a:off x="1630065" y="3935412"/>
              <a:ext cx="925372" cy="23054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2547529" y="3889320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/>
            <p:cNvSpPr/>
            <p:nvPr/>
          </p:nvSpPr>
          <p:spPr>
            <a:xfrm>
              <a:off x="1785681" y="493558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/>
            <p:cNvSpPr/>
            <p:nvPr/>
          </p:nvSpPr>
          <p:spPr>
            <a:xfrm>
              <a:off x="5075634" y="227920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67408" y="286051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7415405" y="5842988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/>
            <p:cNvSpPr/>
            <p:nvPr/>
          </p:nvSpPr>
          <p:spPr>
            <a:xfrm>
              <a:off x="9580755" y="4949693"/>
              <a:ext cx="54000" cy="5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2487990" y="2146587"/>
            <a:ext cx="97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en-US" dirty="0" err="1"/>
              <a:t>ensor</a:t>
            </a:r>
            <a:r>
              <a:rPr lang="hu-HU" dirty="0"/>
              <a:t>, </a:t>
            </a:r>
          </a:p>
          <a:p>
            <a:r>
              <a:rPr lang="hu-HU" dirty="0" err="1"/>
              <a:t>actuator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790719" y="751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BBB1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2887437" y="122357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BBB3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993143" y="92721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BBB2</a:t>
            </a:r>
            <a:endParaRPr lang="en-US" dirty="0"/>
          </a:p>
        </p:txBody>
      </p:sp>
      <p:sp>
        <p:nvSpPr>
          <p:cNvPr id="18" name="Szövegdoboz 17"/>
          <p:cNvSpPr txBox="1"/>
          <p:nvPr/>
        </p:nvSpPr>
        <p:spPr>
          <a:xfrm rot="16200000">
            <a:off x="1679406" y="2395771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Physical</a:t>
            </a:r>
            <a:r>
              <a:rPr lang="hu-HU" sz="1350" dirty="0"/>
              <a:t> </a:t>
            </a:r>
            <a:r>
              <a:rPr lang="hu-HU" sz="1350" dirty="0" err="1"/>
              <a:t>concepts</a:t>
            </a:r>
            <a:endParaRPr lang="en-US" sz="1350" dirty="0"/>
          </a:p>
        </p:txBody>
      </p:sp>
      <p:sp>
        <p:nvSpPr>
          <p:cNvPr id="73" name="Szövegdoboz 72"/>
          <p:cNvSpPr txBox="1"/>
          <p:nvPr/>
        </p:nvSpPr>
        <p:spPr>
          <a:xfrm rot="16200000">
            <a:off x="1753240" y="1097012"/>
            <a:ext cx="1264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Cyber</a:t>
            </a:r>
            <a:r>
              <a:rPr lang="hu-HU" sz="1350" dirty="0"/>
              <a:t> </a:t>
            </a:r>
            <a:r>
              <a:rPr lang="hu-HU" sz="1350" dirty="0" err="1"/>
              <a:t>concepts</a:t>
            </a:r>
            <a:endParaRPr lang="en-US" sz="1350" dirty="0"/>
          </a:p>
        </p:txBody>
      </p:sp>
      <p:cxnSp>
        <p:nvCxnSpPr>
          <p:cNvPr id="87" name="Straight Connector 84"/>
          <p:cNvCxnSpPr>
            <a:stCxn id="5" idx="2"/>
            <a:endCxn id="9" idx="0"/>
          </p:cNvCxnSpPr>
          <p:nvPr/>
        </p:nvCxnSpPr>
        <p:spPr>
          <a:xfrm>
            <a:off x="3816082" y="901908"/>
            <a:ext cx="66119" cy="392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örbe összekötő 67"/>
          <p:cNvCxnSpPr>
            <a:stCxn id="6" idx="3"/>
            <a:endCxn id="27" idx="0"/>
          </p:cNvCxnSpPr>
          <p:nvPr/>
        </p:nvCxnSpPr>
        <p:spPr>
          <a:xfrm flipH="1">
            <a:off x="3329008" y="894419"/>
            <a:ext cx="2171906" cy="5773492"/>
          </a:xfrm>
          <a:prstGeom prst="curvedConnector3">
            <a:avLst>
              <a:gd name="adj1" fmla="val -163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örbe összekötő 111"/>
          <p:cNvCxnSpPr>
            <a:stCxn id="5" idx="1"/>
            <a:endCxn id="21" idx="0"/>
          </p:cNvCxnSpPr>
          <p:nvPr/>
        </p:nvCxnSpPr>
        <p:spPr>
          <a:xfrm rot="10800000" flipH="1" flipV="1">
            <a:off x="3517028" y="752635"/>
            <a:ext cx="2023052" cy="1322135"/>
          </a:xfrm>
          <a:prstGeom prst="curvedConnector5">
            <a:avLst>
              <a:gd name="adj1" fmla="val 1067"/>
              <a:gd name="adj2" fmla="val 33775"/>
              <a:gd name="adj3" fmla="val 10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örbe összekötő 115"/>
          <p:cNvCxnSpPr>
            <a:stCxn id="9" idx="2"/>
            <a:endCxn id="20" idx="1"/>
          </p:cNvCxnSpPr>
          <p:nvPr/>
        </p:nvCxnSpPr>
        <p:spPr>
          <a:xfrm rot="5400000">
            <a:off x="3351562" y="1458234"/>
            <a:ext cx="395651" cy="665626"/>
          </a:xfrm>
          <a:prstGeom prst="curvedConnector3">
            <a:avLst>
              <a:gd name="adj1" fmla="val 2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51"/>
          <p:cNvSpPr txBox="1"/>
          <p:nvPr/>
        </p:nvSpPr>
        <p:spPr>
          <a:xfrm>
            <a:off x="4441219" y="1890076"/>
            <a:ext cx="97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en-US" dirty="0" err="1"/>
              <a:t>ensor</a:t>
            </a:r>
            <a:r>
              <a:rPr lang="hu-HU" dirty="0"/>
              <a:t>, </a:t>
            </a:r>
          </a:p>
          <a:p>
            <a:r>
              <a:rPr lang="hu-HU" dirty="0" err="1"/>
              <a:t>actuator</a:t>
            </a:r>
            <a:endParaRPr lang="en-US" dirty="0"/>
          </a:p>
        </p:txBody>
      </p:sp>
      <p:sp>
        <p:nvSpPr>
          <p:cNvPr id="126" name="TextBox 151"/>
          <p:cNvSpPr txBox="1"/>
          <p:nvPr/>
        </p:nvSpPr>
        <p:spPr>
          <a:xfrm>
            <a:off x="2359230" y="5930590"/>
            <a:ext cx="97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en-US" dirty="0" err="1"/>
              <a:t>ensor</a:t>
            </a:r>
            <a:r>
              <a:rPr lang="hu-HU" dirty="0"/>
              <a:t>, </a:t>
            </a:r>
          </a:p>
          <a:p>
            <a:r>
              <a:rPr lang="hu-HU" dirty="0" err="1"/>
              <a:t>actuator</a:t>
            </a:r>
            <a:endParaRPr lang="en-US" dirty="0"/>
          </a:p>
        </p:txBody>
      </p:sp>
      <p:cxnSp>
        <p:nvCxnSpPr>
          <p:cNvPr id="94" name="Egyenes összekötő 93"/>
          <p:cNvCxnSpPr/>
          <p:nvPr/>
        </p:nvCxnSpPr>
        <p:spPr>
          <a:xfrm flipV="1">
            <a:off x="2208587" y="1843499"/>
            <a:ext cx="3618332" cy="1211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9" idx="2"/>
            <a:endCxn id="21" idx="3"/>
          </p:cNvCxnSpPr>
          <p:nvPr/>
        </p:nvCxnSpPr>
        <p:spPr>
          <a:xfrm flipV="1">
            <a:off x="5350054" y="2165760"/>
            <a:ext cx="99401" cy="1790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5942486" y="45596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0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057" y="1212336"/>
            <a:ext cx="59690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5028086" y="599924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zövegdoboz 21"/>
          <p:cNvSpPr txBox="1"/>
          <p:nvPr/>
        </p:nvSpPr>
        <p:spPr>
          <a:xfrm>
            <a:off x="3900995" y="192243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s2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4062113" y="387237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s1</a:t>
            </a:r>
            <a:endParaRPr lang="en-US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3151755" y="376512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s0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3813364" y="501726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s9</a:t>
            </a:r>
            <a:endParaRPr lang="en-US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3031312" y="456475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s8</a:t>
            </a:r>
            <a:endParaRPr lang="en-US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2005388" y="40393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s7</a:t>
            </a:r>
            <a:endParaRPr lang="en-US" dirty="0"/>
          </a:p>
        </p:txBody>
      </p:sp>
      <p:sp>
        <p:nvSpPr>
          <p:cNvPr id="35" name="Szövegdoboz 34"/>
          <p:cNvSpPr txBox="1"/>
          <p:nvPr/>
        </p:nvSpPr>
        <p:spPr>
          <a:xfrm>
            <a:off x="2159874" y="211907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s5</a:t>
            </a:r>
            <a:endParaRPr lang="en-US" dirty="0"/>
          </a:p>
        </p:txBody>
      </p:sp>
      <p:sp>
        <p:nvSpPr>
          <p:cNvPr id="36" name="Szövegdoboz 35"/>
          <p:cNvSpPr txBox="1"/>
          <p:nvPr/>
        </p:nvSpPr>
        <p:spPr>
          <a:xfrm>
            <a:off x="2929428" y="213874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s4</a:t>
            </a:r>
            <a:endParaRPr lang="en-US" dirty="0"/>
          </a:p>
        </p:txBody>
      </p:sp>
      <p:sp>
        <p:nvSpPr>
          <p:cNvPr id="37" name="Szövegdoboz 36"/>
          <p:cNvSpPr txBox="1"/>
          <p:nvPr/>
        </p:nvSpPr>
        <p:spPr>
          <a:xfrm>
            <a:off x="2001045" y="305236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6</a:t>
            </a:r>
          </a:p>
        </p:txBody>
      </p:sp>
      <p:grpSp>
        <p:nvGrpSpPr>
          <p:cNvPr id="42" name="Csoportba foglalás 41"/>
          <p:cNvGrpSpPr/>
          <p:nvPr/>
        </p:nvGrpSpPr>
        <p:grpSpPr>
          <a:xfrm rot="5400000">
            <a:off x="1642906" y="2288541"/>
            <a:ext cx="3643935" cy="2482893"/>
            <a:chOff x="1642906" y="2288541"/>
            <a:chExt cx="3643935" cy="2482893"/>
          </a:xfrm>
        </p:grpSpPr>
        <p:sp>
          <p:nvSpPr>
            <p:cNvPr id="4" name="Téglalap 3"/>
            <p:cNvSpPr/>
            <p:nvPr/>
          </p:nvSpPr>
          <p:spPr>
            <a:xfrm rot="10800000">
              <a:off x="3560624" y="2898139"/>
              <a:ext cx="858975" cy="127224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Szalagív 4"/>
            <p:cNvSpPr/>
            <p:nvPr/>
          </p:nvSpPr>
          <p:spPr>
            <a:xfrm rot="5400000">
              <a:off x="3600141" y="3258766"/>
              <a:ext cx="1362716" cy="1662619"/>
            </a:xfrm>
            <a:prstGeom prst="blockArc">
              <a:avLst>
                <a:gd name="adj1" fmla="val 10823832"/>
                <a:gd name="adj2" fmla="val 15318979"/>
                <a:gd name="adj3" fmla="val 8600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Szalagív 5"/>
            <p:cNvSpPr/>
            <p:nvPr/>
          </p:nvSpPr>
          <p:spPr>
            <a:xfrm rot="5400000">
              <a:off x="2026809" y="2514238"/>
              <a:ext cx="1234656" cy="2002461"/>
            </a:xfrm>
            <a:prstGeom prst="blockArc">
              <a:avLst>
                <a:gd name="adj1" fmla="val 10716004"/>
                <a:gd name="adj2" fmla="val 14916447"/>
                <a:gd name="adj3" fmla="val 9742"/>
              </a:avLst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églalap 8"/>
            <p:cNvSpPr/>
            <p:nvPr/>
          </p:nvSpPr>
          <p:spPr>
            <a:xfrm rot="10800000">
              <a:off x="2628899" y="2898138"/>
              <a:ext cx="875259" cy="127223"/>
            </a:xfrm>
            <a:prstGeom prst="rect">
              <a:avLst/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zalagív 11"/>
            <p:cNvSpPr/>
            <p:nvPr/>
          </p:nvSpPr>
          <p:spPr>
            <a:xfrm rot="16200000">
              <a:off x="3604153" y="1904638"/>
              <a:ext cx="1234656" cy="2002461"/>
            </a:xfrm>
            <a:prstGeom prst="blockArc">
              <a:avLst>
                <a:gd name="adj1" fmla="val 10665146"/>
                <a:gd name="adj2" fmla="val 14773155"/>
                <a:gd name="adj3" fmla="val 9281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Szalagív 12"/>
            <p:cNvSpPr/>
            <p:nvPr/>
          </p:nvSpPr>
          <p:spPr>
            <a:xfrm rot="11244913" flipV="1">
              <a:off x="3654794" y="2892815"/>
              <a:ext cx="1607701" cy="1861165"/>
            </a:xfrm>
            <a:prstGeom prst="blockArc">
              <a:avLst>
                <a:gd name="adj1" fmla="val 12021556"/>
                <a:gd name="adj2" fmla="val 16611562"/>
                <a:gd name="adj3" fmla="val 8267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Szalagív 15"/>
            <p:cNvSpPr/>
            <p:nvPr/>
          </p:nvSpPr>
          <p:spPr>
            <a:xfrm rot="21011727" flipH="1" flipV="1">
              <a:off x="3836375" y="2985211"/>
              <a:ext cx="1450466" cy="1671056"/>
            </a:xfrm>
            <a:prstGeom prst="blockArc">
              <a:avLst>
                <a:gd name="adj1" fmla="val 10716004"/>
                <a:gd name="adj2" fmla="val 16795296"/>
                <a:gd name="adj3" fmla="val 8676"/>
              </a:avLst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Szalagív 19"/>
            <p:cNvSpPr/>
            <p:nvPr/>
          </p:nvSpPr>
          <p:spPr>
            <a:xfrm rot="16200000">
              <a:off x="1939114" y="2946030"/>
              <a:ext cx="1252665" cy="1156877"/>
            </a:xfrm>
            <a:prstGeom prst="blockArc">
              <a:avLst>
                <a:gd name="adj1" fmla="val 16102905"/>
                <a:gd name="adj2" fmla="val 40790"/>
                <a:gd name="adj3" fmla="val 10611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Szalagív 29"/>
            <p:cNvSpPr/>
            <p:nvPr/>
          </p:nvSpPr>
          <p:spPr>
            <a:xfrm rot="11475486" flipV="1">
              <a:off x="3936174" y="3409386"/>
              <a:ext cx="1156898" cy="1346322"/>
            </a:xfrm>
            <a:prstGeom prst="blockArc">
              <a:avLst>
                <a:gd name="adj1" fmla="val 8171673"/>
                <a:gd name="adj2" fmla="val 12447870"/>
                <a:gd name="adj3" fmla="val 10421"/>
              </a:avLst>
            </a:prstGeom>
            <a:solidFill>
              <a:srgbClr val="66A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églalap 32"/>
            <p:cNvSpPr/>
            <p:nvPr/>
          </p:nvSpPr>
          <p:spPr>
            <a:xfrm rot="10800000">
              <a:off x="3674731" y="4524499"/>
              <a:ext cx="858975" cy="127224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églalap 37"/>
            <p:cNvSpPr/>
            <p:nvPr/>
          </p:nvSpPr>
          <p:spPr>
            <a:xfrm rot="10800000">
              <a:off x="2773099" y="4524499"/>
              <a:ext cx="858975" cy="127224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Szalagív 39"/>
            <p:cNvSpPr/>
            <p:nvPr/>
          </p:nvSpPr>
          <p:spPr>
            <a:xfrm rot="10800000">
              <a:off x="1988291" y="2463801"/>
              <a:ext cx="1460181" cy="2187922"/>
            </a:xfrm>
            <a:prstGeom prst="blockArc">
              <a:avLst>
                <a:gd name="adj1" fmla="val 18706649"/>
                <a:gd name="adj2" fmla="val 21531007"/>
                <a:gd name="adj3" fmla="val 8324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Szalagív 40"/>
            <p:cNvSpPr/>
            <p:nvPr/>
          </p:nvSpPr>
          <p:spPr>
            <a:xfrm rot="10800000">
              <a:off x="1989629" y="2463801"/>
              <a:ext cx="1460181" cy="2187922"/>
            </a:xfrm>
            <a:prstGeom prst="blockArc">
              <a:avLst>
                <a:gd name="adj1" fmla="val 16148438"/>
                <a:gd name="adj2" fmla="val 18582618"/>
                <a:gd name="adj3" fmla="val 8399"/>
              </a:avLst>
            </a:prstGeom>
            <a:solidFill>
              <a:srgbClr val="F7F7F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Szövegdoboz 42"/>
          <p:cNvSpPr txBox="1"/>
          <p:nvPr/>
        </p:nvSpPr>
        <p:spPr>
          <a:xfrm>
            <a:off x="4067753" y="28974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tu3</a:t>
            </a:r>
            <a:endParaRPr lang="en-US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2034399" y="50306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tu10</a:t>
            </a:r>
            <a:endParaRPr lang="en-US" dirty="0"/>
          </a:p>
        </p:txBody>
      </p:sp>
      <p:pic>
        <p:nvPicPr>
          <p:cNvPr id="4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79" y="487580"/>
            <a:ext cx="598100" cy="298546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64" y="629365"/>
            <a:ext cx="598100" cy="298546"/>
          </a:xfrm>
          <a:prstGeom prst="rect">
            <a:avLst/>
          </a:prstGeom>
        </p:spPr>
      </p:pic>
      <p:pic>
        <p:nvPicPr>
          <p:cNvPr id="4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76" y="1093754"/>
            <a:ext cx="598100" cy="298546"/>
          </a:xfrm>
          <a:prstGeom prst="rect">
            <a:avLst/>
          </a:prstGeom>
        </p:spPr>
      </p:pic>
      <p:cxnSp>
        <p:nvCxnSpPr>
          <p:cNvPr id="48" name="Straight Connector 78"/>
          <p:cNvCxnSpPr>
            <a:stCxn id="46" idx="1"/>
            <a:endCxn id="45" idx="3"/>
          </p:cNvCxnSpPr>
          <p:nvPr/>
        </p:nvCxnSpPr>
        <p:spPr>
          <a:xfrm flipH="1" flipV="1">
            <a:off x="3025681" y="636855"/>
            <a:ext cx="787685" cy="14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87"/>
          <p:cNvCxnSpPr>
            <a:stCxn id="46" idx="2"/>
            <a:endCxn id="47" idx="3"/>
          </p:cNvCxnSpPr>
          <p:nvPr/>
        </p:nvCxnSpPr>
        <p:spPr>
          <a:xfrm flipH="1">
            <a:off x="3242976" y="927911"/>
            <a:ext cx="869438" cy="315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54"/>
          <p:cNvSpPr txBox="1"/>
          <p:nvPr/>
        </p:nvSpPr>
        <p:spPr>
          <a:xfrm>
            <a:off x="1875518" y="73090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BBB2</a:t>
            </a:r>
            <a:endParaRPr lang="en-US" dirty="0"/>
          </a:p>
        </p:txBody>
      </p:sp>
      <p:sp>
        <p:nvSpPr>
          <p:cNvPr id="51" name="TextBox 155"/>
          <p:cNvSpPr txBox="1"/>
          <p:nvPr/>
        </p:nvSpPr>
        <p:spPr>
          <a:xfrm>
            <a:off x="4408372" y="4163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BBB3</a:t>
            </a:r>
            <a:endParaRPr lang="en-US" dirty="0"/>
          </a:p>
        </p:txBody>
      </p:sp>
      <p:sp>
        <p:nvSpPr>
          <p:cNvPr id="52" name="TextBox 159"/>
          <p:cNvSpPr txBox="1"/>
          <p:nvPr/>
        </p:nvSpPr>
        <p:spPr>
          <a:xfrm>
            <a:off x="2006781" y="116333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BBB1</a:t>
            </a:r>
            <a:endParaRPr lang="en-US" dirty="0"/>
          </a:p>
        </p:txBody>
      </p:sp>
      <p:cxnSp>
        <p:nvCxnSpPr>
          <p:cNvPr id="53" name="Straight Connector 84"/>
          <p:cNvCxnSpPr>
            <a:stCxn id="45" idx="2"/>
            <a:endCxn id="47" idx="0"/>
          </p:cNvCxnSpPr>
          <p:nvPr/>
        </p:nvCxnSpPr>
        <p:spPr>
          <a:xfrm>
            <a:off x="2726629" y="786126"/>
            <a:ext cx="217297" cy="307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938636" y="484143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58" name="Csoportba foglalás 57"/>
          <p:cNvGrpSpPr/>
          <p:nvPr/>
        </p:nvGrpSpPr>
        <p:grpSpPr>
          <a:xfrm rot="20685095" flipH="1">
            <a:off x="2822282" y="1852346"/>
            <a:ext cx="502788" cy="308498"/>
            <a:chOff x="4937422" y="810076"/>
            <a:chExt cx="2023771" cy="1349515"/>
          </a:xfrm>
          <a:solidFill>
            <a:srgbClr val="EE8A61"/>
          </a:solidFill>
          <a:effectLst/>
        </p:grpSpPr>
        <p:grpSp>
          <p:nvGrpSpPr>
            <p:cNvPr id="59" name="Csoportba foglalás 58"/>
            <p:cNvGrpSpPr/>
            <p:nvPr/>
          </p:nvGrpSpPr>
          <p:grpSpPr>
            <a:xfrm>
              <a:off x="4937422" y="810076"/>
              <a:ext cx="2023771" cy="1349515"/>
              <a:chOff x="4937422" y="810076"/>
              <a:chExt cx="2023771" cy="1349515"/>
            </a:xfrm>
            <a:grpFill/>
          </p:grpSpPr>
          <p:sp>
            <p:nvSpPr>
              <p:cNvPr id="61" name="Ellipszis 60"/>
              <p:cNvSpPr/>
              <p:nvPr/>
            </p:nvSpPr>
            <p:spPr>
              <a:xfrm>
                <a:off x="6368953" y="1820288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2" name="Ellipszis 61"/>
              <p:cNvSpPr/>
              <p:nvPr/>
            </p:nvSpPr>
            <p:spPr>
              <a:xfrm>
                <a:off x="5062772" y="1822623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3" name="Ellipszis 62"/>
              <p:cNvSpPr/>
              <p:nvPr/>
            </p:nvSpPr>
            <p:spPr>
              <a:xfrm>
                <a:off x="5494813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Téglalap 63"/>
              <p:cNvSpPr/>
              <p:nvPr/>
            </p:nvSpPr>
            <p:spPr>
              <a:xfrm>
                <a:off x="4937422" y="1424824"/>
                <a:ext cx="1008783" cy="468302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Ellipszis 64"/>
              <p:cNvSpPr/>
              <p:nvPr/>
            </p:nvSpPr>
            <p:spPr>
              <a:xfrm>
                <a:off x="5930787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Téglalap 65"/>
              <p:cNvSpPr/>
              <p:nvPr/>
            </p:nvSpPr>
            <p:spPr>
              <a:xfrm>
                <a:off x="5907315" y="1068041"/>
                <a:ext cx="1001555" cy="812314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Téglalap 66"/>
              <p:cNvSpPr/>
              <p:nvPr/>
            </p:nvSpPr>
            <p:spPr>
              <a:xfrm>
                <a:off x="5194807" y="1075397"/>
                <a:ext cx="300006" cy="398801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8" name="Háromszög 67"/>
              <p:cNvSpPr/>
              <p:nvPr/>
            </p:nvSpPr>
            <p:spPr>
              <a:xfrm>
                <a:off x="5049458" y="874453"/>
                <a:ext cx="546727" cy="222102"/>
              </a:xfrm>
              <a:prstGeom prst="triangl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Körszelet 68"/>
              <p:cNvSpPr/>
              <p:nvPr/>
            </p:nvSpPr>
            <p:spPr>
              <a:xfrm rot="5400000">
                <a:off x="6102581" y="561066"/>
                <a:ext cx="609601" cy="1107622"/>
              </a:xfrm>
              <a:prstGeom prst="chord">
                <a:avLst>
                  <a:gd name="adj1" fmla="val 5402317"/>
                  <a:gd name="adj2" fmla="val 16230864"/>
                </a:avLst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0" name="Lekerekített téglalap 59"/>
            <p:cNvSpPr/>
            <p:nvPr/>
          </p:nvSpPr>
          <p:spPr>
            <a:xfrm>
              <a:off x="6040179" y="1031829"/>
              <a:ext cx="734403" cy="371018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71" name="Szabadkézi sokszög 70"/>
          <p:cNvSpPr/>
          <p:nvPr/>
        </p:nvSpPr>
        <p:spPr>
          <a:xfrm>
            <a:off x="2028825" y="1809750"/>
            <a:ext cx="1409700" cy="1914525"/>
          </a:xfrm>
          <a:custGeom>
            <a:avLst/>
            <a:gdLst>
              <a:gd name="connsiteX0" fmla="*/ 1409700 w 1409700"/>
              <a:gd name="connsiteY0" fmla="*/ 533400 h 1914525"/>
              <a:gd name="connsiteX1" fmla="*/ 1409700 w 1409700"/>
              <a:gd name="connsiteY1" fmla="*/ 85725 h 1914525"/>
              <a:gd name="connsiteX2" fmla="*/ 1409700 w 1409700"/>
              <a:gd name="connsiteY2" fmla="*/ 0 h 1914525"/>
              <a:gd name="connsiteX3" fmla="*/ 85725 w 1409700"/>
              <a:gd name="connsiteY3" fmla="*/ 0 h 1914525"/>
              <a:gd name="connsiteX4" fmla="*/ 0 w 1409700"/>
              <a:gd name="connsiteY4" fmla="*/ 0 h 1914525"/>
              <a:gd name="connsiteX5" fmla="*/ 0 w 1409700"/>
              <a:gd name="connsiteY5" fmla="*/ 1914525 h 1914525"/>
              <a:gd name="connsiteX6" fmla="*/ 771525 w 1409700"/>
              <a:gd name="connsiteY6" fmla="*/ 1914525 h 1914525"/>
              <a:gd name="connsiteX7" fmla="*/ 1409700 w 1409700"/>
              <a:gd name="connsiteY7" fmla="*/ 53340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9700" h="1914525">
                <a:moveTo>
                  <a:pt x="1409700" y="533400"/>
                </a:moveTo>
                <a:lnTo>
                  <a:pt x="1409700" y="85725"/>
                </a:lnTo>
                <a:lnTo>
                  <a:pt x="1409700" y="0"/>
                </a:lnTo>
                <a:lnTo>
                  <a:pt x="85725" y="0"/>
                </a:lnTo>
                <a:lnTo>
                  <a:pt x="0" y="0"/>
                </a:lnTo>
                <a:lnTo>
                  <a:pt x="0" y="1914525"/>
                </a:lnTo>
                <a:lnTo>
                  <a:pt x="771525" y="1914525"/>
                </a:lnTo>
                <a:lnTo>
                  <a:pt x="1409700" y="53340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zabadkézi sokszög 71"/>
          <p:cNvSpPr/>
          <p:nvPr/>
        </p:nvSpPr>
        <p:spPr>
          <a:xfrm>
            <a:off x="2819400" y="1800225"/>
            <a:ext cx="1704975" cy="2705100"/>
          </a:xfrm>
          <a:custGeom>
            <a:avLst/>
            <a:gdLst>
              <a:gd name="connsiteX0" fmla="*/ 638175 w 1704975"/>
              <a:gd name="connsiteY0" fmla="*/ 9525 h 2705100"/>
              <a:gd name="connsiteX1" fmla="*/ 638175 w 1704975"/>
              <a:gd name="connsiteY1" fmla="*/ 561975 h 2705100"/>
              <a:gd name="connsiteX2" fmla="*/ 0 w 1704975"/>
              <a:gd name="connsiteY2" fmla="*/ 1924050 h 2705100"/>
              <a:gd name="connsiteX3" fmla="*/ 9525 w 1704975"/>
              <a:gd name="connsiteY3" fmla="*/ 2533650 h 2705100"/>
              <a:gd name="connsiteX4" fmla="*/ 1009650 w 1704975"/>
              <a:gd name="connsiteY4" fmla="*/ 2533650 h 2705100"/>
              <a:gd name="connsiteX5" fmla="*/ 1066800 w 1704975"/>
              <a:gd name="connsiteY5" fmla="*/ 2705100 h 2705100"/>
              <a:gd name="connsiteX6" fmla="*/ 1600200 w 1704975"/>
              <a:gd name="connsiteY6" fmla="*/ 2705100 h 2705100"/>
              <a:gd name="connsiteX7" fmla="*/ 1704975 w 1704975"/>
              <a:gd name="connsiteY7" fmla="*/ 2705100 h 2705100"/>
              <a:gd name="connsiteX8" fmla="*/ 1704975 w 1704975"/>
              <a:gd name="connsiteY8" fmla="*/ 0 h 2705100"/>
              <a:gd name="connsiteX9" fmla="*/ 638175 w 1704975"/>
              <a:gd name="connsiteY9" fmla="*/ 9525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975" h="2705100">
                <a:moveTo>
                  <a:pt x="638175" y="9525"/>
                </a:moveTo>
                <a:lnTo>
                  <a:pt x="638175" y="561975"/>
                </a:lnTo>
                <a:lnTo>
                  <a:pt x="0" y="1924050"/>
                </a:lnTo>
                <a:lnTo>
                  <a:pt x="9525" y="2533650"/>
                </a:lnTo>
                <a:lnTo>
                  <a:pt x="1009650" y="2533650"/>
                </a:lnTo>
                <a:lnTo>
                  <a:pt x="1066800" y="2705100"/>
                </a:lnTo>
                <a:lnTo>
                  <a:pt x="1600200" y="2705100"/>
                </a:lnTo>
                <a:lnTo>
                  <a:pt x="1704975" y="2705100"/>
                </a:lnTo>
                <a:lnTo>
                  <a:pt x="1704975" y="0"/>
                </a:lnTo>
                <a:lnTo>
                  <a:pt x="638175" y="9525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Csoportba foglalás 72"/>
          <p:cNvGrpSpPr/>
          <p:nvPr/>
        </p:nvGrpSpPr>
        <p:grpSpPr>
          <a:xfrm rot="6603142">
            <a:off x="3521521" y="3748163"/>
            <a:ext cx="462632" cy="308498"/>
            <a:chOff x="4937422" y="810076"/>
            <a:chExt cx="2023771" cy="1349515"/>
          </a:xfrm>
          <a:solidFill>
            <a:srgbClr val="EE8A61"/>
          </a:solidFill>
          <a:effectLst/>
        </p:grpSpPr>
        <p:grpSp>
          <p:nvGrpSpPr>
            <p:cNvPr id="74" name="Csoportba foglalás 73"/>
            <p:cNvGrpSpPr/>
            <p:nvPr/>
          </p:nvGrpSpPr>
          <p:grpSpPr>
            <a:xfrm>
              <a:off x="4937422" y="810076"/>
              <a:ext cx="2023771" cy="1349515"/>
              <a:chOff x="4937422" y="810076"/>
              <a:chExt cx="2023771" cy="1349515"/>
            </a:xfrm>
            <a:grpFill/>
          </p:grpSpPr>
          <p:sp>
            <p:nvSpPr>
              <p:cNvPr id="76" name="Ellipszis 75"/>
              <p:cNvSpPr/>
              <p:nvPr/>
            </p:nvSpPr>
            <p:spPr>
              <a:xfrm>
                <a:off x="6368953" y="1820288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7" name="Ellipszis 76"/>
              <p:cNvSpPr/>
              <p:nvPr/>
            </p:nvSpPr>
            <p:spPr>
              <a:xfrm>
                <a:off x="5062772" y="1822623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8" name="Ellipszis 77"/>
              <p:cNvSpPr/>
              <p:nvPr/>
            </p:nvSpPr>
            <p:spPr>
              <a:xfrm>
                <a:off x="5494813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79" name="Téglalap 78"/>
              <p:cNvSpPr/>
              <p:nvPr/>
            </p:nvSpPr>
            <p:spPr>
              <a:xfrm>
                <a:off x="4937422" y="1424824"/>
                <a:ext cx="1008783" cy="468302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0" name="Ellipszis 79"/>
              <p:cNvSpPr/>
              <p:nvPr/>
            </p:nvSpPr>
            <p:spPr>
              <a:xfrm>
                <a:off x="5930787" y="1822471"/>
                <a:ext cx="336968" cy="336968"/>
              </a:xfrm>
              <a:prstGeom prst="ellips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1" name="Téglalap 80"/>
              <p:cNvSpPr/>
              <p:nvPr/>
            </p:nvSpPr>
            <p:spPr>
              <a:xfrm>
                <a:off x="5907315" y="1068041"/>
                <a:ext cx="1001555" cy="812314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2" name="Téglalap 81"/>
              <p:cNvSpPr/>
              <p:nvPr/>
            </p:nvSpPr>
            <p:spPr>
              <a:xfrm>
                <a:off x="5194807" y="1075397"/>
                <a:ext cx="300006" cy="398801"/>
              </a:xfrm>
              <a:prstGeom prst="rect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3" name="Háromszög 82"/>
              <p:cNvSpPr/>
              <p:nvPr/>
            </p:nvSpPr>
            <p:spPr>
              <a:xfrm>
                <a:off x="5049458" y="874453"/>
                <a:ext cx="546727" cy="222102"/>
              </a:xfrm>
              <a:prstGeom prst="triangle">
                <a:avLst/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Körszelet 83"/>
              <p:cNvSpPr/>
              <p:nvPr/>
            </p:nvSpPr>
            <p:spPr>
              <a:xfrm rot="5400000">
                <a:off x="6102581" y="561066"/>
                <a:ext cx="609601" cy="1107622"/>
              </a:xfrm>
              <a:prstGeom prst="chord">
                <a:avLst>
                  <a:gd name="adj1" fmla="val 5402317"/>
                  <a:gd name="adj2" fmla="val 16230864"/>
                </a:avLst>
              </a:prstGeom>
              <a:grpFill/>
              <a:ln w="38100"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5" name="Lekerekített téglalap 74"/>
            <p:cNvSpPr/>
            <p:nvPr/>
          </p:nvSpPr>
          <p:spPr>
            <a:xfrm>
              <a:off x="6040179" y="1031829"/>
              <a:ext cx="734403" cy="371018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5" name="Szabadkézi sokszög 84"/>
          <p:cNvSpPr/>
          <p:nvPr/>
        </p:nvSpPr>
        <p:spPr>
          <a:xfrm>
            <a:off x="2028825" y="3724275"/>
            <a:ext cx="2495550" cy="1666875"/>
          </a:xfrm>
          <a:custGeom>
            <a:avLst/>
            <a:gdLst>
              <a:gd name="connsiteX0" fmla="*/ 781050 w 2495550"/>
              <a:gd name="connsiteY0" fmla="*/ 0 h 1666875"/>
              <a:gd name="connsiteX1" fmla="*/ 0 w 2495550"/>
              <a:gd name="connsiteY1" fmla="*/ 9525 h 1666875"/>
              <a:gd name="connsiteX2" fmla="*/ 0 w 2495550"/>
              <a:gd name="connsiteY2" fmla="*/ 1666875 h 1666875"/>
              <a:gd name="connsiteX3" fmla="*/ 2495550 w 2495550"/>
              <a:gd name="connsiteY3" fmla="*/ 1666875 h 1666875"/>
              <a:gd name="connsiteX4" fmla="*/ 2495550 w 2495550"/>
              <a:gd name="connsiteY4" fmla="*/ 790575 h 1666875"/>
              <a:gd name="connsiteX5" fmla="*/ 1866900 w 2495550"/>
              <a:gd name="connsiteY5" fmla="*/ 790575 h 1666875"/>
              <a:gd name="connsiteX6" fmla="*/ 1800225 w 2495550"/>
              <a:gd name="connsiteY6" fmla="*/ 628650 h 1666875"/>
              <a:gd name="connsiteX7" fmla="*/ 790575 w 2495550"/>
              <a:gd name="connsiteY7" fmla="*/ 628650 h 1666875"/>
              <a:gd name="connsiteX8" fmla="*/ 781050 w 2495550"/>
              <a:gd name="connsiteY8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5550" h="1666875">
                <a:moveTo>
                  <a:pt x="781050" y="0"/>
                </a:moveTo>
                <a:lnTo>
                  <a:pt x="0" y="9525"/>
                </a:lnTo>
                <a:lnTo>
                  <a:pt x="0" y="1666875"/>
                </a:lnTo>
                <a:lnTo>
                  <a:pt x="2495550" y="1666875"/>
                </a:lnTo>
                <a:lnTo>
                  <a:pt x="2495550" y="790575"/>
                </a:lnTo>
                <a:lnTo>
                  <a:pt x="1866900" y="790575"/>
                </a:lnTo>
                <a:lnTo>
                  <a:pt x="1800225" y="628650"/>
                </a:lnTo>
                <a:lnTo>
                  <a:pt x="790575" y="628650"/>
                </a:lnTo>
                <a:lnTo>
                  <a:pt x="781050" y="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Görbe összekötő 86"/>
          <p:cNvCxnSpPr/>
          <p:nvPr/>
        </p:nvCxnSpPr>
        <p:spPr>
          <a:xfrm rot="16200000" flipH="1">
            <a:off x="2124243" y="2953550"/>
            <a:ext cx="4463239" cy="411961"/>
          </a:xfrm>
          <a:prstGeom prst="curvedConnector4">
            <a:avLst>
              <a:gd name="adj1" fmla="val 13827"/>
              <a:gd name="adj2" fmla="val 169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örbe összekötő 107"/>
          <p:cNvCxnSpPr>
            <a:stCxn id="47" idx="2"/>
            <a:endCxn id="72" idx="8"/>
          </p:cNvCxnSpPr>
          <p:nvPr/>
        </p:nvCxnSpPr>
        <p:spPr>
          <a:xfrm rot="16200000" flipH="1">
            <a:off x="3530188" y="806037"/>
            <a:ext cx="407925" cy="1580449"/>
          </a:xfrm>
          <a:prstGeom prst="curvedConnector4">
            <a:avLst>
              <a:gd name="adj1" fmla="val 50000"/>
              <a:gd name="adj2" fmla="val 1006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örbe összekötő 118"/>
          <p:cNvCxnSpPr>
            <a:stCxn id="45" idx="1"/>
            <a:endCxn id="71" idx="4"/>
          </p:cNvCxnSpPr>
          <p:nvPr/>
        </p:nvCxnSpPr>
        <p:spPr>
          <a:xfrm rot="10800000" flipV="1">
            <a:off x="2028825" y="636852"/>
            <a:ext cx="398754" cy="1172897"/>
          </a:xfrm>
          <a:prstGeom prst="curvedConnector5">
            <a:avLst>
              <a:gd name="adj1" fmla="val 138544"/>
              <a:gd name="adj2" fmla="val 56363"/>
              <a:gd name="adj3" fmla="val 1167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2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98" y="719354"/>
            <a:ext cx="59690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églalap 123"/>
          <p:cNvSpPr/>
          <p:nvPr/>
        </p:nvSpPr>
        <p:spPr>
          <a:xfrm>
            <a:off x="7543800" y="600968"/>
            <a:ext cx="3695701" cy="45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31" y="2878259"/>
            <a:ext cx="6402563" cy="3580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64" y="1746025"/>
            <a:ext cx="598100" cy="298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48" y="1887810"/>
            <a:ext cx="598100" cy="2985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83" y="2437340"/>
            <a:ext cx="598100" cy="2985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10" y="6126804"/>
            <a:ext cx="255239" cy="2542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67" y="2995070"/>
            <a:ext cx="255239" cy="2542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94" y="6096217"/>
            <a:ext cx="255239" cy="254218"/>
          </a:xfrm>
          <a:prstGeom prst="rect">
            <a:avLst/>
          </a:prstGeom>
        </p:spPr>
      </p:pic>
      <p:cxnSp>
        <p:nvCxnSpPr>
          <p:cNvPr id="79" name="Straight Connector 78"/>
          <p:cNvCxnSpPr>
            <a:stCxn id="6" idx="1"/>
            <a:endCxn id="5" idx="3"/>
          </p:cNvCxnSpPr>
          <p:nvPr/>
        </p:nvCxnSpPr>
        <p:spPr>
          <a:xfrm flipH="1" flipV="1">
            <a:off x="6501865" y="1895300"/>
            <a:ext cx="787685" cy="141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2"/>
            <a:endCxn id="9" idx="3"/>
          </p:cNvCxnSpPr>
          <p:nvPr/>
        </p:nvCxnSpPr>
        <p:spPr>
          <a:xfrm flipH="1">
            <a:off x="6567983" y="2186358"/>
            <a:ext cx="1020616" cy="400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7" idx="1"/>
            <a:endCxn id="145" idx="4"/>
          </p:cNvCxnSpPr>
          <p:nvPr/>
        </p:nvCxnSpPr>
        <p:spPr>
          <a:xfrm flipH="1" flipV="1">
            <a:off x="8933811" y="5284709"/>
            <a:ext cx="276082" cy="93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27" idx="1"/>
            <a:endCxn id="143" idx="6"/>
          </p:cNvCxnSpPr>
          <p:nvPr/>
        </p:nvCxnSpPr>
        <p:spPr>
          <a:xfrm flipH="1" flipV="1">
            <a:off x="7330048" y="5934428"/>
            <a:ext cx="1879844" cy="288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9" idx="2"/>
          </p:cNvCxnSpPr>
          <p:nvPr/>
        </p:nvCxnSpPr>
        <p:spPr>
          <a:xfrm flipH="1" flipV="1">
            <a:off x="2971828" y="3156970"/>
            <a:ext cx="2562892" cy="104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41" idx="2"/>
          </p:cNvCxnSpPr>
          <p:nvPr/>
        </p:nvCxnSpPr>
        <p:spPr>
          <a:xfrm flipH="1" flipV="1">
            <a:off x="2945295" y="3174566"/>
            <a:ext cx="3408257" cy="52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7" idx="3"/>
          </p:cNvCxnSpPr>
          <p:nvPr/>
        </p:nvCxnSpPr>
        <p:spPr>
          <a:xfrm flipH="1">
            <a:off x="2945292" y="5268195"/>
            <a:ext cx="127894" cy="93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34" idx="3"/>
          </p:cNvCxnSpPr>
          <p:nvPr/>
        </p:nvCxnSpPr>
        <p:spPr>
          <a:xfrm flipH="1">
            <a:off x="2950545" y="4483499"/>
            <a:ext cx="694029" cy="172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638641" y="4448927"/>
            <a:ext cx="40500" cy="4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/>
          <p:cNvSpPr/>
          <p:nvPr/>
        </p:nvSpPr>
        <p:spPr>
          <a:xfrm>
            <a:off x="3067255" y="5233624"/>
            <a:ext cx="40500" cy="4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/>
          <p:cNvSpPr/>
          <p:nvPr/>
        </p:nvSpPr>
        <p:spPr>
          <a:xfrm>
            <a:off x="5534720" y="3241343"/>
            <a:ext cx="40500" cy="4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/>
          <p:cNvSpPr/>
          <p:nvPr/>
        </p:nvSpPr>
        <p:spPr>
          <a:xfrm>
            <a:off x="6353550" y="3677322"/>
            <a:ext cx="40500" cy="4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/>
          <p:cNvSpPr/>
          <p:nvPr/>
        </p:nvSpPr>
        <p:spPr>
          <a:xfrm>
            <a:off x="7289548" y="5914178"/>
            <a:ext cx="40500" cy="4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val 144"/>
          <p:cNvSpPr/>
          <p:nvPr/>
        </p:nvSpPr>
        <p:spPr>
          <a:xfrm>
            <a:off x="8913560" y="5244207"/>
            <a:ext cx="40500" cy="405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/>
          <p:cNvSpPr txBox="1"/>
          <p:nvPr/>
        </p:nvSpPr>
        <p:spPr>
          <a:xfrm>
            <a:off x="2399090" y="3149887"/>
            <a:ext cx="97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en-US" dirty="0" err="1"/>
              <a:t>ensor</a:t>
            </a:r>
            <a:r>
              <a:rPr lang="hu-HU" dirty="0"/>
              <a:t>, </a:t>
            </a:r>
          </a:p>
          <a:p>
            <a:r>
              <a:rPr lang="hu-HU" dirty="0" err="1"/>
              <a:t>actuator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259004" y="19055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BBB1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5355722" y="23772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BBB3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888639" y="531429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BBB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678590" y="207957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BBB2</a:t>
            </a:r>
            <a:endParaRPr lang="en-US" dirty="0"/>
          </a:p>
        </p:txBody>
      </p:sp>
      <p:sp>
        <p:nvSpPr>
          <p:cNvPr id="18" name="Szövegdoboz 17"/>
          <p:cNvSpPr txBox="1"/>
          <p:nvPr/>
        </p:nvSpPr>
        <p:spPr>
          <a:xfrm rot="16200000">
            <a:off x="1523831" y="3399071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Physical</a:t>
            </a:r>
            <a:r>
              <a:rPr lang="hu-HU" sz="1350" dirty="0"/>
              <a:t> </a:t>
            </a:r>
            <a:r>
              <a:rPr lang="hu-HU" sz="1350" dirty="0" err="1"/>
              <a:t>concepts</a:t>
            </a:r>
            <a:endParaRPr lang="en-US" sz="1350" dirty="0"/>
          </a:p>
        </p:txBody>
      </p:sp>
      <p:sp>
        <p:nvSpPr>
          <p:cNvPr id="73" name="Szövegdoboz 72"/>
          <p:cNvSpPr txBox="1"/>
          <p:nvPr/>
        </p:nvSpPr>
        <p:spPr>
          <a:xfrm rot="16200000">
            <a:off x="1597665" y="2100312"/>
            <a:ext cx="1264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Cyber</a:t>
            </a:r>
            <a:r>
              <a:rPr lang="hu-HU" sz="1350" dirty="0"/>
              <a:t> </a:t>
            </a:r>
            <a:r>
              <a:rPr lang="hu-HU" sz="1350" dirty="0" err="1"/>
              <a:t>concepts</a:t>
            </a:r>
            <a:endParaRPr lang="en-US" sz="1350" dirty="0"/>
          </a:p>
        </p:txBody>
      </p:sp>
      <p:cxnSp>
        <p:nvCxnSpPr>
          <p:cNvPr id="87" name="Straight Connector 84"/>
          <p:cNvCxnSpPr>
            <a:stCxn id="5" idx="2"/>
            <a:endCxn id="9" idx="0"/>
          </p:cNvCxnSpPr>
          <p:nvPr/>
        </p:nvCxnSpPr>
        <p:spPr>
          <a:xfrm>
            <a:off x="6202816" y="2044572"/>
            <a:ext cx="66119" cy="392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örbe összekötő 67"/>
          <p:cNvCxnSpPr>
            <a:stCxn id="6" idx="3"/>
            <a:endCxn id="27" idx="0"/>
          </p:cNvCxnSpPr>
          <p:nvPr/>
        </p:nvCxnSpPr>
        <p:spPr>
          <a:xfrm>
            <a:off x="7887651" y="2037083"/>
            <a:ext cx="1449863" cy="405913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örbe összekötő 111"/>
          <p:cNvCxnSpPr>
            <a:stCxn id="5" idx="1"/>
            <a:endCxn id="21" idx="0"/>
          </p:cNvCxnSpPr>
          <p:nvPr/>
        </p:nvCxnSpPr>
        <p:spPr>
          <a:xfrm rot="10800000" flipV="1">
            <a:off x="2895386" y="1895298"/>
            <a:ext cx="3008379" cy="109977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örbe összekötő 115"/>
          <p:cNvCxnSpPr>
            <a:stCxn id="9" idx="2"/>
            <a:endCxn id="20" idx="1"/>
          </p:cNvCxnSpPr>
          <p:nvPr/>
        </p:nvCxnSpPr>
        <p:spPr>
          <a:xfrm rot="5400000">
            <a:off x="2762907" y="2747888"/>
            <a:ext cx="3518028" cy="3494024"/>
          </a:xfrm>
          <a:prstGeom prst="curvedConnector4">
            <a:avLst>
              <a:gd name="adj1" fmla="val 48193"/>
              <a:gd name="adj2" fmla="val 1049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51"/>
          <p:cNvSpPr txBox="1"/>
          <p:nvPr/>
        </p:nvSpPr>
        <p:spPr>
          <a:xfrm>
            <a:off x="2945256" y="6104191"/>
            <a:ext cx="97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en-US" dirty="0" err="1"/>
              <a:t>ensor</a:t>
            </a:r>
            <a:r>
              <a:rPr lang="hu-HU" dirty="0"/>
              <a:t>, </a:t>
            </a:r>
          </a:p>
          <a:p>
            <a:r>
              <a:rPr lang="hu-HU" dirty="0" err="1"/>
              <a:t>actuator</a:t>
            </a:r>
            <a:endParaRPr lang="en-US" dirty="0"/>
          </a:p>
        </p:txBody>
      </p:sp>
      <p:sp>
        <p:nvSpPr>
          <p:cNvPr id="126" name="TextBox 151"/>
          <p:cNvSpPr txBox="1"/>
          <p:nvPr/>
        </p:nvSpPr>
        <p:spPr>
          <a:xfrm>
            <a:off x="9376413" y="5894934"/>
            <a:ext cx="976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en-US" dirty="0" err="1"/>
              <a:t>ensor</a:t>
            </a:r>
            <a:r>
              <a:rPr lang="hu-HU" dirty="0"/>
              <a:t>, </a:t>
            </a:r>
          </a:p>
          <a:p>
            <a:r>
              <a:rPr lang="hu-HU" dirty="0" err="1"/>
              <a:t>actuator</a:t>
            </a:r>
            <a:endParaRPr lang="en-US" dirty="0"/>
          </a:p>
        </p:txBody>
      </p:sp>
      <p:cxnSp>
        <p:nvCxnSpPr>
          <p:cNvPr id="94" name="Egyenes összekötő 93"/>
          <p:cNvCxnSpPr/>
          <p:nvPr/>
        </p:nvCxnSpPr>
        <p:spPr>
          <a:xfrm>
            <a:off x="2119688" y="2858912"/>
            <a:ext cx="7721706" cy="485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5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5177</TotalTime>
  <Words>201</Words>
  <Application>Microsoft Office PowerPoint</Application>
  <PresentationFormat>Egyéni</PresentationFormat>
  <Paragraphs>136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Búr Márton</dc:creator>
  <cp:lastModifiedBy>Bur Marton</cp:lastModifiedBy>
  <cp:revision>73</cp:revision>
  <dcterms:created xsi:type="dcterms:W3CDTF">2017-04-15T12:54:55Z</dcterms:created>
  <dcterms:modified xsi:type="dcterms:W3CDTF">2017-10-22T23:59:09Z</dcterms:modified>
</cp:coreProperties>
</file>