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5" r:id="rId3"/>
    <p:sldId id="541" r:id="rId4"/>
    <p:sldId id="537" r:id="rId5"/>
    <p:sldId id="536" r:id="rId6"/>
    <p:sldId id="542" r:id="rId7"/>
    <p:sldId id="543" r:id="rId8"/>
    <p:sldId id="544" r:id="rId9"/>
    <p:sldId id="53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"/>
    <p:restoredTop sz="97242"/>
  </p:normalViewPr>
  <p:slideViewPr>
    <p:cSldViewPr snapToGrid="0">
      <p:cViewPr varScale="1">
        <p:scale>
          <a:sx n="78" d="100"/>
          <a:sy n="78" d="100"/>
        </p:scale>
        <p:origin x="618" y="8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2256553" y="2261098"/>
            <a:ext cx="7438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Actividad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Metodologia “BEM”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51D5B8-73D3-B232-3C96-853C2628E8BA}"/>
              </a:ext>
            </a:extLst>
          </p:cNvPr>
          <p:cNvSpPr/>
          <p:nvPr/>
        </p:nvSpPr>
        <p:spPr>
          <a:xfrm>
            <a:off x="9105900" y="4915707"/>
            <a:ext cx="1945270" cy="829034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D7CACA-9E66-4843-F102-B6D487B72843}"/>
              </a:ext>
            </a:extLst>
          </p:cNvPr>
          <p:cNvSpPr txBox="1"/>
          <p:nvPr/>
        </p:nvSpPr>
        <p:spPr>
          <a:xfrm>
            <a:off x="9105900" y="4915707"/>
            <a:ext cx="194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Work Sans Medium Roman" pitchFamily="2" charset="77"/>
              </a:rPr>
              <a:t>Marca externa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12A190-8CFC-4264-64B1-C00E90097FC7}"/>
              </a:ext>
            </a:extLst>
          </p:cNvPr>
          <p:cNvSpPr txBox="1"/>
          <p:nvPr/>
        </p:nvSpPr>
        <p:spPr>
          <a:xfrm>
            <a:off x="9105900" y="5190743"/>
            <a:ext cx="1945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NOTA: </a:t>
            </a:r>
            <a:r>
              <a:rPr lang="es-ES_trad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1162516" y="958280"/>
            <a:ext cx="9323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💡 ¿Qué es la metodología BEM?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 flipV="1">
            <a:off x="1158109" y="3015049"/>
            <a:ext cx="9327677" cy="347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158109" y="3689228"/>
            <a:ext cx="78993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Block</a:t>
            </a:r>
            <a:r>
              <a:rPr lang="en-US" sz="2800" b="1" dirty="0"/>
              <a:t>, Element, Modifier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000" dirty="0"/>
              <a:t>es una metodología de nomenclatura para clases en HTML y CSS que ayuda a organizar y modular el código, facilitando la creación de componentes reutilizables y </a:t>
            </a:r>
            <a:r>
              <a:rPr lang="en-US" sz="2000" dirty="0" smtClean="0"/>
              <a:t>comprensibles</a:t>
            </a: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3759464" y="2623935"/>
            <a:ext cx="4673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Codigo html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639598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36" y="395537"/>
            <a:ext cx="9567720" cy="34193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36" y="3814891"/>
            <a:ext cx="10350500" cy="25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2" y="105014"/>
            <a:ext cx="11738919" cy="467089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52" y="4364853"/>
            <a:ext cx="9452918" cy="23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080065" y="2623935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Codigo css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639598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1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8" y="110437"/>
            <a:ext cx="3855651" cy="63397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852" y="110437"/>
            <a:ext cx="4026582" cy="51041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447" y="102456"/>
            <a:ext cx="3897901" cy="65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35" y="851072"/>
            <a:ext cx="4267200" cy="505042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45" y="555981"/>
            <a:ext cx="3629158" cy="56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44</Words>
  <Application>Microsoft Office PowerPoint</Application>
  <PresentationFormat>Panorámica</PresentationFormat>
  <Paragraphs>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familia</cp:lastModifiedBy>
  <cp:revision>61</cp:revision>
  <dcterms:created xsi:type="dcterms:W3CDTF">2020-10-01T23:51:28Z</dcterms:created>
  <dcterms:modified xsi:type="dcterms:W3CDTF">2025-07-17T04:30:52Z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