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38" r:id="rId2"/>
    <p:sldId id="535" r:id="rId3"/>
    <p:sldId id="541" r:id="rId4"/>
    <p:sldId id="537" r:id="rId5"/>
    <p:sldId id="536" r:id="rId6"/>
    <p:sldId id="542" r:id="rId7"/>
    <p:sldId id="543" r:id="rId8"/>
    <p:sldId id="544" r:id="rId9"/>
    <p:sldId id="531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8"/>
    <p:restoredTop sz="97242"/>
  </p:normalViewPr>
  <p:slideViewPr>
    <p:cSldViewPr snapToGrid="0">
      <p:cViewPr>
        <p:scale>
          <a:sx n="75" d="100"/>
          <a:sy n="75" d="100"/>
        </p:scale>
        <p:origin x="696" y="126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12/07/2025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2256553" y="2261098"/>
            <a:ext cx="74389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Actividad</a:t>
            </a:r>
          </a:p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5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Metodologia “BEM”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51D5B8-73D3-B232-3C96-853C2628E8BA}"/>
              </a:ext>
            </a:extLst>
          </p:cNvPr>
          <p:cNvSpPr/>
          <p:nvPr/>
        </p:nvSpPr>
        <p:spPr>
          <a:xfrm>
            <a:off x="9105900" y="4915707"/>
            <a:ext cx="1945270" cy="829034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105900" y="4915707"/>
            <a:ext cx="194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12A190-8CFC-4264-64B1-C00E90097FC7}"/>
              </a:ext>
            </a:extLst>
          </p:cNvPr>
          <p:cNvSpPr txBox="1"/>
          <p:nvPr/>
        </p:nvSpPr>
        <p:spPr>
          <a:xfrm>
            <a:off x="9105900" y="5190743"/>
            <a:ext cx="1945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1162516" y="958280"/>
            <a:ext cx="9323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💡 ¿Qué es la metodología BEM?</a:t>
            </a:r>
            <a:endParaRPr lang="en-US" sz="6000" b="1" dirty="0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 flipV="1">
            <a:off x="1158109" y="3015049"/>
            <a:ext cx="9327677" cy="347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/>
          <p:cNvSpPr/>
          <p:nvPr/>
        </p:nvSpPr>
        <p:spPr>
          <a:xfrm>
            <a:off x="1158109" y="3689228"/>
            <a:ext cx="7899394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Block</a:t>
            </a:r>
            <a:r>
              <a:rPr lang="en-US" sz="2800" b="1" dirty="0"/>
              <a:t>, Element, Modifier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000" dirty="0"/>
              <a:t>es una metodología de nomenclatura para clases en HTML y CSS que ayuda a organizar y modular el código, facilitando la creación de componentes reutilizables y </a:t>
            </a:r>
            <a:r>
              <a:rPr lang="en-US" sz="2000" dirty="0" smtClean="0"/>
              <a:t>comprensibles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3759464" y="2623935"/>
            <a:ext cx="4673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Codigo html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639598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791" y="363237"/>
            <a:ext cx="9311200" cy="333143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791" y="3814891"/>
            <a:ext cx="8267700" cy="269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17" y="334562"/>
            <a:ext cx="10603257" cy="579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080065" y="2623935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Codigo css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639598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512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06" y="249170"/>
            <a:ext cx="3106072" cy="6386230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678" y="249170"/>
            <a:ext cx="3561820" cy="385293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697" y="249170"/>
            <a:ext cx="3638025" cy="638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598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628650"/>
            <a:ext cx="4267200" cy="505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51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3799</TotalTime>
  <Words>44</Words>
  <Application>Microsoft Office PowerPoint</Application>
  <PresentationFormat>Panorámica</PresentationFormat>
  <Paragraphs>8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Medium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familia</cp:lastModifiedBy>
  <cp:revision>60</cp:revision>
  <dcterms:created xsi:type="dcterms:W3CDTF">2020-10-01T23:51:28Z</dcterms:created>
  <dcterms:modified xsi:type="dcterms:W3CDTF">2025-07-13T04:21:17Z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