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8" r:id="rId2"/>
    <p:sldId id="535" r:id="rId3"/>
    <p:sldId id="541" r:id="rId4"/>
    <p:sldId id="537" r:id="rId5"/>
    <p:sldId id="536" r:id="rId6"/>
    <p:sldId id="532" r:id="rId7"/>
    <p:sldId id="53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8"/>
    <p:restoredTop sz="97242"/>
  </p:normalViewPr>
  <p:slideViewPr>
    <p:cSldViewPr snapToGrid="0">
      <p:cViewPr varScale="1">
        <p:scale>
          <a:sx n="108" d="100"/>
          <a:sy n="108" d="100"/>
        </p:scale>
        <p:origin x="1260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4633626" y="2967335"/>
            <a:ext cx="29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FLEX-BOX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764430" y="2693998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691945" y="2300750"/>
            <a:ext cx="4992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Objetivo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Aplicar Flex -box a una landing page con el objetivo de organizar elementos en un contenedor</a:t>
            </a:r>
            <a:r>
              <a:rPr lang="es-ES" sz="2000" dirty="0">
                <a:solidFill>
                  <a:prstClr val="black"/>
                </a:solidFill>
                <a:latin typeface="Work Sans Light Roman" pitchFamily="2" charset="77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de manera flexible.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4A88D4-C7DF-4C3F-8451-C71AA4F3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034" y="2244852"/>
            <a:ext cx="5382376" cy="15051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F2FF77-5E76-4B96-B619-313F8408BF9B}"/>
              </a:ext>
            </a:extLst>
          </p:cNvPr>
          <p:cNvSpPr txBox="1"/>
          <p:nvPr/>
        </p:nvSpPr>
        <p:spPr>
          <a:xfrm>
            <a:off x="1100831" y="2112886"/>
            <a:ext cx="480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agrega </a:t>
            </a:r>
            <a:r>
              <a:rPr lang="es-ES" sz="2400" dirty="0" err="1"/>
              <a:t>flex</a:t>
            </a:r>
            <a:r>
              <a:rPr lang="es-ES" sz="2400" dirty="0"/>
              <a:t>-box , </a:t>
            </a:r>
            <a:r>
              <a:rPr lang="es-ES" sz="2400" dirty="0" err="1"/>
              <a:t>diaplay</a:t>
            </a:r>
            <a:r>
              <a:rPr lang="es-ES" sz="2400" dirty="0"/>
              <a:t>: </a:t>
            </a:r>
            <a:r>
              <a:rPr lang="es-ES" sz="2400" dirty="0" err="1"/>
              <a:t>flex</a:t>
            </a:r>
            <a:r>
              <a:rPr lang="es-ES" sz="2400" dirty="0"/>
              <a:t> </a:t>
            </a:r>
          </a:p>
          <a:p>
            <a:r>
              <a:rPr lang="es-ES" sz="2400" dirty="0"/>
              <a:t>Al contenedor de las </a:t>
            </a:r>
            <a:r>
              <a:rPr lang="es-ES" sz="2400" dirty="0" err="1"/>
              <a:t>cards</a:t>
            </a:r>
            <a:r>
              <a:rPr lang="es-ES" sz="2400" dirty="0"/>
              <a:t> justificando en el centro del contenedor , para esto se aplica </a:t>
            </a:r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</a:t>
            </a:r>
            <a:r>
              <a:rPr lang="es-ES" sz="2400" dirty="0"/>
              <a:t> </a:t>
            </a:r>
            <a:r>
              <a:rPr lang="es-ES" sz="2400" dirty="0" err="1"/>
              <a:t>around</a:t>
            </a:r>
            <a:r>
              <a:rPr lang="es-ES" sz="2400" dirty="0"/>
              <a:t>. </a:t>
            </a:r>
          </a:p>
          <a:p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82879E7-2AC0-4DB4-922A-6FB3138B133F}"/>
              </a:ext>
            </a:extLst>
          </p:cNvPr>
          <p:cNvSpPr txBox="1"/>
          <p:nvPr/>
        </p:nvSpPr>
        <p:spPr>
          <a:xfrm>
            <a:off x="621438" y="2570750"/>
            <a:ext cx="5167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agregan estilos al contenido de las </a:t>
            </a:r>
            <a:r>
              <a:rPr lang="es-ES" dirty="0" err="1"/>
              <a:t>cards</a:t>
            </a:r>
            <a:r>
              <a:rPr lang="es-ES" dirty="0"/>
              <a:t>.</a:t>
            </a:r>
          </a:p>
          <a:p>
            <a:r>
              <a:rPr lang="es-ES" dirty="0"/>
              <a:t>Se aplica display </a:t>
            </a:r>
            <a:r>
              <a:rPr lang="es-ES" dirty="0" err="1"/>
              <a:t>flex</a:t>
            </a:r>
            <a:r>
              <a:rPr lang="es-ES" dirty="0"/>
              <a:t>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: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los elementos se formen de manera vertical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D16B48-02BD-4090-96A9-8FEF59E6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63" y="1741964"/>
            <a:ext cx="622069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EC2CFF-EDB3-44A3-B17A-7CD3E807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13" y="2304893"/>
            <a:ext cx="3143689" cy="1124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778142-027C-4CF1-8406-E9E8124E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13" y="1667806"/>
            <a:ext cx="5825398" cy="5839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DDA0F4-6004-4CD4-A7EA-314A019260CF}"/>
              </a:ext>
            </a:extLst>
          </p:cNvPr>
          <p:cNvSpPr txBox="1"/>
          <p:nvPr/>
        </p:nvSpPr>
        <p:spPr>
          <a:xfrm>
            <a:off x="362407" y="1566229"/>
            <a:ext cx="564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Botones</a:t>
            </a:r>
          </a:p>
          <a:p>
            <a:r>
              <a:rPr lang="es-ES" dirty="0"/>
              <a:t>Se aplica estilos display </a:t>
            </a:r>
            <a:r>
              <a:rPr lang="es-ES" dirty="0" err="1"/>
              <a:t>flex</a:t>
            </a:r>
            <a:r>
              <a:rPr lang="es-ES" dirty="0"/>
              <a:t> a los botones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se formen de manera vertical  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B2CC64-5CA5-4A27-B5B0-4267384AA390}"/>
              </a:ext>
            </a:extLst>
          </p:cNvPr>
          <p:cNvSpPr txBox="1"/>
          <p:nvPr/>
        </p:nvSpPr>
        <p:spPr>
          <a:xfrm>
            <a:off x="362407" y="3814444"/>
            <a:ext cx="517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Estilos al contenedor de las </a:t>
            </a:r>
            <a:r>
              <a:rPr lang="es-ES" dirty="0" err="1"/>
              <a:t>cards</a:t>
            </a:r>
            <a:r>
              <a:rPr lang="es-ES" dirty="0"/>
              <a:t> en la media </a:t>
            </a:r>
            <a:r>
              <a:rPr lang="es-ES" dirty="0" err="1"/>
              <a:t>queries</a:t>
            </a:r>
            <a:endParaRPr lang="es-ES" dirty="0"/>
          </a:p>
          <a:p>
            <a:r>
              <a:rPr lang="es-ES" dirty="0"/>
              <a:t>Para que estas se formen de manera vertical </a:t>
            </a:r>
          </a:p>
          <a:p>
            <a:r>
              <a:rPr lang="es-ES" dirty="0"/>
              <a:t>y se acomode a un móvil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06BF64-DC0D-457D-938D-D4E393F11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13" y="3570718"/>
            <a:ext cx="328658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B93810-94AD-4682-9698-896AD636176A}"/>
              </a:ext>
            </a:extLst>
          </p:cNvPr>
          <p:cNvSpPr txBox="1"/>
          <p:nvPr/>
        </p:nvSpPr>
        <p:spPr>
          <a:xfrm>
            <a:off x="730204" y="3013501"/>
            <a:ext cx="10731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Flex - box es el arte de encajar cada bloque en el lugar exacto como partida de Tetris </a:t>
            </a:r>
          </a:p>
          <a:p>
            <a:pPr algn="ctr"/>
            <a:r>
              <a:rPr lang="es-ES" sz="2400" dirty="0"/>
              <a:t>donde la victoria esta perfectamente alineada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146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Propietario</cp:lastModifiedBy>
  <cp:revision>65</cp:revision>
  <dcterms:created xsi:type="dcterms:W3CDTF">2020-10-01T23:51:28Z</dcterms:created>
  <dcterms:modified xsi:type="dcterms:W3CDTF">2025-08-28T14:05:43Z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