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538" r:id="rId2"/>
    <p:sldId id="535" r:id="rId3"/>
    <p:sldId id="543" r:id="rId4"/>
    <p:sldId id="541" r:id="rId5"/>
    <p:sldId id="537" r:id="rId6"/>
    <p:sldId id="536" r:id="rId7"/>
    <p:sldId id="532" r:id="rId8"/>
    <p:sldId id="531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C"/>
    <a:srgbClr val="343433"/>
    <a:srgbClr val="FF6C00"/>
    <a:srgbClr val="38AA00"/>
    <a:srgbClr val="766363"/>
    <a:srgbClr val="FFF5EA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28"/>
    <p:restoredTop sz="97242"/>
  </p:normalViewPr>
  <p:slideViewPr>
    <p:cSldViewPr snapToGrid="0">
      <p:cViewPr varScale="1">
        <p:scale>
          <a:sx n="108" d="100"/>
          <a:sy n="108" d="100"/>
        </p:scale>
        <p:origin x="1260" y="114"/>
      </p:cViewPr>
      <p:guideLst>
        <p:guide orient="horz" pos="595"/>
        <p:guide pos="3840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15D167A-EE62-EA02-E6F4-53710691F485}"/>
              </a:ext>
            </a:extLst>
          </p:cNvPr>
          <p:cNvSpPr txBox="1"/>
          <p:nvPr/>
        </p:nvSpPr>
        <p:spPr>
          <a:xfrm>
            <a:off x="4633626" y="2967335"/>
            <a:ext cx="2924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Work Sans Bold Roman" pitchFamily="2" charset="77"/>
                <a:ea typeface="+mn-ea"/>
                <a:cs typeface="+mn-cs"/>
              </a:rPr>
              <a:t>FLEX-BOX</a:t>
            </a:r>
          </a:p>
        </p:txBody>
      </p:sp>
    </p:spTree>
    <p:extLst>
      <p:ext uri="{BB962C8B-B14F-4D97-AF65-F5344CB8AC3E}">
        <p14:creationId xmlns:p14="http://schemas.microsoft.com/office/powerpoint/2010/main" val="340972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764430" y="2693998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388A4DF-720D-E501-986E-D50B788D2F61}"/>
              </a:ext>
            </a:extLst>
          </p:cNvPr>
          <p:cNvSpPr txBox="1"/>
          <p:nvPr/>
        </p:nvSpPr>
        <p:spPr>
          <a:xfrm>
            <a:off x="1691945" y="2300750"/>
            <a:ext cx="49929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 Roman" pitchFamily="2" charset="77"/>
                <a:ea typeface="+mn-ea"/>
                <a:cs typeface="+mn-cs"/>
              </a:rPr>
              <a:t>Objetivo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2000" dirty="0">
              <a:solidFill>
                <a:prstClr val="black"/>
              </a:solidFill>
              <a:latin typeface="Work Sans Light Roman" pitchFamily="2" charset="77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 Roman" pitchFamily="2" charset="77"/>
                <a:ea typeface="+mn-ea"/>
                <a:cs typeface="+mn-cs"/>
              </a:rPr>
              <a:t>Aplicar Flex -box a una landing page con el objetivo de organizar elementos en </a:t>
            </a:r>
            <a:r>
              <a:rPr lang="es-ES" sz="2000" dirty="0">
                <a:solidFill>
                  <a:prstClr val="black"/>
                </a:solidFill>
                <a:latin typeface="Work Sans Light Roman" pitchFamily="2" charset="77"/>
              </a:rPr>
              <a:t>los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 Roman" pitchFamily="2" charset="77"/>
                <a:ea typeface="+mn-ea"/>
                <a:cs typeface="+mn-cs"/>
              </a:rPr>
              <a:t> contenedores</a:t>
            </a:r>
            <a:r>
              <a:rPr lang="es-ES" sz="2000" dirty="0">
                <a:solidFill>
                  <a:prstClr val="black"/>
                </a:solidFill>
                <a:latin typeface="Work Sans Light Roman" pitchFamily="2" charset="77"/>
              </a:rPr>
              <a:t>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 Roman" pitchFamily="2" charset="77"/>
                <a:ea typeface="+mn-ea"/>
                <a:cs typeface="+mn-cs"/>
              </a:rPr>
              <a:t>de manera flexible.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600" dirty="0">
              <a:solidFill>
                <a:prstClr val="black"/>
              </a:solidFill>
              <a:latin typeface="Work Sans Light Roman" pitchFamily="2" charset="7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ork Sans Light Roman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114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400041C-5BD4-4402-A482-5C10130604A6}"/>
              </a:ext>
            </a:extLst>
          </p:cNvPr>
          <p:cNvSpPr txBox="1"/>
          <p:nvPr/>
        </p:nvSpPr>
        <p:spPr>
          <a:xfrm>
            <a:off x="1447061" y="1933943"/>
            <a:ext cx="408919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Propiedades utilizadas</a:t>
            </a:r>
          </a:p>
          <a:p>
            <a:endParaRPr lang="es-ES" sz="2400" dirty="0"/>
          </a:p>
          <a:p>
            <a:r>
              <a:rPr lang="es-ES" sz="2400" dirty="0" err="1"/>
              <a:t>Justify-content</a:t>
            </a:r>
            <a:r>
              <a:rPr lang="es-ES" sz="2400" dirty="0"/>
              <a:t>: </a:t>
            </a:r>
            <a:r>
              <a:rPr lang="es-ES" sz="2400" dirty="0" err="1"/>
              <a:t>space-around</a:t>
            </a:r>
            <a:endParaRPr lang="es-ES" sz="2400" dirty="0"/>
          </a:p>
          <a:p>
            <a:r>
              <a:rPr lang="es-ES" sz="2400" dirty="0" err="1"/>
              <a:t>Justify-content</a:t>
            </a:r>
            <a:r>
              <a:rPr lang="es-ES" sz="2400" dirty="0"/>
              <a:t>: </a:t>
            </a:r>
            <a:r>
              <a:rPr lang="es-ES" sz="2400" dirty="0" err="1"/>
              <a:t>space-between</a:t>
            </a:r>
            <a:endParaRPr lang="es-ES" sz="2400" dirty="0"/>
          </a:p>
          <a:p>
            <a:r>
              <a:rPr lang="es-ES" sz="2400" dirty="0"/>
              <a:t>Flex-</a:t>
            </a:r>
            <a:r>
              <a:rPr lang="es-ES" sz="2400" dirty="0" err="1"/>
              <a:t>direction</a:t>
            </a:r>
            <a:r>
              <a:rPr lang="es-ES" sz="2400" dirty="0"/>
              <a:t> : </a:t>
            </a:r>
            <a:r>
              <a:rPr lang="es-ES" sz="2400" dirty="0" err="1"/>
              <a:t>column</a:t>
            </a:r>
            <a:r>
              <a:rPr lang="es-ES" sz="2400" dirty="0"/>
              <a:t> </a:t>
            </a:r>
          </a:p>
          <a:p>
            <a:r>
              <a:rPr lang="es-ES" sz="2400" dirty="0" err="1"/>
              <a:t>Align-ítems:center</a:t>
            </a:r>
            <a:r>
              <a:rPr lang="es-ES" sz="2400" dirty="0"/>
              <a:t> </a:t>
            </a:r>
          </a:p>
          <a:p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9787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F4A88D4-C7DF-4C3F-8451-C71AA4F34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352" y="4038142"/>
            <a:ext cx="5382376" cy="150516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FF2FF77-5E76-4B96-B619-313F8408BF9B}"/>
              </a:ext>
            </a:extLst>
          </p:cNvPr>
          <p:cNvSpPr txBox="1"/>
          <p:nvPr/>
        </p:nvSpPr>
        <p:spPr>
          <a:xfrm>
            <a:off x="1216241" y="3755255"/>
            <a:ext cx="4802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Se agrega </a:t>
            </a:r>
            <a:r>
              <a:rPr lang="es-ES" sz="2400" dirty="0" err="1"/>
              <a:t>flex</a:t>
            </a:r>
            <a:r>
              <a:rPr lang="es-ES" sz="2400" dirty="0"/>
              <a:t>-box , </a:t>
            </a:r>
            <a:r>
              <a:rPr lang="es-ES" sz="2400" dirty="0" err="1"/>
              <a:t>diaplay</a:t>
            </a:r>
            <a:r>
              <a:rPr lang="es-ES" sz="2400" dirty="0"/>
              <a:t>: </a:t>
            </a:r>
            <a:r>
              <a:rPr lang="es-ES" sz="2400" dirty="0" err="1"/>
              <a:t>flex</a:t>
            </a:r>
            <a:r>
              <a:rPr lang="es-ES" sz="2400" dirty="0"/>
              <a:t> </a:t>
            </a:r>
          </a:p>
          <a:p>
            <a:r>
              <a:rPr lang="es-ES" sz="2400" dirty="0"/>
              <a:t>Al contenedor de las </a:t>
            </a:r>
            <a:r>
              <a:rPr lang="es-ES" sz="2400" dirty="0" err="1"/>
              <a:t>cards</a:t>
            </a:r>
            <a:r>
              <a:rPr lang="es-ES" sz="2400" dirty="0"/>
              <a:t> justificando en el centro del contenedor , para esto se aplica </a:t>
            </a:r>
            <a:r>
              <a:rPr lang="es-ES" sz="2400" dirty="0" err="1"/>
              <a:t>justify-content</a:t>
            </a:r>
            <a:r>
              <a:rPr lang="es-ES" sz="2400" dirty="0"/>
              <a:t>: </a:t>
            </a:r>
            <a:r>
              <a:rPr lang="es-ES" sz="2400" dirty="0" err="1"/>
              <a:t>space</a:t>
            </a:r>
            <a:r>
              <a:rPr lang="es-ES" sz="2400" dirty="0"/>
              <a:t> </a:t>
            </a:r>
            <a:r>
              <a:rPr lang="es-ES" sz="2400" dirty="0" err="1"/>
              <a:t>around</a:t>
            </a:r>
            <a:r>
              <a:rPr lang="es-ES" sz="2400" dirty="0"/>
              <a:t>. </a:t>
            </a:r>
          </a:p>
          <a:p>
            <a:endParaRPr lang="es-CO"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CC4878F-04D0-4A47-8029-20E8D258C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352" y="1630985"/>
            <a:ext cx="3620005" cy="79068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F2571F9-FE8B-412C-8DA3-3102E7635EF9}"/>
              </a:ext>
            </a:extLst>
          </p:cNvPr>
          <p:cNvSpPr txBox="1"/>
          <p:nvPr/>
        </p:nvSpPr>
        <p:spPr>
          <a:xfrm>
            <a:off x="1216241" y="1703161"/>
            <a:ext cx="4440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 agrega display </a:t>
            </a:r>
            <a:r>
              <a:rPr lang="es-ES" dirty="0" err="1"/>
              <a:t>flex</a:t>
            </a:r>
            <a:r>
              <a:rPr lang="es-ES" dirty="0"/>
              <a:t> al menú de navegación </a:t>
            </a:r>
          </a:p>
          <a:p>
            <a:r>
              <a:rPr lang="es-ES" dirty="0"/>
              <a:t>Remplazando  position relative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2918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B82879E7-2AC0-4DB4-922A-6FB3138B133F}"/>
              </a:ext>
            </a:extLst>
          </p:cNvPr>
          <p:cNvSpPr txBox="1"/>
          <p:nvPr/>
        </p:nvSpPr>
        <p:spPr>
          <a:xfrm>
            <a:off x="621438" y="2570750"/>
            <a:ext cx="5167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 agregan estilos al contenido de las </a:t>
            </a:r>
            <a:r>
              <a:rPr lang="es-ES" dirty="0" err="1"/>
              <a:t>cards</a:t>
            </a:r>
            <a:r>
              <a:rPr lang="es-ES" dirty="0"/>
              <a:t>.</a:t>
            </a:r>
          </a:p>
          <a:p>
            <a:r>
              <a:rPr lang="es-ES" dirty="0"/>
              <a:t>Se aplica display </a:t>
            </a:r>
            <a:r>
              <a:rPr lang="es-ES" dirty="0" err="1"/>
              <a:t>flex</a:t>
            </a:r>
            <a:r>
              <a:rPr lang="es-ES" dirty="0"/>
              <a:t> , </a:t>
            </a:r>
            <a:r>
              <a:rPr lang="es-ES" dirty="0" err="1"/>
              <a:t>flex</a:t>
            </a:r>
            <a:r>
              <a:rPr lang="es-ES" dirty="0"/>
              <a:t> </a:t>
            </a:r>
            <a:r>
              <a:rPr lang="es-ES" dirty="0" err="1"/>
              <a:t>direction</a:t>
            </a:r>
            <a:r>
              <a:rPr lang="es-ES" dirty="0"/>
              <a:t>: </a:t>
            </a:r>
            <a:r>
              <a:rPr lang="es-ES" dirty="0" err="1"/>
              <a:t>column</a:t>
            </a:r>
            <a:r>
              <a:rPr lang="es-ES" dirty="0"/>
              <a:t> </a:t>
            </a:r>
          </a:p>
          <a:p>
            <a:r>
              <a:rPr lang="es-ES" dirty="0"/>
              <a:t>Para que los elementos se formen de manera vertical</a:t>
            </a:r>
          </a:p>
          <a:p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1D16B48-02BD-4090-96A9-8FEF59E60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263" y="1741964"/>
            <a:ext cx="6220693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0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5EC2CFF-EDB3-44A3-B17A-7CD3E8077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613" y="2304893"/>
            <a:ext cx="3143689" cy="112410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1778142-027C-4CF1-8406-E9E8124E2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613" y="1667806"/>
            <a:ext cx="5825398" cy="58398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CDDA0F4-6004-4CD4-A7EA-314A019260CF}"/>
              </a:ext>
            </a:extLst>
          </p:cNvPr>
          <p:cNvSpPr txBox="1"/>
          <p:nvPr/>
        </p:nvSpPr>
        <p:spPr>
          <a:xfrm>
            <a:off x="362407" y="1566229"/>
            <a:ext cx="5647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Botones</a:t>
            </a:r>
          </a:p>
          <a:p>
            <a:r>
              <a:rPr lang="es-ES" dirty="0"/>
              <a:t>Se aplica estilos display </a:t>
            </a:r>
            <a:r>
              <a:rPr lang="es-ES" dirty="0" err="1"/>
              <a:t>flex</a:t>
            </a:r>
            <a:r>
              <a:rPr lang="es-ES" dirty="0"/>
              <a:t> a los botones , </a:t>
            </a:r>
            <a:r>
              <a:rPr lang="es-ES" dirty="0" err="1"/>
              <a:t>flex</a:t>
            </a:r>
            <a:r>
              <a:rPr lang="es-ES" dirty="0"/>
              <a:t> </a:t>
            </a:r>
            <a:r>
              <a:rPr lang="es-ES" dirty="0" err="1"/>
              <a:t>direction</a:t>
            </a:r>
            <a:r>
              <a:rPr lang="es-ES" dirty="0"/>
              <a:t> </a:t>
            </a:r>
            <a:r>
              <a:rPr lang="es-ES" dirty="0" err="1"/>
              <a:t>column</a:t>
            </a:r>
            <a:r>
              <a:rPr lang="es-ES" dirty="0"/>
              <a:t> </a:t>
            </a:r>
          </a:p>
          <a:p>
            <a:r>
              <a:rPr lang="es-ES" dirty="0"/>
              <a:t>Para que se formen de manera vertical  </a:t>
            </a:r>
          </a:p>
          <a:p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1B2CC64-5CA5-4A27-B5B0-4267384AA390}"/>
              </a:ext>
            </a:extLst>
          </p:cNvPr>
          <p:cNvSpPr txBox="1"/>
          <p:nvPr/>
        </p:nvSpPr>
        <p:spPr>
          <a:xfrm>
            <a:off x="362407" y="3814444"/>
            <a:ext cx="5175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Estilos al contenedor de las </a:t>
            </a:r>
            <a:r>
              <a:rPr lang="es-ES" dirty="0" err="1"/>
              <a:t>cards</a:t>
            </a:r>
            <a:r>
              <a:rPr lang="es-ES" dirty="0"/>
              <a:t> en la media </a:t>
            </a:r>
            <a:r>
              <a:rPr lang="es-ES" dirty="0" err="1"/>
              <a:t>queries</a:t>
            </a:r>
            <a:endParaRPr lang="es-ES" dirty="0"/>
          </a:p>
          <a:p>
            <a:r>
              <a:rPr lang="es-ES" dirty="0"/>
              <a:t>Para que estas se formen de manera vertical </a:t>
            </a:r>
          </a:p>
          <a:p>
            <a:r>
              <a:rPr lang="es-ES" dirty="0"/>
              <a:t>y se acomode a un móvil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806BF64-DC0D-457D-938D-D4E393F11B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6613" y="3570718"/>
            <a:ext cx="3286584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5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2B93810-94AD-4682-9698-896AD636176A}"/>
              </a:ext>
            </a:extLst>
          </p:cNvPr>
          <p:cNvSpPr txBox="1"/>
          <p:nvPr/>
        </p:nvSpPr>
        <p:spPr>
          <a:xfrm>
            <a:off x="730204" y="3013501"/>
            <a:ext cx="107315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/>
              <a:t>Flex - box es el arte de encajar cada bloque en el lugar exacto como partida de Tetris </a:t>
            </a:r>
          </a:p>
          <a:p>
            <a:pPr algn="ctr"/>
            <a:r>
              <a:rPr lang="es-ES" sz="2400" dirty="0"/>
              <a:t>donde la victoria esta perfectamente alineada 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26929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6266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3919</TotalTime>
  <Words>171</Words>
  <Application>Microsoft Office PowerPoint</Application>
  <PresentationFormat>Panorámica</PresentationFormat>
  <Paragraphs>25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Work Sans Bold Roman</vt:lpstr>
      <vt:lpstr>Work Sans Light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Propietario</cp:lastModifiedBy>
  <cp:revision>70</cp:revision>
  <dcterms:created xsi:type="dcterms:W3CDTF">2020-10-01T23:51:28Z</dcterms:created>
  <dcterms:modified xsi:type="dcterms:W3CDTF">2025-08-28T15:17:35Z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