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538" r:id="rId2"/>
    <p:sldId id="535" r:id="rId3"/>
    <p:sldId id="543" r:id="rId4"/>
    <p:sldId id="541" r:id="rId5"/>
    <p:sldId id="544" r:id="rId6"/>
    <p:sldId id="537" r:id="rId7"/>
    <p:sldId id="536" r:id="rId8"/>
    <p:sldId id="545" r:id="rId9"/>
    <p:sldId id="532" r:id="rId10"/>
    <p:sldId id="531" r:id="rId11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95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8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D4D4C"/>
    <a:srgbClr val="343433"/>
    <a:srgbClr val="FF6C00"/>
    <a:srgbClr val="38AA00"/>
    <a:srgbClr val="766363"/>
    <a:srgbClr val="FFF5EA"/>
    <a:srgbClr val="0032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328"/>
    <p:restoredTop sz="97242"/>
  </p:normalViewPr>
  <p:slideViewPr>
    <p:cSldViewPr snapToGrid="0">
      <p:cViewPr varScale="1">
        <p:scale>
          <a:sx n="110" d="100"/>
          <a:sy n="110" d="100"/>
        </p:scale>
        <p:origin x="1194" y="96"/>
      </p:cViewPr>
      <p:guideLst>
        <p:guide orient="horz" pos="595"/>
        <p:guide pos="3840"/>
        <p:guide orient="horz" pos="18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97" d="100"/>
          <a:sy n="97" d="100"/>
        </p:scale>
        <p:origin x="5336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9999AFE6-721E-1D92-FFC0-72E02DBB97B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A598C0A-ECF9-B897-80D5-1AE7ABA3058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369B9F-131C-2846-AB8F-CEE154B4CAEB}" type="datetimeFigureOut">
              <a:rPr lang="es-CO" smtClean="0"/>
              <a:t>28/08/2025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88F308B-0102-A0B4-9A23-E807C735E85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E7CACDD-5D14-572A-2591-609B03F1682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93070F-3F68-E043-9CC3-B53B4F22454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700459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0CB96-A603-FF42-AE46-F5F75F80A67B}" type="datetimeFigureOut">
              <a:rPr lang="es-CO" smtClean="0"/>
              <a:t>28/08/2025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06C58E-460D-4A4B-B0C2-1191B9D14FC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21302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95260C-E8AD-B240-9481-5B2FE14A60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8F4960B-AC04-294C-9B8A-B10830EF5F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9F720DD-BA8F-C443-A59E-F0EEAF843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28/08/2025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9A1676A-B50F-4048-B9A0-67475225D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0B408DD-191C-9940-B5DC-9B04378C8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79450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C07BF5-7EFA-9943-8CEE-7006AC893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EFF53FB-B16B-7444-99CF-B7533C11E2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C9133D3-834D-0942-99DE-29F15E8DC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28/08/2025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A5A02E1-CB07-7943-ACA2-6FF8387D3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12BC7A9-2B5F-1841-91C8-9460E3E55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11478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C11DF48-6A7C-3349-8650-2AA87E5D5E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5D61C96-3D9F-F745-A812-5EC81CEB48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3F61D3C-242D-F544-9883-3EEF515CE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28/08/2025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CAB2518-6961-A143-A5EE-C5606EBA4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86FEAD3-1533-7A45-8011-C0C84A1DC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816216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CE09D5-8681-04F4-0AD1-7206C3FF5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EB62C8D-42BE-8DF8-DDA7-6DDCB2389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28/08/2025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9F9D5C3-AD35-C818-D069-AB2D8EBBE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106A169-E84D-2DE1-E7CC-7058F9C00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45659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817F6C-CDBB-234C-B00B-255C60E54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9743F10-0075-0F47-A0C2-0071CB2B3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AB4C6E2-1F45-C54F-A384-6BA60BB5E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28/08/2025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F44B0E8-9C87-6C41-96F5-6419B5000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DD08979-815A-D443-B424-FB031F975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42203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4B3E04-413C-394A-94BD-6FD1D56E1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2E8DEAC-948A-0F4A-9098-1EA5A30BE3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F0E9B39-9659-7747-851C-17A0C73C8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28/08/2025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990AE33-28EE-274E-8E15-02A147483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EA1D99B-0619-1847-8509-03589920E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30376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0119BB-39AA-4B48-BB60-3EE344FF2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E8365F-8201-9D4B-85A4-E53E8819A8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674364B-4945-0A4D-A279-35519E3F46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868BFB1-0C38-A141-AB7B-22CD10FF3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28/08/2025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FF6516E-C104-3E4A-BC0F-DC137BD98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2C08597-16B2-3B42-B59A-8815DD747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42547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44272C-3F8B-AF4A-82BE-E5BE9107D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4B8DA00-E62A-A54E-BC50-AEBAAF2516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6E9F7D8-1A62-544F-A4E2-23A591854B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1895FC1-5F27-B640-81B9-33366BECB5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00D0329-F1AE-FE44-A7B4-B16B429A0C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A80CE19-B065-6E4F-A207-999BBF94C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28/08/2025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99C46BF-4920-E443-B109-668969C5E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C417FDA-D0D0-AD4C-9F49-6FFEC4BC6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6954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C92FB5-1F0C-DE4B-8A05-DE0792814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AF7F14C-AA7D-3049-A400-4AC6EED53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28/08/2025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746EF7E-3912-BF43-BEB6-49819D4EE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BD767C9-209C-E54C-90E7-5176E4464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22851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7E92712-14E7-954C-8C23-33CD3DBD7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28/08/2025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D7BCE5F-F417-1247-9F26-F4B713468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0B4FC7D-A6BA-0840-87AD-C71B1896B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416207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F2BE35-F0B5-DA4A-BE9E-AACFF26FF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E62C38B-5384-914E-829A-352266F70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79E434B-6E01-8148-AB00-051DDD4020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E3E8B8D-7A8A-794B-83A8-6920142BB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28/08/2025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82F34C9-1A26-0B41-8AE3-21E599CC5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82100B2-B969-0340-BEE2-F5FE05353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9714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ADFDE3-8BDA-6F45-A442-3C2913AE5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08B3433-597C-7E43-A088-A50E443431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20DB791-C948-D149-A74A-0C0DFCA0B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145138C-C370-6E42-902A-0DD2F4F61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28/08/2025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A61561C-CA9F-0943-8A3E-60233368C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7B72CA4-FB9F-FB4B-8159-119C3846C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69502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6EFFBE1-33C9-1D48-A916-7535B68EC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778E02A-26CF-6C46-A280-67C4AA0551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CE7CDF9-2DDE-C04D-A9B9-78F138A1C3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86248-06F7-A441-A47A-264EBD310E11}" type="datetimeFigureOut">
              <a:rPr lang="es-CO" smtClean="0"/>
              <a:t>28/08/2025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67570B4-267C-034E-B58B-04C03C9E55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041693D-7DB1-1144-97E3-85753EC9A0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62609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015D167A-EE62-EA02-E6F4-53710691F485}"/>
              </a:ext>
            </a:extLst>
          </p:cNvPr>
          <p:cNvSpPr txBox="1"/>
          <p:nvPr/>
        </p:nvSpPr>
        <p:spPr>
          <a:xfrm>
            <a:off x="4633626" y="2967335"/>
            <a:ext cx="29247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5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Work Sans Bold Roman" pitchFamily="2" charset="77"/>
                <a:ea typeface="+mn-ea"/>
                <a:cs typeface="+mn-cs"/>
              </a:rPr>
              <a:t>FLEX-BOX</a:t>
            </a:r>
          </a:p>
        </p:txBody>
      </p:sp>
    </p:spTree>
    <p:extLst>
      <p:ext uri="{BB962C8B-B14F-4D97-AF65-F5344CB8AC3E}">
        <p14:creationId xmlns:p14="http://schemas.microsoft.com/office/powerpoint/2010/main" val="34097260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4626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AE0C963B-97B4-4F66-1B49-0B47BC7F0F1A}"/>
              </a:ext>
            </a:extLst>
          </p:cNvPr>
          <p:cNvCxnSpPr>
            <a:cxnSpLocks/>
          </p:cNvCxnSpPr>
          <p:nvPr/>
        </p:nvCxnSpPr>
        <p:spPr>
          <a:xfrm>
            <a:off x="1764430" y="2693998"/>
            <a:ext cx="2247544" cy="0"/>
          </a:xfrm>
          <a:prstGeom prst="line">
            <a:avLst/>
          </a:prstGeom>
          <a:ln w="12700"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uadroTexto 3">
            <a:extLst>
              <a:ext uri="{FF2B5EF4-FFF2-40B4-BE49-F238E27FC236}">
                <a16:creationId xmlns:a16="http://schemas.microsoft.com/office/drawing/2014/main" id="{9388A4DF-720D-E501-986E-D50B788D2F61}"/>
              </a:ext>
            </a:extLst>
          </p:cNvPr>
          <p:cNvSpPr txBox="1"/>
          <p:nvPr/>
        </p:nvSpPr>
        <p:spPr>
          <a:xfrm>
            <a:off x="1691945" y="2300750"/>
            <a:ext cx="499293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Work Sans Light Roman" pitchFamily="2" charset="77"/>
                <a:ea typeface="+mn-ea"/>
                <a:cs typeface="+mn-cs"/>
              </a:rPr>
              <a:t>Objetivo 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 sz="2000" dirty="0">
              <a:solidFill>
                <a:prstClr val="black"/>
              </a:solidFill>
              <a:latin typeface="Work Sans Light Roman" pitchFamily="2" charset="77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Work Sans Light Roman" pitchFamily="2" charset="77"/>
                <a:ea typeface="+mn-ea"/>
                <a:cs typeface="+mn-cs"/>
              </a:rPr>
              <a:t>Aplicar Flex -box a una landing page con el objetivo de organizar elementos en </a:t>
            </a:r>
            <a:r>
              <a:rPr lang="es-ES" sz="2000" dirty="0">
                <a:solidFill>
                  <a:prstClr val="black"/>
                </a:solidFill>
                <a:latin typeface="Work Sans Light Roman" pitchFamily="2" charset="77"/>
              </a:rPr>
              <a:t>los </a:t>
            </a: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Work Sans Light Roman" pitchFamily="2" charset="77"/>
                <a:ea typeface="+mn-ea"/>
                <a:cs typeface="+mn-cs"/>
              </a:rPr>
              <a:t> contenedores</a:t>
            </a:r>
            <a:r>
              <a:rPr lang="es-ES" sz="2000" dirty="0">
                <a:solidFill>
                  <a:prstClr val="black"/>
                </a:solidFill>
                <a:latin typeface="Work Sans Light Roman" pitchFamily="2" charset="77"/>
              </a:rPr>
              <a:t> </a:t>
            </a: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Work Sans Light Roman" pitchFamily="2" charset="77"/>
                <a:ea typeface="+mn-ea"/>
                <a:cs typeface="+mn-cs"/>
              </a:rPr>
              <a:t>de manera flexible. 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 sz="1600" dirty="0">
              <a:solidFill>
                <a:prstClr val="black"/>
              </a:solidFill>
              <a:latin typeface="Work Sans Light Roman" pitchFamily="2" charset="77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Work Sans Light Roman" pitchFamily="2" charset="77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71142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6400041C-5BD4-4402-A482-5C10130604A6}"/>
              </a:ext>
            </a:extLst>
          </p:cNvPr>
          <p:cNvSpPr txBox="1"/>
          <p:nvPr/>
        </p:nvSpPr>
        <p:spPr>
          <a:xfrm>
            <a:off x="1447061" y="1933943"/>
            <a:ext cx="408919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/>
              <a:t>Propiedades utilizadas</a:t>
            </a:r>
          </a:p>
          <a:p>
            <a:endParaRPr lang="es-ES" sz="2400" dirty="0"/>
          </a:p>
          <a:p>
            <a:r>
              <a:rPr lang="es-ES" sz="2400" dirty="0" err="1"/>
              <a:t>Justify-content</a:t>
            </a:r>
            <a:r>
              <a:rPr lang="es-ES" sz="2400" dirty="0"/>
              <a:t>: </a:t>
            </a:r>
            <a:r>
              <a:rPr lang="es-ES" sz="2400" dirty="0" err="1"/>
              <a:t>space-around</a:t>
            </a:r>
            <a:endParaRPr lang="es-ES" sz="2400" dirty="0"/>
          </a:p>
          <a:p>
            <a:r>
              <a:rPr lang="es-ES" sz="2400" dirty="0" err="1"/>
              <a:t>Justify-content</a:t>
            </a:r>
            <a:r>
              <a:rPr lang="es-ES" sz="2400" dirty="0"/>
              <a:t>: </a:t>
            </a:r>
            <a:r>
              <a:rPr lang="es-ES" sz="2400" dirty="0" err="1"/>
              <a:t>space-between</a:t>
            </a:r>
            <a:endParaRPr lang="es-ES" sz="2400" dirty="0"/>
          </a:p>
          <a:p>
            <a:r>
              <a:rPr lang="es-ES" sz="2400" dirty="0"/>
              <a:t>Flex-</a:t>
            </a:r>
            <a:r>
              <a:rPr lang="es-ES" sz="2400" dirty="0" err="1"/>
              <a:t>direction</a:t>
            </a:r>
            <a:r>
              <a:rPr lang="es-ES" sz="2400" dirty="0"/>
              <a:t> : </a:t>
            </a:r>
            <a:r>
              <a:rPr lang="es-ES" sz="2400" dirty="0" err="1"/>
              <a:t>column</a:t>
            </a:r>
            <a:r>
              <a:rPr lang="es-ES" sz="2400" dirty="0"/>
              <a:t> </a:t>
            </a:r>
          </a:p>
          <a:p>
            <a:r>
              <a:rPr lang="es-ES" sz="2400" dirty="0" err="1"/>
              <a:t>Align-ítems:center</a:t>
            </a:r>
            <a:r>
              <a:rPr lang="es-ES" sz="2400" dirty="0"/>
              <a:t> </a:t>
            </a:r>
          </a:p>
          <a:p>
            <a:endParaRPr lang="es-CO" sz="2400" dirty="0"/>
          </a:p>
        </p:txBody>
      </p:sp>
    </p:spTree>
    <p:extLst>
      <p:ext uri="{BB962C8B-B14F-4D97-AF65-F5344CB8AC3E}">
        <p14:creationId xmlns:p14="http://schemas.microsoft.com/office/powerpoint/2010/main" val="197875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8CC4878F-04D0-4A47-8029-20E8D258CD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5141" y="2393721"/>
            <a:ext cx="3620005" cy="790685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CF2571F9-FE8B-412C-8DA3-3102E7635EF9}"/>
              </a:ext>
            </a:extLst>
          </p:cNvPr>
          <p:cNvSpPr txBox="1"/>
          <p:nvPr/>
        </p:nvSpPr>
        <p:spPr>
          <a:xfrm>
            <a:off x="1216240" y="2393721"/>
            <a:ext cx="44408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Se agrega display </a:t>
            </a:r>
            <a:r>
              <a:rPr lang="es-ES" dirty="0" err="1"/>
              <a:t>flex</a:t>
            </a:r>
            <a:r>
              <a:rPr lang="es-ES" dirty="0"/>
              <a:t> al menú de navegación </a:t>
            </a:r>
          </a:p>
          <a:p>
            <a:r>
              <a:rPr lang="es-ES" dirty="0"/>
              <a:t>Remplazando  position relative </a:t>
            </a:r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C029196-2355-40A4-B3BF-CE3A47FAD2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1232" y="4508509"/>
            <a:ext cx="6911679" cy="790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184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EF4A88D4-C7DF-4C3F-8451-C71AA4F346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8914" y="1026857"/>
            <a:ext cx="5382376" cy="1505160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0FF2FF77-5E76-4B96-B619-313F8408BF9B}"/>
              </a:ext>
            </a:extLst>
          </p:cNvPr>
          <p:cNvSpPr txBox="1"/>
          <p:nvPr/>
        </p:nvSpPr>
        <p:spPr>
          <a:xfrm>
            <a:off x="1065996" y="864009"/>
            <a:ext cx="480281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Se agrega </a:t>
            </a:r>
            <a:r>
              <a:rPr lang="es-ES" sz="2400" dirty="0" err="1"/>
              <a:t>flex</a:t>
            </a:r>
            <a:r>
              <a:rPr lang="es-ES" sz="2400" dirty="0"/>
              <a:t>-box , </a:t>
            </a:r>
            <a:r>
              <a:rPr lang="es-ES" sz="2400" dirty="0" err="1"/>
              <a:t>diaplay</a:t>
            </a:r>
            <a:r>
              <a:rPr lang="es-ES" sz="2400" dirty="0"/>
              <a:t>: </a:t>
            </a:r>
            <a:r>
              <a:rPr lang="es-ES" sz="2400" dirty="0" err="1"/>
              <a:t>flex</a:t>
            </a:r>
            <a:r>
              <a:rPr lang="es-ES" sz="2400" dirty="0"/>
              <a:t> </a:t>
            </a:r>
          </a:p>
          <a:p>
            <a:r>
              <a:rPr lang="es-ES" sz="2400" dirty="0"/>
              <a:t>Al contenedor de las </a:t>
            </a:r>
            <a:r>
              <a:rPr lang="es-ES" sz="2400" dirty="0" err="1"/>
              <a:t>cards</a:t>
            </a:r>
            <a:r>
              <a:rPr lang="es-ES" sz="2400" dirty="0"/>
              <a:t> justificando en el centro del contenedor , para esto se aplica </a:t>
            </a:r>
            <a:r>
              <a:rPr lang="es-ES" sz="2400" dirty="0" err="1"/>
              <a:t>justify-content</a:t>
            </a:r>
            <a:r>
              <a:rPr lang="es-ES" sz="2400" dirty="0"/>
              <a:t>: </a:t>
            </a:r>
            <a:r>
              <a:rPr lang="es-ES" sz="2400" dirty="0" err="1"/>
              <a:t>space</a:t>
            </a:r>
            <a:r>
              <a:rPr lang="es-ES" sz="2400" dirty="0"/>
              <a:t> </a:t>
            </a:r>
            <a:r>
              <a:rPr lang="es-ES" sz="2400" dirty="0" err="1"/>
              <a:t>around</a:t>
            </a:r>
            <a:r>
              <a:rPr lang="es-ES" sz="2400" dirty="0"/>
              <a:t>. </a:t>
            </a:r>
          </a:p>
          <a:p>
            <a:endParaRPr lang="es-CO" sz="240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304AFF0D-4601-4721-9B61-E313FE52C1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7627" y="3172333"/>
            <a:ext cx="5382376" cy="3327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47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>
            <a:extLst>
              <a:ext uri="{FF2B5EF4-FFF2-40B4-BE49-F238E27FC236}">
                <a16:creationId xmlns:a16="http://schemas.microsoft.com/office/drawing/2014/main" id="{B82879E7-2AC0-4DB4-922A-6FB3138B133F}"/>
              </a:ext>
            </a:extLst>
          </p:cNvPr>
          <p:cNvSpPr txBox="1"/>
          <p:nvPr/>
        </p:nvSpPr>
        <p:spPr>
          <a:xfrm>
            <a:off x="490809" y="1212213"/>
            <a:ext cx="51678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Se agregan estilos al contenido de las </a:t>
            </a:r>
            <a:r>
              <a:rPr lang="es-ES" dirty="0" err="1"/>
              <a:t>cards</a:t>
            </a:r>
            <a:r>
              <a:rPr lang="es-ES" dirty="0"/>
              <a:t>.</a:t>
            </a:r>
          </a:p>
          <a:p>
            <a:r>
              <a:rPr lang="es-ES" dirty="0"/>
              <a:t>Se aplica display </a:t>
            </a:r>
            <a:r>
              <a:rPr lang="es-ES" dirty="0" err="1"/>
              <a:t>flex</a:t>
            </a:r>
            <a:r>
              <a:rPr lang="es-ES" dirty="0"/>
              <a:t> , </a:t>
            </a:r>
            <a:r>
              <a:rPr lang="es-ES" dirty="0" err="1"/>
              <a:t>flex</a:t>
            </a:r>
            <a:r>
              <a:rPr lang="es-ES" dirty="0"/>
              <a:t> </a:t>
            </a:r>
            <a:r>
              <a:rPr lang="es-ES" dirty="0" err="1"/>
              <a:t>direction</a:t>
            </a:r>
            <a:r>
              <a:rPr lang="es-ES" dirty="0"/>
              <a:t>: </a:t>
            </a:r>
            <a:r>
              <a:rPr lang="es-ES" dirty="0" err="1"/>
              <a:t>column</a:t>
            </a:r>
            <a:r>
              <a:rPr lang="es-ES" dirty="0"/>
              <a:t> </a:t>
            </a:r>
          </a:p>
          <a:p>
            <a:r>
              <a:rPr lang="es-ES" dirty="0"/>
              <a:t>Para que los elementos se formen de manera vertical</a:t>
            </a:r>
          </a:p>
          <a:p>
            <a:endParaRPr lang="es-CO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91D16B48-02BD-4090-96A9-8FEF59E604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4431" y="584362"/>
            <a:ext cx="5345959" cy="2456030"/>
          </a:xfrm>
          <a:prstGeom prst="rect">
            <a:avLst/>
          </a:prstGeom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83305E20-594F-4E1E-8C47-A92A7202F7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8847" y="3429000"/>
            <a:ext cx="1881450" cy="2676898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B7731108-0626-4C0C-B7DC-FE15F6FDC8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77566" y="3539433"/>
            <a:ext cx="1835276" cy="2456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0001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5EC2CFF-EDB3-44A3-B17A-7CD3E80778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08504"/>
            <a:ext cx="3143689" cy="1124107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A1778142-027C-4CF1-8406-E9E8124E2C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171417"/>
            <a:ext cx="5825398" cy="583982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6CDDA0F4-6004-4CD4-A7EA-314A019260CF}"/>
              </a:ext>
            </a:extLst>
          </p:cNvPr>
          <p:cNvSpPr txBox="1"/>
          <p:nvPr/>
        </p:nvSpPr>
        <p:spPr>
          <a:xfrm>
            <a:off x="362407" y="1566229"/>
            <a:ext cx="56478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Botones</a:t>
            </a:r>
          </a:p>
          <a:p>
            <a:r>
              <a:rPr lang="es-ES" dirty="0"/>
              <a:t>Se aplica estilos display </a:t>
            </a:r>
            <a:r>
              <a:rPr lang="es-ES" dirty="0" err="1"/>
              <a:t>flex</a:t>
            </a:r>
            <a:r>
              <a:rPr lang="es-ES" dirty="0"/>
              <a:t> a los botones , </a:t>
            </a:r>
            <a:r>
              <a:rPr lang="es-ES" dirty="0" err="1"/>
              <a:t>flex</a:t>
            </a:r>
            <a:r>
              <a:rPr lang="es-ES" dirty="0"/>
              <a:t> </a:t>
            </a:r>
            <a:r>
              <a:rPr lang="es-ES" dirty="0" err="1"/>
              <a:t>direction</a:t>
            </a:r>
            <a:r>
              <a:rPr lang="es-ES" dirty="0"/>
              <a:t> </a:t>
            </a:r>
            <a:r>
              <a:rPr lang="es-ES" dirty="0" err="1"/>
              <a:t>column</a:t>
            </a:r>
            <a:r>
              <a:rPr lang="es-ES" dirty="0"/>
              <a:t> </a:t>
            </a:r>
          </a:p>
          <a:p>
            <a:r>
              <a:rPr lang="es-ES" dirty="0"/>
              <a:t>Para que se formen de manera vertical  </a:t>
            </a:r>
          </a:p>
          <a:p>
            <a:endParaRPr lang="es-CO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1B2CC64-5CA5-4A27-B5B0-4267384AA390}"/>
              </a:ext>
            </a:extLst>
          </p:cNvPr>
          <p:cNvSpPr txBox="1"/>
          <p:nvPr/>
        </p:nvSpPr>
        <p:spPr>
          <a:xfrm>
            <a:off x="510453" y="4737774"/>
            <a:ext cx="51750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Estilos al contenedor de las </a:t>
            </a:r>
            <a:r>
              <a:rPr lang="es-ES" dirty="0" err="1"/>
              <a:t>cards</a:t>
            </a:r>
            <a:r>
              <a:rPr lang="es-ES" dirty="0"/>
              <a:t> en la media </a:t>
            </a:r>
            <a:r>
              <a:rPr lang="es-ES" dirty="0" err="1"/>
              <a:t>queries</a:t>
            </a:r>
            <a:endParaRPr lang="es-ES" dirty="0"/>
          </a:p>
          <a:p>
            <a:r>
              <a:rPr lang="es-ES" dirty="0"/>
              <a:t>Para que estas se formen de manera vertical </a:t>
            </a:r>
          </a:p>
          <a:p>
            <a:r>
              <a:rPr lang="es-ES" dirty="0"/>
              <a:t>y se acomode a un móvil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B806BF64-DC0D-457D-938D-D4E393F11B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4389701"/>
            <a:ext cx="3286584" cy="1619476"/>
          </a:xfrm>
          <a:prstGeom prst="rect">
            <a:avLst/>
          </a:prstGeom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F468CF5B-C88E-40B5-A6DA-4079415D9A4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2992327"/>
            <a:ext cx="1581371" cy="1066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058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>
            <a:extLst>
              <a:ext uri="{FF2B5EF4-FFF2-40B4-BE49-F238E27FC236}">
                <a16:creationId xmlns:a16="http://schemas.microsoft.com/office/drawing/2014/main" id="{B1B2CC64-5CA5-4A27-B5B0-4267384AA390}"/>
              </a:ext>
            </a:extLst>
          </p:cNvPr>
          <p:cNvSpPr txBox="1"/>
          <p:nvPr/>
        </p:nvSpPr>
        <p:spPr>
          <a:xfrm>
            <a:off x="1128762" y="1411099"/>
            <a:ext cx="51750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Estilos al contenedor de las </a:t>
            </a:r>
            <a:r>
              <a:rPr lang="es-ES" dirty="0" err="1"/>
              <a:t>cards</a:t>
            </a:r>
            <a:r>
              <a:rPr lang="es-ES" dirty="0"/>
              <a:t> en la media </a:t>
            </a:r>
            <a:r>
              <a:rPr lang="es-ES" dirty="0" err="1"/>
              <a:t>queries</a:t>
            </a:r>
            <a:endParaRPr lang="es-ES" dirty="0"/>
          </a:p>
          <a:p>
            <a:r>
              <a:rPr lang="es-ES" dirty="0"/>
              <a:t>Para que estas se formen de manera vertical </a:t>
            </a:r>
          </a:p>
          <a:p>
            <a:r>
              <a:rPr lang="es-ES" dirty="0"/>
              <a:t>y se acomode a un móvil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B806BF64-DC0D-457D-938D-D4E393F11B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9464" y="3356942"/>
            <a:ext cx="3286584" cy="1619476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FA238BD3-7AFB-4784-A1BB-2E5FB18416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9617" y="1045028"/>
            <a:ext cx="1831550" cy="4349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0793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62B93810-94AD-4682-9698-896AD636176A}"/>
              </a:ext>
            </a:extLst>
          </p:cNvPr>
          <p:cNvSpPr txBox="1"/>
          <p:nvPr/>
        </p:nvSpPr>
        <p:spPr>
          <a:xfrm>
            <a:off x="730204" y="3013501"/>
            <a:ext cx="107315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2400" dirty="0"/>
              <a:t>Flex - box es el arte de encajar cada bloque en el lugar exacto como partida de Tetris </a:t>
            </a:r>
          </a:p>
          <a:p>
            <a:pPr algn="ctr"/>
            <a:r>
              <a:rPr lang="es-ES" sz="2400" dirty="0"/>
              <a:t>donde la victoria esta perfectamente alineada </a:t>
            </a:r>
            <a:endParaRPr lang="es-CO" sz="2400" dirty="0"/>
          </a:p>
        </p:txBody>
      </p:sp>
    </p:spTree>
    <p:extLst>
      <p:ext uri="{BB962C8B-B14F-4D97-AF65-F5344CB8AC3E}">
        <p14:creationId xmlns:p14="http://schemas.microsoft.com/office/powerpoint/2010/main" val="226929244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3948</TotalTime>
  <Words>195</Words>
  <Application>Microsoft Office PowerPoint</Application>
  <PresentationFormat>Panorámica</PresentationFormat>
  <Paragraphs>28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Work Sans Bold Roman</vt:lpstr>
      <vt:lpstr>Work Sans Light Roman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Jorge Enrique Pedraza Sanchez</dc:creator>
  <cp:lastModifiedBy>Propietario</cp:lastModifiedBy>
  <cp:revision>74</cp:revision>
  <dcterms:created xsi:type="dcterms:W3CDTF">2020-10-01T23:51:28Z</dcterms:created>
  <dcterms:modified xsi:type="dcterms:W3CDTF">2025-08-28T16:02:48Z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299739c-ad3d-4908-806e-4d91151a6e13_Enabled">
    <vt:lpwstr>true</vt:lpwstr>
  </property>
  <property fmtid="{D5CDD505-2E9C-101B-9397-08002B2CF9AE}" pid="3" name="MSIP_Label_1299739c-ad3d-4908-806e-4d91151a6e13_Method">
    <vt:lpwstr>Standard</vt:lpwstr>
  </property>
  <property fmtid="{D5CDD505-2E9C-101B-9397-08002B2CF9AE}" pid="4" name="MSIP_Label_1299739c-ad3d-4908-806e-4d91151a6e13_Name">
    <vt:lpwstr>All Employees (Unrestricted)</vt:lpwstr>
  </property>
  <property fmtid="{D5CDD505-2E9C-101B-9397-08002B2CF9AE}" pid="5" name="MSIP_Label_1299739c-ad3d-4908-806e-4d91151a6e13_SiteId">
    <vt:lpwstr>cbc2c381-2f2e-4d93-91d1-506c9316ace7</vt:lpwstr>
  </property>
  <property fmtid="{D5CDD505-2E9C-101B-9397-08002B2CF9AE}" pid="6" name="MSIP_Label_1299739c-ad3d-4908-806e-4d91151a6e13_ContentBits">
    <vt:lpwstr>0</vt:lpwstr>
  </property>
  <property fmtid="{D5CDD505-2E9C-101B-9397-08002B2CF9AE}" pid="7" name="MSIP_Label_1299739c-ad3d-4908-806e-4d91151a6e13_SetDate">
    <vt:lpwstr>2022-08-12T19:17:55Z</vt:lpwstr>
  </property>
  <property fmtid="{D5CDD505-2E9C-101B-9397-08002B2CF9AE}" pid="8" name="MSIP_Label_1299739c-ad3d-4908-806e-4d91151a6e13_ActionId">
    <vt:lpwstr>8c6bc714-34a9-4b82-914e-50b1377a2da4</vt:lpwstr>
  </property>
</Properties>
</file>