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538" r:id="rId2"/>
    <p:sldId id="535" r:id="rId3"/>
    <p:sldId id="541" r:id="rId4"/>
    <p:sldId id="537" r:id="rId5"/>
    <p:sldId id="536" r:id="rId6"/>
    <p:sldId id="532" r:id="rId7"/>
    <p:sldId id="531" r:id="rId8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95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8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D4D4C"/>
    <a:srgbClr val="343433"/>
    <a:srgbClr val="FF6C00"/>
    <a:srgbClr val="38AA00"/>
    <a:srgbClr val="766363"/>
    <a:srgbClr val="FFF5EA"/>
    <a:srgbClr val="0032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8"/>
    <p:restoredTop sz="97242"/>
  </p:normalViewPr>
  <p:slideViewPr>
    <p:cSldViewPr snapToGrid="0">
      <p:cViewPr varScale="1">
        <p:scale>
          <a:sx n="108" d="100"/>
          <a:sy n="108" d="100"/>
        </p:scale>
        <p:origin x="1260" y="114"/>
      </p:cViewPr>
      <p:guideLst>
        <p:guide orient="horz" pos="595"/>
        <p:guide pos="3840"/>
        <p:guide orient="horz" pos="18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5336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999AFE6-721E-1D92-FFC0-72E02DBB97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A598C0A-ECF9-B897-80D5-1AE7ABA3058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369B9F-131C-2846-AB8F-CEE154B4CAE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88F308B-0102-A0B4-9A23-E807C735E85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E7CACDD-5D14-572A-2591-609B03F168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93070F-3F68-E043-9CC3-B53B4F22454C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700459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60CB96-A603-FF42-AE46-F5F75F80A67B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06C58E-460D-4A4B-B0C2-1191B9D14FC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213026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79450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1147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16216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4565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42203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30376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42547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1695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22851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416207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9714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95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28/08/2025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62609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015D167A-EE62-EA02-E6F4-53710691F485}"/>
              </a:ext>
            </a:extLst>
          </p:cNvPr>
          <p:cNvSpPr txBox="1"/>
          <p:nvPr/>
        </p:nvSpPr>
        <p:spPr>
          <a:xfrm>
            <a:off x="4633626" y="2967335"/>
            <a:ext cx="29247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Work Sans Bold Roman" pitchFamily="2" charset="77"/>
                <a:ea typeface="+mn-ea"/>
                <a:cs typeface="+mn-cs"/>
              </a:rPr>
              <a:t>FLEX-BOX</a:t>
            </a:r>
          </a:p>
        </p:txBody>
      </p:sp>
    </p:spTree>
    <p:extLst>
      <p:ext uri="{BB962C8B-B14F-4D97-AF65-F5344CB8AC3E}">
        <p14:creationId xmlns:p14="http://schemas.microsoft.com/office/powerpoint/2010/main" val="3409726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E0C963B-97B4-4F66-1B49-0B47BC7F0F1A}"/>
              </a:ext>
            </a:extLst>
          </p:cNvPr>
          <p:cNvCxnSpPr>
            <a:cxnSpLocks/>
          </p:cNvCxnSpPr>
          <p:nvPr/>
        </p:nvCxnSpPr>
        <p:spPr>
          <a:xfrm>
            <a:off x="1764430" y="2693998"/>
            <a:ext cx="2247544" cy="0"/>
          </a:xfrm>
          <a:prstGeom prst="line">
            <a:avLst/>
          </a:prstGeom>
          <a:ln w="12700">
            <a:solidFill>
              <a:srgbClr val="38AA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uadroTexto 3">
            <a:extLst>
              <a:ext uri="{FF2B5EF4-FFF2-40B4-BE49-F238E27FC236}">
                <a16:creationId xmlns:a16="http://schemas.microsoft.com/office/drawing/2014/main" id="{9388A4DF-720D-E501-986E-D50B788D2F61}"/>
              </a:ext>
            </a:extLst>
          </p:cNvPr>
          <p:cNvSpPr txBox="1"/>
          <p:nvPr/>
        </p:nvSpPr>
        <p:spPr>
          <a:xfrm>
            <a:off x="1691945" y="2300750"/>
            <a:ext cx="499293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Objetivo </a:t>
            </a: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20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Aplicar Flex -box a una landing page con el objetivo de organizar elementos en un contenedor</a:t>
            </a:r>
            <a:r>
              <a:rPr lang="es-ES" sz="2000" dirty="0">
                <a:solidFill>
                  <a:prstClr val="black"/>
                </a:solidFill>
                <a:latin typeface="Work Sans Light Roman" pitchFamily="2" charset="77"/>
              </a:rPr>
              <a:t> </a:t>
            </a:r>
            <a:r>
              <a:rPr kumimoji="0" lang="es-E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Work Sans Light Roman" pitchFamily="2" charset="77"/>
                <a:ea typeface="+mn-ea"/>
                <a:cs typeface="+mn-cs"/>
              </a:rPr>
              <a:t>de manera flexible.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s-ES" sz="1600" dirty="0">
              <a:solidFill>
                <a:prstClr val="black"/>
              </a:solidFill>
              <a:latin typeface="Work Sans Light Roman" pitchFamily="2" charset="77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Work Sans Light Roman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71142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4A88D4-C7DF-4C3F-8451-C71AA4F346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1278" y="3691912"/>
            <a:ext cx="5382376" cy="150516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0FF2FF77-5E76-4B96-B619-313F8408BF9B}"/>
              </a:ext>
            </a:extLst>
          </p:cNvPr>
          <p:cNvSpPr txBox="1"/>
          <p:nvPr/>
        </p:nvSpPr>
        <p:spPr>
          <a:xfrm>
            <a:off x="914399" y="3429000"/>
            <a:ext cx="48028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/>
              <a:t>Se agrega </a:t>
            </a:r>
            <a:r>
              <a:rPr lang="es-ES" sz="2400" dirty="0" err="1"/>
              <a:t>flex</a:t>
            </a:r>
            <a:r>
              <a:rPr lang="es-ES" sz="2400" dirty="0"/>
              <a:t>-box , </a:t>
            </a:r>
            <a:r>
              <a:rPr lang="es-ES" sz="2400" dirty="0" err="1"/>
              <a:t>diaplay</a:t>
            </a:r>
            <a:r>
              <a:rPr lang="es-ES" sz="2400" dirty="0"/>
              <a:t>: </a:t>
            </a:r>
            <a:r>
              <a:rPr lang="es-ES" sz="2400" dirty="0" err="1"/>
              <a:t>flex</a:t>
            </a:r>
            <a:r>
              <a:rPr lang="es-ES" sz="2400" dirty="0"/>
              <a:t> </a:t>
            </a:r>
          </a:p>
          <a:p>
            <a:r>
              <a:rPr lang="es-ES" sz="2400" dirty="0"/>
              <a:t>Al contenedor de las </a:t>
            </a:r>
            <a:r>
              <a:rPr lang="es-ES" sz="2400" dirty="0" err="1"/>
              <a:t>cards</a:t>
            </a:r>
            <a:r>
              <a:rPr lang="es-ES" sz="2400" dirty="0"/>
              <a:t> justificando en el centro del contenedor , para esto se aplica </a:t>
            </a:r>
            <a:r>
              <a:rPr lang="es-ES" sz="2400" dirty="0" err="1"/>
              <a:t>justify-content</a:t>
            </a:r>
            <a:r>
              <a:rPr lang="es-ES" sz="2400" dirty="0"/>
              <a:t>: </a:t>
            </a:r>
            <a:r>
              <a:rPr lang="es-ES" sz="2400" dirty="0" err="1"/>
              <a:t>space</a:t>
            </a:r>
            <a:r>
              <a:rPr lang="es-ES" sz="2400" dirty="0"/>
              <a:t> </a:t>
            </a:r>
            <a:r>
              <a:rPr lang="es-ES" sz="2400" dirty="0" err="1"/>
              <a:t>around</a:t>
            </a:r>
            <a:r>
              <a:rPr lang="es-ES" sz="2400" dirty="0"/>
              <a:t>. </a:t>
            </a:r>
          </a:p>
          <a:p>
            <a:endParaRPr lang="es-CO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5327A7D-C420-4408-88CB-6677657CE9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01278" y="1430691"/>
            <a:ext cx="3724795" cy="676369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1CABF25-F078-4AFC-A212-F2105B52F955}"/>
              </a:ext>
            </a:extLst>
          </p:cNvPr>
          <p:cNvSpPr txBox="1"/>
          <p:nvPr/>
        </p:nvSpPr>
        <p:spPr>
          <a:xfrm>
            <a:off x="1020932" y="135828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9184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>
            <a:extLst>
              <a:ext uri="{FF2B5EF4-FFF2-40B4-BE49-F238E27FC236}">
                <a16:creationId xmlns:a16="http://schemas.microsoft.com/office/drawing/2014/main" id="{B82879E7-2AC0-4DB4-922A-6FB3138B133F}"/>
              </a:ext>
            </a:extLst>
          </p:cNvPr>
          <p:cNvSpPr txBox="1"/>
          <p:nvPr/>
        </p:nvSpPr>
        <p:spPr>
          <a:xfrm>
            <a:off x="621438" y="2570750"/>
            <a:ext cx="51678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Se agregan estilos al contenido de las </a:t>
            </a:r>
            <a:r>
              <a:rPr lang="es-ES" dirty="0" err="1"/>
              <a:t>cards</a:t>
            </a:r>
            <a:r>
              <a:rPr lang="es-ES" dirty="0"/>
              <a:t>.</a:t>
            </a:r>
          </a:p>
          <a:p>
            <a:r>
              <a:rPr lang="es-ES" dirty="0"/>
              <a:t>Se aplica display </a:t>
            </a:r>
            <a:r>
              <a:rPr lang="es-ES" dirty="0" err="1"/>
              <a:t>flex</a:t>
            </a:r>
            <a:r>
              <a:rPr lang="es-ES" dirty="0"/>
              <a:t>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: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los elementos se formen de manera vertical</a:t>
            </a:r>
          </a:p>
          <a:p>
            <a:endParaRPr lang="es-CO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1D16B48-02BD-4090-96A9-8FEF59E604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9263" y="1741964"/>
            <a:ext cx="6220693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0001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5EC2CFF-EDB3-44A3-B17A-7CD3E8077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6613" y="2304893"/>
            <a:ext cx="3143689" cy="11241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1778142-027C-4CF1-8406-E9E8124E2C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6613" y="1667806"/>
            <a:ext cx="5825398" cy="583982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CDDA0F4-6004-4CD4-A7EA-314A019260CF}"/>
              </a:ext>
            </a:extLst>
          </p:cNvPr>
          <p:cNvSpPr txBox="1"/>
          <p:nvPr/>
        </p:nvSpPr>
        <p:spPr>
          <a:xfrm>
            <a:off x="362407" y="1566229"/>
            <a:ext cx="56478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Botones</a:t>
            </a:r>
          </a:p>
          <a:p>
            <a:r>
              <a:rPr lang="es-ES" dirty="0"/>
              <a:t>Se aplica estilos display </a:t>
            </a:r>
            <a:r>
              <a:rPr lang="es-ES" dirty="0" err="1"/>
              <a:t>flex</a:t>
            </a:r>
            <a:r>
              <a:rPr lang="es-ES" dirty="0"/>
              <a:t> a los botones , </a:t>
            </a:r>
            <a:r>
              <a:rPr lang="es-ES" dirty="0" err="1"/>
              <a:t>flex</a:t>
            </a:r>
            <a:r>
              <a:rPr lang="es-ES" dirty="0"/>
              <a:t> </a:t>
            </a:r>
            <a:r>
              <a:rPr lang="es-ES" dirty="0" err="1"/>
              <a:t>direction</a:t>
            </a:r>
            <a:r>
              <a:rPr lang="es-ES" dirty="0"/>
              <a:t> </a:t>
            </a:r>
            <a:r>
              <a:rPr lang="es-ES" dirty="0" err="1"/>
              <a:t>column</a:t>
            </a:r>
            <a:r>
              <a:rPr lang="es-ES" dirty="0"/>
              <a:t> </a:t>
            </a:r>
          </a:p>
          <a:p>
            <a:r>
              <a:rPr lang="es-ES" dirty="0"/>
              <a:t>Para que se formen de manera vertical  </a:t>
            </a:r>
          </a:p>
          <a:p>
            <a:endParaRPr lang="es-CO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1B2CC64-5CA5-4A27-B5B0-4267384AA390}"/>
              </a:ext>
            </a:extLst>
          </p:cNvPr>
          <p:cNvSpPr txBox="1"/>
          <p:nvPr/>
        </p:nvSpPr>
        <p:spPr>
          <a:xfrm>
            <a:off x="362407" y="3814444"/>
            <a:ext cx="51750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Estilos al contenedor de las </a:t>
            </a:r>
            <a:r>
              <a:rPr lang="es-ES" dirty="0" err="1"/>
              <a:t>cards</a:t>
            </a:r>
            <a:r>
              <a:rPr lang="es-ES" dirty="0"/>
              <a:t> en la media </a:t>
            </a:r>
            <a:r>
              <a:rPr lang="es-ES" dirty="0" err="1"/>
              <a:t>queries</a:t>
            </a:r>
            <a:endParaRPr lang="es-ES" dirty="0"/>
          </a:p>
          <a:p>
            <a:r>
              <a:rPr lang="es-ES" dirty="0"/>
              <a:t>Para que estas se formen de manera vertical </a:t>
            </a:r>
          </a:p>
          <a:p>
            <a:r>
              <a:rPr lang="es-ES" dirty="0"/>
              <a:t>y se acomode a un móvil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806BF64-DC0D-457D-938D-D4E393F11B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6613" y="3570718"/>
            <a:ext cx="3286584" cy="1619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058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2B93810-94AD-4682-9698-896AD636176A}"/>
              </a:ext>
            </a:extLst>
          </p:cNvPr>
          <p:cNvSpPr txBox="1"/>
          <p:nvPr/>
        </p:nvSpPr>
        <p:spPr>
          <a:xfrm>
            <a:off x="730204" y="3013501"/>
            <a:ext cx="107315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/>
              <a:t>Flex - box es el arte de encajar cada bloque en el lugar exacto como partida de Tetris </a:t>
            </a:r>
          </a:p>
          <a:p>
            <a:pPr algn="ctr"/>
            <a:r>
              <a:rPr lang="es-ES" sz="2400" dirty="0"/>
              <a:t>donde la victoria esta perfectamente alineada 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2269292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046266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3890</TotalTime>
  <Words>146</Words>
  <Application>Microsoft Office PowerPoint</Application>
  <PresentationFormat>Panorámica</PresentationFormat>
  <Paragraphs>17</Paragraphs>
  <Slides>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Work Sans Bold Roman</vt:lpstr>
      <vt:lpstr>Work Sans Light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Propietario</cp:lastModifiedBy>
  <cp:revision>67</cp:revision>
  <dcterms:created xsi:type="dcterms:W3CDTF">2020-10-01T23:51:28Z</dcterms:created>
  <dcterms:modified xsi:type="dcterms:W3CDTF">2025-08-28T14:39:25Z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