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9"/>
  </p:notesMasterIdLst>
  <p:handoutMasterIdLst>
    <p:handoutMasterId r:id="rId10"/>
  </p:handoutMasterIdLst>
  <p:sldIdLst>
    <p:sldId id="315" r:id="rId5"/>
    <p:sldId id="266" r:id="rId6"/>
    <p:sldId id="317" r:id="rId7"/>
    <p:sldId id="31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388" autoAdjust="0"/>
  </p:normalViewPr>
  <p:slideViewPr>
    <p:cSldViewPr snapToGrid="0">
      <p:cViewPr varScale="1">
        <p:scale>
          <a:sx n="158" d="100"/>
          <a:sy n="158" d="100"/>
        </p:scale>
        <p:origin x="267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F4CDD-2EE4-6BCB-E599-C54ADC4ED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7A3251-FFF5-0955-1094-E16014FFB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E00D3F-53B2-DAA2-D78F-565FD8F4B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662B6-F7B2-75C0-5964-123738A04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01019-8505-513B-46C1-635FC7982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A0B76-77F1-A3AA-DCFF-5EFE9D2E0A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D709B6-58C0-9C56-A4F4-64AF54B60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5139-C41C-2647-07D5-2DAE231E4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1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2400" dirty="0"/>
              <a:t>Johan </a:t>
            </a:r>
            <a:r>
              <a:rPr lang="en-US" sz="2400" dirty="0" err="1"/>
              <a:t>sohn</a:t>
            </a:r>
            <a:br>
              <a:rPr lang="en-US" sz="2400" dirty="0"/>
            </a:br>
            <a:r>
              <a:rPr lang="en-US" sz="2400" dirty="0"/>
              <a:t>HG Vora case study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Pipeline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Sourced from Yahoo Finance via </a:t>
            </a:r>
            <a:r>
              <a:rPr lang="en-US" dirty="0" err="1"/>
              <a:t>yfinance</a:t>
            </a:r>
            <a:r>
              <a:rPr lang="en-US" dirty="0"/>
              <a:t> python library</a:t>
            </a:r>
            <a:br>
              <a:rPr lang="en-US" dirty="0"/>
            </a:br>
            <a:r>
              <a:rPr lang="en-US" dirty="0"/>
              <a:t>Co</a:t>
            </a:r>
            <a:r>
              <a:rPr lang="en-US" sz="2100" dirty="0"/>
              <a:t>mmands to pull financial data:</a:t>
            </a:r>
            <a:br>
              <a:rPr lang="en-US" sz="2100" dirty="0"/>
            </a:br>
            <a:r>
              <a:rPr lang="en-US" sz="1800" dirty="0"/>
              <a:t>	</a:t>
            </a:r>
            <a:r>
              <a:rPr lang="en-US" sz="1800" dirty="0" err="1">
                <a:solidFill>
                  <a:srgbClr val="0070C0"/>
                </a:solidFill>
              </a:rPr>
              <a:t>dat</a:t>
            </a:r>
            <a:r>
              <a:rPr lang="en-US" sz="1800" dirty="0">
                <a:solidFill>
                  <a:srgbClr val="0070C0"/>
                </a:solidFill>
              </a:rPr>
              <a:t> = </a:t>
            </a:r>
            <a:r>
              <a:rPr lang="en-US" sz="1800" dirty="0" err="1">
                <a:solidFill>
                  <a:srgbClr val="0070C0"/>
                </a:solidFill>
              </a:rPr>
              <a:t>yf.Ticker</a:t>
            </a:r>
            <a:r>
              <a:rPr lang="en-US" sz="1800" dirty="0">
                <a:solidFill>
                  <a:srgbClr val="0070C0"/>
                </a:solidFill>
              </a:rPr>
              <a:t>(‘AAPL’)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dat.quarterly_balance_sheet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dat.quarterly_income_stmt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dat.quarterly_cashflow</a:t>
            </a:r>
            <a:endParaRPr lang="en-US" sz="18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Charting created through </a:t>
            </a:r>
            <a:r>
              <a:rPr lang="en-US" sz="1800" dirty="0" err="1">
                <a:solidFill>
                  <a:schemeClr val="tx1"/>
                </a:solidFill>
              </a:rPr>
              <a:t>streamlit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altair</a:t>
            </a:r>
            <a:r>
              <a:rPr lang="en-US" sz="1800" dirty="0">
                <a:solidFill>
                  <a:schemeClr val="tx1"/>
                </a:solidFill>
              </a:rPr>
              <a:t> python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Page assembled and formatted with </a:t>
            </a:r>
            <a:r>
              <a:rPr lang="en-US" sz="1800" dirty="0" err="1">
                <a:solidFill>
                  <a:schemeClr val="tx1"/>
                </a:solidFill>
              </a:rPr>
              <a:t>streamlit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manipulation done through pandas </a:t>
            </a:r>
            <a:r>
              <a:rPr lang="en-US" sz="1800" dirty="0" err="1">
                <a:solidFill>
                  <a:schemeClr val="tx1"/>
                </a:solidFill>
              </a:rPr>
              <a:t>dataframes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E054B-ED82-AB5E-60DB-6B011E5B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B3EBE8-15D6-0F01-4022-0D785B08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Points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DBD920-8C12-9000-E526-3DE528930F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Benchmark data taken from SPY and COMP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This can be updated to dynamically switch benchmarks for a given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Basic trading data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Needed to ascertain how active a security is as well as how it reacts to broader market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Capitalization data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Important to figure out how small or large a position one would be able to take in a given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Historical income data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To denote any signs of future profitability</a:t>
            </a:r>
          </a:p>
        </p:txBody>
      </p:sp>
    </p:spTree>
    <p:extLst>
      <p:ext uri="{BB962C8B-B14F-4D97-AF65-F5344CB8AC3E}">
        <p14:creationId xmlns:p14="http://schemas.microsoft.com/office/powerpoint/2010/main" val="223547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76D1F-BC89-ED87-6852-C2D3EEA38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D7AE4-1DAC-3BC3-495F-2D7DC40E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CDA40E-3B97-528E-84A6-E42BAD430C7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4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Database integration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Required to bring in any internal metrics to marry with external data (target prices, historical positions, buys/sells)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Replace Yahoo Finance with a more robust and less stingy data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Add ability to add or replace data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Add caching ability to save your customized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Custom charting and logging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Adding the ability for users to select their own metrics to chart. Caching and database integration will also make it possible to see what kinds of data is most popular / useful to users.</a:t>
            </a:r>
          </a:p>
        </p:txBody>
      </p:sp>
    </p:spTree>
    <p:extLst>
      <p:ext uri="{BB962C8B-B14F-4D97-AF65-F5344CB8AC3E}">
        <p14:creationId xmlns:p14="http://schemas.microsoft.com/office/powerpoint/2010/main" val="358449736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57</TotalTime>
  <Words>259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Meiryo</vt:lpstr>
      <vt:lpstr>Arial</vt:lpstr>
      <vt:lpstr>Calibri</vt:lpstr>
      <vt:lpstr>Corbel</vt:lpstr>
      <vt:lpstr>ShojiVTI</vt:lpstr>
      <vt:lpstr>Johan sohn HG Vora case study</vt:lpstr>
      <vt:lpstr>Data Pipeline Summary</vt:lpstr>
      <vt:lpstr>Data Points</vt:lpstr>
      <vt:lpstr>Further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Sohn</dc:creator>
  <cp:lastModifiedBy>Johan Sohn</cp:lastModifiedBy>
  <cp:revision>1</cp:revision>
  <dcterms:created xsi:type="dcterms:W3CDTF">2025-01-21T13:22:22Z</dcterms:created>
  <dcterms:modified xsi:type="dcterms:W3CDTF">2025-01-21T14:19:54Z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