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Chivo Light"/>
      <p:regular r:id="rId25"/>
      <p:bold r:id="rId26"/>
      <p:italic r:id="rId27"/>
      <p:boldItalic r:id="rId28"/>
    </p:embeddedFont>
    <p:embeddedFont>
      <p:font typeface="Shadows Into Light Two"/>
      <p:regular r:id="rId29"/>
    </p:embeddedFont>
    <p:embeddedFont>
      <p:font typeface="Chiv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hivoLight-bold.fntdata"/><Relationship Id="rId25" Type="http://schemas.openxmlformats.org/officeDocument/2006/relationships/font" Target="fonts/ChivoLight-regular.fntdata"/><Relationship Id="rId28" Type="http://schemas.openxmlformats.org/officeDocument/2006/relationships/font" Target="fonts/ChivoLight-boldItalic.fntdata"/><Relationship Id="rId27" Type="http://schemas.openxmlformats.org/officeDocument/2006/relationships/font" Target="fonts/Chivo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hadowsIntoLightTw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hivo-bold.fntdata"/><Relationship Id="rId30" Type="http://schemas.openxmlformats.org/officeDocument/2006/relationships/font" Target="fonts/Chivo-regular.fntdata"/><Relationship Id="rId11" Type="http://schemas.openxmlformats.org/officeDocument/2006/relationships/slide" Target="slides/slide7.xml"/><Relationship Id="rId33" Type="http://schemas.openxmlformats.org/officeDocument/2006/relationships/font" Target="fonts/Chivo-boldItalic.fntdata"/><Relationship Id="rId10" Type="http://schemas.openxmlformats.org/officeDocument/2006/relationships/slide" Target="slides/slide6.xml"/><Relationship Id="rId32" Type="http://schemas.openxmlformats.org/officeDocument/2006/relationships/font" Target="fonts/Chiv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f2ca0551c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f2ca0551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3f2ca0551c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f2ca0551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3f2ca0551c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f2ca0551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3f2ca0551c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f2ca0551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3f2ca0551c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f2ca0551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3f2ca0551c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f2ca0551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3f2ca0551c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f2ca0551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3f2ca0551c_0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f2ca0551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3f2ca0551c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f2ca055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3f2ca0551c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f2ca055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3f2ca0551c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f2ca055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3f2ca0551c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f2ca0551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3f2ca0551c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f2ca055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rot="-679074">
            <a:off x="7424169" y="1110641"/>
            <a:ext cx="265609" cy="349478"/>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89031" y="-184381"/>
            <a:ext cx="971249" cy="983625"/>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519519" y="94934"/>
            <a:ext cx="419672" cy="425019"/>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8336996">
            <a:off x="4243138" y="-22224"/>
            <a:ext cx="467049" cy="473000"/>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3778801">
            <a:off x="8116057" y="3817380"/>
            <a:ext cx="580177" cy="587409"/>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6668499">
            <a:off x="5293109" y="3771186"/>
            <a:ext cx="892234" cy="662795"/>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3835491">
            <a:off x="5235980" y="3951326"/>
            <a:ext cx="467040" cy="423284"/>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6648350">
            <a:off x="8451648" y="629713"/>
            <a:ext cx="922830" cy="757732"/>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2488733">
            <a:off x="6365042" y="2437342"/>
            <a:ext cx="993792" cy="738164"/>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617181" y="4283744"/>
            <a:ext cx="971249" cy="983625"/>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1676400" y="1412350"/>
            <a:ext cx="4637700" cy="2318700"/>
          </a:xfrm>
          <a:prstGeom prst="rect">
            <a:avLst/>
          </a:prstGeom>
        </p:spPr>
        <p:txBody>
          <a:bodyPr anchorCtr="0" anchor="ctr" bIns="91425" lIns="91425" spcFirstLastPara="1" rIns="91425" wrap="square" tIns="91425"/>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21" name="Google Shape;21;p2"/>
          <p:cNvSpPr/>
          <p:nvPr/>
        </p:nvSpPr>
        <p:spPr>
          <a:xfrm rot="-10736906">
            <a:off x="8409586" y="2375711"/>
            <a:ext cx="825227" cy="747788"/>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9528265">
            <a:off x="8474418" y="2733034"/>
            <a:ext cx="419693" cy="42504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73523" y="349101"/>
            <a:ext cx="467067" cy="478170"/>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760012" y="159538"/>
            <a:ext cx="971255" cy="1011985"/>
          </a:xfrm>
          <a:custGeom>
            <a:rect b="b" l="l" r="r" t="t"/>
            <a:pathLst>
              <a:path extrusionOk="0" h="20796" w="19959">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3741321">
            <a:off x="5765601" y="-92132"/>
            <a:ext cx="547361" cy="560373"/>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67953" y="1365498"/>
            <a:ext cx="1131662" cy="1025467"/>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31131" y="2051184"/>
            <a:ext cx="419672" cy="425019"/>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0592599">
            <a:off x="3091737" y="4454947"/>
            <a:ext cx="1090400" cy="809981"/>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7924870">
            <a:off x="339964" y="3032930"/>
            <a:ext cx="841224" cy="624898"/>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1232320">
            <a:off x="908097" y="2912232"/>
            <a:ext cx="341366" cy="349481"/>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5969070">
            <a:off x="976107" y="4357729"/>
            <a:ext cx="825137" cy="8356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319022">
            <a:off x="-115268" y="1393270"/>
            <a:ext cx="747678" cy="1170967"/>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220874" y="-212399"/>
            <a:ext cx="1016948" cy="1039666"/>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10076712">
            <a:off x="8276016" y="2450651"/>
            <a:ext cx="930331" cy="696680"/>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9290225">
            <a:off x="5567287" y="240208"/>
            <a:ext cx="943922" cy="1037964"/>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831654">
            <a:off x="2857171" y="4159157"/>
            <a:ext cx="1190515" cy="1068860"/>
          </a:xfrm>
          <a:custGeom>
            <a:rect b="b" l="l" r="r" t="t"/>
            <a:pathLst>
              <a:path extrusionOk="0" h="39379" w="43861">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232584">
            <a:off x="956194" y="3077566"/>
            <a:ext cx="267636" cy="288754"/>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2062504">
            <a:off x="499387" y="2832699"/>
            <a:ext cx="348730" cy="893729"/>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34338" y="402317"/>
            <a:ext cx="556340" cy="424970"/>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7406387">
            <a:off x="1005078" y="4425379"/>
            <a:ext cx="609879" cy="937524"/>
          </a:xfrm>
          <a:custGeom>
            <a:rect b="b" l="l" r="r" t="t"/>
            <a:pathLst>
              <a:path extrusionOk="0" h="34540" w="22469">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461285" y="4408739"/>
            <a:ext cx="953706" cy="858029"/>
          </a:xfrm>
          <a:custGeom>
            <a:rect b="b" l="l" r="r" t="t"/>
            <a:pathLst>
              <a:path extrusionOk="0" h="31612" w="35137">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42" name="Google Shape;42;p2"/>
          <p:cNvSpPr/>
          <p:nvPr/>
        </p:nvSpPr>
        <p:spPr>
          <a:xfrm rot="3778908">
            <a:off x="8250490" y="3581090"/>
            <a:ext cx="405505" cy="713678"/>
          </a:xfrm>
          <a:custGeom>
            <a:rect b="b" l="l" r="r" t="t"/>
            <a:pathLst>
              <a:path extrusionOk="0" h="26294" w="1494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43" name="Google Shape;43;p2"/>
          <p:cNvSpPr/>
          <p:nvPr/>
        </p:nvSpPr>
        <p:spPr>
          <a:xfrm rot="8336858">
            <a:off x="4172244" y="-119327"/>
            <a:ext cx="588749" cy="690936"/>
          </a:xfrm>
          <a:custGeom>
            <a:rect b="b" l="l" r="r" t="t"/>
            <a:pathLst>
              <a:path extrusionOk="0" h="25457" w="21692">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44" name="Google Shape;44;p2"/>
          <p:cNvSpPr/>
          <p:nvPr/>
        </p:nvSpPr>
        <p:spPr>
          <a:xfrm rot="-2801891">
            <a:off x="8349992" y="393255"/>
            <a:ext cx="742845" cy="1166149"/>
          </a:xfrm>
          <a:custGeom>
            <a:rect b="b" l="l" r="r" t="t"/>
            <a:pathLst>
              <a:path extrusionOk="0" h="42965" w="27369">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45" name="Google Shape;45;p2"/>
          <p:cNvSpPr/>
          <p:nvPr/>
        </p:nvSpPr>
        <p:spPr>
          <a:xfrm>
            <a:off x="6400478" y="2182183"/>
            <a:ext cx="872604" cy="952077"/>
          </a:xfrm>
          <a:custGeom>
            <a:rect b="b" l="l" r="r" t="t"/>
            <a:pathLst>
              <a:path extrusionOk="0" h="35077" w="32149">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46" name="Google Shape;46;p2"/>
          <p:cNvSpPr/>
          <p:nvPr/>
        </p:nvSpPr>
        <p:spPr>
          <a:xfrm rot="-3835551">
            <a:off x="5103883" y="3888224"/>
            <a:ext cx="1036432" cy="603375"/>
          </a:xfrm>
          <a:custGeom>
            <a:rect b="b" l="l" r="r" t="t"/>
            <a:pathLst>
              <a:path extrusionOk="0" h="22230" w="38185">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47" name="Google Shape;47;p2"/>
          <p:cNvSpPr/>
          <p:nvPr/>
        </p:nvSpPr>
        <p:spPr>
          <a:xfrm rot="788743">
            <a:off x="7507728" y="1267182"/>
            <a:ext cx="341357" cy="349472"/>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788424">
            <a:off x="7600966" y="1268367"/>
            <a:ext cx="222930" cy="240520"/>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3998065">
            <a:off x="7374395" y="1063551"/>
            <a:ext cx="267634" cy="288752"/>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75490">
            <a:off x="8469081" y="3874407"/>
            <a:ext cx="345878" cy="608736"/>
          </a:xfrm>
          <a:custGeom>
            <a:rect b="b" l="l" r="r" t="t"/>
            <a:pathLst>
              <a:path extrusionOk="0" h="26294" w="1494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0" name="Shape 260"/>
        <p:cNvGrpSpPr/>
        <p:nvPr/>
      </p:nvGrpSpPr>
      <p:grpSpPr>
        <a:xfrm>
          <a:off x="0" y="0"/>
          <a:ext cx="0" cy="0"/>
          <a:chOff x="0" y="0"/>
          <a:chExt cx="0" cy="0"/>
        </a:xfrm>
      </p:grpSpPr>
      <p:sp>
        <p:nvSpPr>
          <p:cNvPr id="261" name="Google Shape;261;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2" name="Google Shape;262;p11"/>
          <p:cNvSpPr/>
          <p:nvPr/>
        </p:nvSpPr>
        <p:spPr>
          <a:xfrm rot="-6974255">
            <a:off x="8132622" y="3724110"/>
            <a:ext cx="213588" cy="281025"/>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2732253" y="-212411"/>
            <a:ext cx="781013" cy="790965"/>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2837180" y="12190"/>
            <a:ext cx="337444" cy="341744"/>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rot="4358823">
            <a:off x="3941098" y="4889269"/>
            <a:ext cx="375550" cy="38033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rot="1151692">
            <a:off x="8434472" y="4226868"/>
            <a:ext cx="357870" cy="362297"/>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rot="-10153158">
            <a:off x="4729339" y="4449252"/>
            <a:ext cx="717468" cy="532972"/>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rot="943073">
            <a:off x="4813520" y="4340916"/>
            <a:ext cx="375504" cy="340343"/>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rot="-6648331">
            <a:off x="8563948" y="1186838"/>
            <a:ext cx="742053" cy="609292"/>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rot="2711984">
            <a:off x="4808509" y="-109436"/>
            <a:ext cx="799096" cy="593523"/>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a:off x="6790083" y="4541690"/>
            <a:ext cx="781013" cy="790965"/>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rot="-5990705">
            <a:off x="8271773" y="2605766"/>
            <a:ext cx="663539" cy="601272"/>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rot="-4782675">
            <a:off x="8259070" y="2656361"/>
            <a:ext cx="337456" cy="341755"/>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1059765" y="251069"/>
            <a:ext cx="375578" cy="384506"/>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7199212" y="126020"/>
            <a:ext cx="780996" cy="813747"/>
          </a:xfrm>
          <a:custGeom>
            <a:rect b="b" l="l" r="r" t="t"/>
            <a:pathLst>
              <a:path extrusionOk="0" h="20796" w="19959">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rot="3741390">
            <a:off x="7203695" y="-76352"/>
            <a:ext cx="440145" cy="450608"/>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174209" y="985454"/>
            <a:ext cx="910004" cy="824609"/>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307522" y="1536823"/>
            <a:ext cx="337444" cy="341744"/>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rot="10592571">
            <a:off x="1931803" y="4671974"/>
            <a:ext cx="876846" cy="651353"/>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rot="-7924689">
            <a:off x="127751" y="2727519"/>
            <a:ext cx="676415" cy="502513"/>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rot="-1232342">
            <a:off x="584556" y="2630487"/>
            <a:ext cx="274505" cy="281030"/>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rot="5968943">
            <a:off x="379973" y="3976490"/>
            <a:ext cx="663471" cy="671935"/>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rot="1319053">
            <a:off x="-51439" y="1007787"/>
            <a:ext cx="601219" cy="941593"/>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2597036" y="-234941"/>
            <a:ext cx="817717" cy="835985"/>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rot="-5330471">
            <a:off x="8178192" y="2569786"/>
            <a:ext cx="748134" cy="560241"/>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rot="-9290112">
            <a:off x="7044262" y="190893"/>
            <a:ext cx="759011" cy="834631"/>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rot="831478">
            <a:off x="1743246" y="4434137"/>
            <a:ext cx="957279" cy="859458"/>
          </a:xfrm>
          <a:custGeom>
            <a:rect b="b" l="l" r="r" t="t"/>
            <a:pathLst>
              <a:path extrusionOk="0" h="39379" w="43861">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rot="-1232764">
            <a:off x="623232" y="2763432"/>
            <a:ext cx="215203" cy="232183"/>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rot="-2062359">
            <a:off x="255900" y="2566548"/>
            <a:ext cx="280423" cy="718672"/>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947845" y="293861"/>
            <a:ext cx="447347" cy="341714"/>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rot="-7406442">
            <a:off x="403221" y="4030923"/>
            <a:ext cx="490399" cy="753856"/>
          </a:xfrm>
          <a:custGeom>
            <a:rect b="b" l="l" r="r" t="t"/>
            <a:pathLst>
              <a:path extrusionOk="0" h="34540" w="22469">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6664726" y="4642200"/>
            <a:ext cx="766865" cy="689932"/>
          </a:xfrm>
          <a:custGeom>
            <a:rect b="b" l="l" r="r" t="t"/>
            <a:pathLst>
              <a:path extrusionOk="0" h="31612" w="35137">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93" name="Google Shape;293;p11"/>
          <p:cNvSpPr/>
          <p:nvPr/>
        </p:nvSpPr>
        <p:spPr>
          <a:xfrm rot="1151678">
            <a:off x="8450738" y="3960294"/>
            <a:ext cx="326039" cy="573820"/>
          </a:xfrm>
          <a:custGeom>
            <a:rect b="b" l="l" r="r" t="t"/>
            <a:pathLst>
              <a:path extrusionOk="0" h="26294" w="1494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94" name="Google Shape;294;p11"/>
          <p:cNvSpPr/>
          <p:nvPr/>
        </p:nvSpPr>
        <p:spPr>
          <a:xfrm rot="4358289">
            <a:off x="3897685" y="4812891"/>
            <a:ext cx="473413" cy="555582"/>
          </a:xfrm>
          <a:custGeom>
            <a:rect b="b" l="l" r="r" t="t"/>
            <a:pathLst>
              <a:path extrusionOk="0" h="25457" w="21692">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95" name="Google Shape;295;p11"/>
          <p:cNvSpPr/>
          <p:nvPr/>
        </p:nvSpPr>
        <p:spPr>
          <a:xfrm rot="-2801932">
            <a:off x="8482195" y="996713"/>
            <a:ext cx="597297" cy="937661"/>
          </a:xfrm>
          <a:custGeom>
            <a:rect b="b" l="l" r="r" t="t"/>
            <a:pathLst>
              <a:path extrusionOk="0" h="42965" w="27369">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96" name="Google Shape;296;p11"/>
          <p:cNvSpPr/>
          <p:nvPr/>
        </p:nvSpPr>
        <p:spPr>
          <a:xfrm rot="5200625">
            <a:off x="4975084" y="-222517"/>
            <a:ext cx="701626" cy="765527"/>
          </a:xfrm>
          <a:custGeom>
            <a:rect b="b" l="l" r="r" t="t"/>
            <a:pathLst>
              <a:path extrusionOk="0" h="35077" w="32149">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97" name="Google Shape;297;p11"/>
          <p:cNvSpPr/>
          <p:nvPr/>
        </p:nvSpPr>
        <p:spPr>
          <a:xfrm rot="942660">
            <a:off x="4585376" y="4393088"/>
            <a:ext cx="833403" cy="485179"/>
          </a:xfrm>
          <a:custGeom>
            <a:rect b="b" l="l" r="r" t="t"/>
            <a:pathLst>
              <a:path extrusionOk="0" h="22230" w="38185">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98" name="Google Shape;298;p11"/>
          <p:cNvSpPr/>
          <p:nvPr/>
        </p:nvSpPr>
        <p:spPr>
          <a:xfrm rot="-5506349">
            <a:off x="8198666" y="3597357"/>
            <a:ext cx="274487" cy="281012"/>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rot="-5506848">
            <a:off x="8197826" y="3625742"/>
            <a:ext cx="179267" cy="193412"/>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rot="-10292983">
            <a:off x="8081725" y="3802439"/>
            <a:ext cx="215214" cy="232195"/>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color background 1">
  <p:cSld name="BLANK_1">
    <p:bg>
      <p:bgPr>
        <a:solidFill>
          <a:srgbClr val="FFA105"/>
        </a:solidFill>
      </p:bgPr>
    </p:bg>
    <p:spTree>
      <p:nvGrpSpPr>
        <p:cNvPr id="301" name="Shape 301"/>
        <p:cNvGrpSpPr/>
        <p:nvPr/>
      </p:nvGrpSpPr>
      <p:grpSpPr>
        <a:xfrm>
          <a:off x="0" y="0"/>
          <a:ext cx="0" cy="0"/>
          <a:chOff x="0" y="0"/>
          <a:chExt cx="0" cy="0"/>
        </a:xfrm>
      </p:grpSpPr>
      <p:sp>
        <p:nvSpPr>
          <p:cNvPr id="302" name="Google Shape;302;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303" name="Google Shape;303;p12"/>
          <p:cNvSpPr/>
          <p:nvPr/>
        </p:nvSpPr>
        <p:spPr>
          <a:xfrm rot="1319053">
            <a:off x="-51439" y="1007787"/>
            <a:ext cx="601219" cy="941593"/>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2"/>
          <p:cNvSpPr/>
          <p:nvPr/>
        </p:nvSpPr>
        <p:spPr>
          <a:xfrm>
            <a:off x="2597036" y="-234941"/>
            <a:ext cx="817717" cy="835985"/>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2"/>
          <p:cNvSpPr/>
          <p:nvPr/>
        </p:nvSpPr>
        <p:spPr>
          <a:xfrm rot="-5330471">
            <a:off x="8178192" y="2569786"/>
            <a:ext cx="748134" cy="560241"/>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
          <p:cNvSpPr/>
          <p:nvPr/>
        </p:nvSpPr>
        <p:spPr>
          <a:xfrm rot="-9290112">
            <a:off x="7044262" y="190893"/>
            <a:ext cx="759011" cy="834631"/>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
          <p:cNvSpPr/>
          <p:nvPr/>
        </p:nvSpPr>
        <p:spPr>
          <a:xfrm rot="831478">
            <a:off x="1743246" y="4434137"/>
            <a:ext cx="957279" cy="859458"/>
          </a:xfrm>
          <a:custGeom>
            <a:rect b="b" l="l" r="r" t="t"/>
            <a:pathLst>
              <a:path extrusionOk="0" h="39379" w="43861">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
          <p:cNvSpPr/>
          <p:nvPr/>
        </p:nvSpPr>
        <p:spPr>
          <a:xfrm rot="-1232764">
            <a:off x="623232" y="2763432"/>
            <a:ext cx="215203" cy="232183"/>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2"/>
          <p:cNvSpPr/>
          <p:nvPr/>
        </p:nvSpPr>
        <p:spPr>
          <a:xfrm rot="-2062359">
            <a:off x="255900" y="2566548"/>
            <a:ext cx="280423" cy="718672"/>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
          <p:cNvSpPr/>
          <p:nvPr/>
        </p:nvSpPr>
        <p:spPr>
          <a:xfrm>
            <a:off x="947845" y="293861"/>
            <a:ext cx="447347" cy="341714"/>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p:nvPr/>
        </p:nvSpPr>
        <p:spPr>
          <a:xfrm rot="-7406442">
            <a:off x="403221" y="4030923"/>
            <a:ext cx="490399" cy="753856"/>
          </a:xfrm>
          <a:custGeom>
            <a:rect b="b" l="l" r="r" t="t"/>
            <a:pathLst>
              <a:path extrusionOk="0" h="34540" w="22469">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p:nvPr/>
        </p:nvSpPr>
        <p:spPr>
          <a:xfrm>
            <a:off x="6664726" y="4642200"/>
            <a:ext cx="766865" cy="689932"/>
          </a:xfrm>
          <a:custGeom>
            <a:rect b="b" l="l" r="r" t="t"/>
            <a:pathLst>
              <a:path extrusionOk="0" h="31612" w="35137">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313" name="Google Shape;313;p12"/>
          <p:cNvSpPr/>
          <p:nvPr/>
        </p:nvSpPr>
        <p:spPr>
          <a:xfrm rot="1151678">
            <a:off x="8450738" y="3960294"/>
            <a:ext cx="326039" cy="573820"/>
          </a:xfrm>
          <a:custGeom>
            <a:rect b="b" l="l" r="r" t="t"/>
            <a:pathLst>
              <a:path extrusionOk="0" h="26294" w="1494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314" name="Google Shape;314;p12"/>
          <p:cNvSpPr/>
          <p:nvPr/>
        </p:nvSpPr>
        <p:spPr>
          <a:xfrm rot="4358289">
            <a:off x="3897685" y="4812891"/>
            <a:ext cx="473413" cy="555582"/>
          </a:xfrm>
          <a:custGeom>
            <a:rect b="b" l="l" r="r" t="t"/>
            <a:pathLst>
              <a:path extrusionOk="0" h="25457" w="21692">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315" name="Google Shape;315;p12"/>
          <p:cNvSpPr/>
          <p:nvPr/>
        </p:nvSpPr>
        <p:spPr>
          <a:xfrm rot="-2801932">
            <a:off x="8482195" y="996713"/>
            <a:ext cx="597297" cy="937661"/>
          </a:xfrm>
          <a:custGeom>
            <a:rect b="b" l="l" r="r" t="t"/>
            <a:pathLst>
              <a:path extrusionOk="0" h="42965" w="27369">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316" name="Google Shape;316;p12"/>
          <p:cNvSpPr/>
          <p:nvPr/>
        </p:nvSpPr>
        <p:spPr>
          <a:xfrm rot="5200625">
            <a:off x="4975084" y="-222517"/>
            <a:ext cx="701626" cy="765527"/>
          </a:xfrm>
          <a:custGeom>
            <a:rect b="b" l="l" r="r" t="t"/>
            <a:pathLst>
              <a:path extrusionOk="0" h="35077" w="32149">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317" name="Google Shape;317;p12"/>
          <p:cNvSpPr/>
          <p:nvPr/>
        </p:nvSpPr>
        <p:spPr>
          <a:xfrm rot="942660">
            <a:off x="4585376" y="4393088"/>
            <a:ext cx="833403" cy="485179"/>
          </a:xfrm>
          <a:custGeom>
            <a:rect b="b" l="l" r="r" t="t"/>
            <a:pathLst>
              <a:path extrusionOk="0" h="22230" w="38185">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318" name="Google Shape;318;p12"/>
          <p:cNvSpPr/>
          <p:nvPr/>
        </p:nvSpPr>
        <p:spPr>
          <a:xfrm rot="-5506848">
            <a:off x="8197826" y="3625742"/>
            <a:ext cx="179267" cy="193412"/>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2"/>
          <p:cNvSpPr/>
          <p:nvPr/>
        </p:nvSpPr>
        <p:spPr>
          <a:xfrm rot="-10292983">
            <a:off x="8081725" y="3802439"/>
            <a:ext cx="215214" cy="232195"/>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color background 2">
  <p:cSld name="BLANK_1_1">
    <p:bg>
      <p:bgPr>
        <a:solidFill>
          <a:srgbClr val="FF7B59"/>
        </a:solidFill>
      </p:bgPr>
    </p:bg>
    <p:spTree>
      <p:nvGrpSpPr>
        <p:cNvPr id="320" name="Shape 320"/>
        <p:cNvGrpSpPr/>
        <p:nvPr/>
      </p:nvGrpSpPr>
      <p:grpSpPr>
        <a:xfrm>
          <a:off x="0" y="0"/>
          <a:ext cx="0" cy="0"/>
          <a:chOff x="0" y="0"/>
          <a:chExt cx="0" cy="0"/>
        </a:xfrm>
      </p:grpSpPr>
      <p:sp>
        <p:nvSpPr>
          <p:cNvPr id="321" name="Google Shape;321;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322" name="Google Shape;322;p13"/>
          <p:cNvSpPr/>
          <p:nvPr/>
        </p:nvSpPr>
        <p:spPr>
          <a:xfrm rot="1318871">
            <a:off x="7856215" y="832860"/>
            <a:ext cx="615466" cy="963905"/>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8230655" y="-153538"/>
            <a:ext cx="837106" cy="855807"/>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rot="-548659">
            <a:off x="8625706" y="4038279"/>
            <a:ext cx="765854" cy="573511"/>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rot="-9290062">
            <a:off x="8508191" y="1702057"/>
            <a:ext cx="776981" cy="854390"/>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rot="5503490">
            <a:off x="7917205" y="4268854"/>
            <a:ext cx="979970" cy="879830"/>
          </a:xfrm>
          <a:custGeom>
            <a:rect b="b" l="l" r="r" t="t"/>
            <a:pathLst>
              <a:path extrusionOk="0" h="39379" w="43861">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8231962" y="2681110"/>
            <a:ext cx="220297" cy="237680"/>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rot="-830047">
            <a:off x="7861089" y="2356302"/>
            <a:ext cx="287064" cy="735692"/>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7633712" y="-65921"/>
            <a:ext cx="457954" cy="349817"/>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rot="8224608">
            <a:off x="8316423" y="3153271"/>
            <a:ext cx="501993" cy="771678"/>
          </a:xfrm>
          <a:custGeom>
            <a:rect b="b" l="l" r="r" t="t"/>
            <a:pathLst>
              <a:path extrusionOk="0" h="34540" w="22469">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EDEEF8"/>
        </a:solidFill>
      </p:bgPr>
    </p:bg>
    <p:spTree>
      <p:nvGrpSpPr>
        <p:cNvPr id="51" name="Shape 51"/>
        <p:cNvGrpSpPr/>
        <p:nvPr/>
      </p:nvGrpSpPr>
      <p:grpSpPr>
        <a:xfrm>
          <a:off x="0" y="0"/>
          <a:ext cx="0" cy="0"/>
          <a:chOff x="0" y="0"/>
          <a:chExt cx="0" cy="0"/>
        </a:xfrm>
      </p:grpSpPr>
      <p:sp>
        <p:nvSpPr>
          <p:cNvPr id="52" name="Google Shape;52;p3"/>
          <p:cNvSpPr/>
          <p:nvPr/>
        </p:nvSpPr>
        <p:spPr>
          <a:xfrm rot="2523318">
            <a:off x="218693" y="-460740"/>
            <a:ext cx="5327395" cy="5454036"/>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txBox="1"/>
          <p:nvPr>
            <p:ph type="ctrTitle"/>
          </p:nvPr>
        </p:nvSpPr>
        <p:spPr>
          <a:xfrm>
            <a:off x="685800" y="1583350"/>
            <a:ext cx="4437600" cy="1159800"/>
          </a:xfrm>
          <a:prstGeom prst="rect">
            <a:avLst/>
          </a:prstGeom>
        </p:spPr>
        <p:txBody>
          <a:bodyPr anchorCtr="0" anchor="b" bIns="91425" lIns="91425" spcFirstLastPara="1" rIns="91425" wrap="square" tIns="91425"/>
          <a:lstStyle>
            <a:lvl1pPr lvl="0" rtl="0">
              <a:spcBef>
                <a:spcPts val="0"/>
              </a:spcBef>
              <a:spcAft>
                <a:spcPts val="0"/>
              </a:spcAft>
              <a:buSzPts val="4400"/>
              <a:buNone/>
              <a:defRPr sz="4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4" name="Google Shape;54;p3"/>
          <p:cNvSpPr txBox="1"/>
          <p:nvPr>
            <p:ph idx="1" type="subTitle"/>
          </p:nvPr>
        </p:nvSpPr>
        <p:spPr>
          <a:xfrm>
            <a:off x="685800" y="2840051"/>
            <a:ext cx="4437600" cy="784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55" name="Google Shape;55;p3"/>
          <p:cNvSpPr/>
          <p:nvPr/>
        </p:nvSpPr>
        <p:spPr>
          <a:xfrm rot="6668499">
            <a:off x="5293109" y="3771186"/>
            <a:ext cx="892234" cy="662795"/>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3835491">
            <a:off x="5235980" y="3951326"/>
            <a:ext cx="467040" cy="423284"/>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6648350">
            <a:off x="8451648" y="629713"/>
            <a:ext cx="922830" cy="757732"/>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2488733">
            <a:off x="8249054" y="3830167"/>
            <a:ext cx="993792" cy="738164"/>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10736906">
            <a:off x="8409586" y="2375711"/>
            <a:ext cx="825227" cy="747788"/>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9528265">
            <a:off x="8474418" y="2733034"/>
            <a:ext cx="419693" cy="42504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491037">
            <a:off x="6391016" y="2371566"/>
            <a:ext cx="971233" cy="1011962"/>
          </a:xfrm>
          <a:custGeom>
            <a:rect b="b" l="l" r="r" t="t"/>
            <a:pathLst>
              <a:path extrusionOk="0" h="20796" w="19959">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7367623">
            <a:off x="6851320" y="3054382"/>
            <a:ext cx="547355" cy="560366"/>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076712">
            <a:off x="8276016" y="2450651"/>
            <a:ext cx="930331" cy="696680"/>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200934">
            <a:off x="6601793" y="2246758"/>
            <a:ext cx="943967" cy="1038014"/>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2801891">
            <a:off x="8349992" y="393255"/>
            <a:ext cx="742845" cy="1166149"/>
          </a:xfrm>
          <a:custGeom>
            <a:rect b="b" l="l" r="r" t="t"/>
            <a:pathLst>
              <a:path extrusionOk="0" h="42965" w="27369">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66" name="Google Shape;66;p3"/>
          <p:cNvSpPr/>
          <p:nvPr/>
        </p:nvSpPr>
        <p:spPr>
          <a:xfrm>
            <a:off x="8284491" y="3575008"/>
            <a:ext cx="872604" cy="952077"/>
          </a:xfrm>
          <a:custGeom>
            <a:rect b="b" l="l" r="r" t="t"/>
            <a:pathLst>
              <a:path extrusionOk="0" h="35077" w="32149">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67" name="Google Shape;67;p3"/>
          <p:cNvSpPr/>
          <p:nvPr/>
        </p:nvSpPr>
        <p:spPr>
          <a:xfrm rot="-3835551">
            <a:off x="5103883" y="3888224"/>
            <a:ext cx="1036432" cy="603375"/>
          </a:xfrm>
          <a:custGeom>
            <a:rect b="b" l="l" r="r" t="t"/>
            <a:pathLst>
              <a:path extrusionOk="0" h="22230" w="38185">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68" name="Google Shape;68;p3"/>
          <p:cNvSpPr/>
          <p:nvPr/>
        </p:nvSpPr>
        <p:spPr>
          <a:xfrm>
            <a:off x="6582643" y="4211269"/>
            <a:ext cx="971249" cy="983625"/>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13131" y="4490584"/>
            <a:ext cx="419672" cy="425019"/>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414486" y="4183251"/>
            <a:ext cx="1016948" cy="1039666"/>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77098" y="1171526"/>
            <a:ext cx="467067" cy="478170"/>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7237913" y="1224742"/>
            <a:ext cx="556340" cy="424970"/>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rot="-7924870">
            <a:off x="7177227" y="-141770"/>
            <a:ext cx="841224" cy="624898"/>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rot="-1232320">
            <a:off x="7745360" y="-262468"/>
            <a:ext cx="341366" cy="349481"/>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rot="-1232584">
            <a:off x="7793456" y="-97134"/>
            <a:ext cx="267636" cy="288754"/>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2062504">
            <a:off x="7336649" y="-342001"/>
            <a:ext cx="348730" cy="893729"/>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5668109" y="395336"/>
            <a:ext cx="1131662" cy="1025467"/>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267194" y="1081021"/>
            <a:ext cx="419672" cy="425019"/>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1319022">
            <a:off x="5820795" y="423107"/>
            <a:ext cx="747678" cy="1170967"/>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0" name="Shape 80"/>
        <p:cNvGrpSpPr/>
        <p:nvPr/>
      </p:nvGrpSpPr>
      <p:grpSpPr>
        <a:xfrm>
          <a:off x="0" y="0"/>
          <a:ext cx="0" cy="0"/>
          <a:chOff x="0" y="0"/>
          <a:chExt cx="0" cy="0"/>
        </a:xfrm>
      </p:grpSpPr>
      <p:sp>
        <p:nvSpPr>
          <p:cNvPr id="81" name="Google Shape;81;p4"/>
          <p:cNvSpPr/>
          <p:nvPr/>
        </p:nvSpPr>
        <p:spPr>
          <a:xfrm rot="-497398">
            <a:off x="4288489" y="588387"/>
            <a:ext cx="569648" cy="583189"/>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txBox="1"/>
          <p:nvPr>
            <p:ph idx="1" type="body"/>
          </p:nvPr>
        </p:nvSpPr>
        <p:spPr>
          <a:xfrm>
            <a:off x="2087675" y="1247400"/>
            <a:ext cx="4968600" cy="3032400"/>
          </a:xfrm>
          <a:prstGeom prst="rect">
            <a:avLst/>
          </a:prstGeom>
        </p:spPr>
        <p:txBody>
          <a:bodyPr anchorCtr="0" anchor="t" bIns="91425" lIns="91425" spcFirstLastPara="1" rIns="91425" wrap="square" tIns="91425"/>
          <a:lstStyle>
            <a:lvl1pPr indent="-431800" lvl="0" marL="457200" rtl="0" algn="ctr">
              <a:spcBef>
                <a:spcPts val="600"/>
              </a:spcBef>
              <a:spcAft>
                <a:spcPts val="0"/>
              </a:spcAft>
              <a:buSzPts val="3200"/>
              <a:buFont typeface="Shadows Into Light Two"/>
              <a:buChar char="༝"/>
              <a:defRPr sz="3200">
                <a:latin typeface="Shadows Into Light Two"/>
                <a:ea typeface="Shadows Into Light Two"/>
                <a:cs typeface="Shadows Into Light Two"/>
                <a:sym typeface="Shadows Into Light Two"/>
              </a:defRPr>
            </a:lvl1pPr>
            <a:lvl2pPr indent="-431800" lvl="1" marL="914400" rtl="0" algn="ctr">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2pPr>
            <a:lvl3pPr indent="-431800" lvl="2" marL="1371600" rtl="0" algn="ctr">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3pPr>
            <a:lvl4pPr indent="-431800" lvl="3" marL="1828800" rtl="0" algn="ctr">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4pPr>
            <a:lvl5pPr indent="-431800" lvl="4" marL="2286000" rtl="0" algn="ctr">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5pPr>
            <a:lvl6pPr indent="-431800" lvl="5" marL="2743200" rtl="0" algn="ctr">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6pPr>
            <a:lvl7pPr indent="-431800" lvl="6" marL="3200400" rtl="0" algn="ctr">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7pPr>
            <a:lvl8pPr indent="-431800" lvl="7" marL="3657600" rtl="0" algn="ctr">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8pPr>
            <a:lvl9pPr indent="-431800" lvl="8" marL="4114800" rtl="0" algn="ctr">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9pPr>
          </a:lstStyle>
          <a:p/>
        </p:txBody>
      </p:sp>
      <p:sp>
        <p:nvSpPr>
          <p:cNvPr id="83" name="Google Shape;83;p4"/>
          <p:cNvSpPr txBox="1"/>
          <p:nvPr/>
        </p:nvSpPr>
        <p:spPr>
          <a:xfrm>
            <a:off x="3593400" y="324175"/>
            <a:ext cx="1957200" cy="6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65677F"/>
                </a:solidFill>
                <a:latin typeface="Chivo"/>
                <a:ea typeface="Chivo"/>
                <a:cs typeface="Chivo"/>
                <a:sym typeface="Chivo"/>
              </a:rPr>
              <a:t>“</a:t>
            </a:r>
            <a:endParaRPr sz="9600">
              <a:solidFill>
                <a:srgbClr val="65677F"/>
              </a:solidFill>
              <a:latin typeface="Chivo"/>
              <a:ea typeface="Chivo"/>
              <a:cs typeface="Chivo"/>
              <a:sym typeface="Chivo"/>
            </a:endParaRPr>
          </a:p>
        </p:txBody>
      </p:sp>
      <p:sp>
        <p:nvSpPr>
          <p:cNvPr id="84" name="Google Shape;84;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4"/>
          <p:cNvSpPr/>
          <p:nvPr/>
        </p:nvSpPr>
        <p:spPr>
          <a:xfrm rot="-6974255">
            <a:off x="8132622" y="3724110"/>
            <a:ext cx="213588" cy="281025"/>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2579853" y="-136211"/>
            <a:ext cx="781013" cy="790965"/>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2684780" y="88390"/>
            <a:ext cx="337444" cy="341744"/>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4358823">
            <a:off x="3941098" y="4889269"/>
            <a:ext cx="375550" cy="38033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1151692">
            <a:off x="8434472" y="4226868"/>
            <a:ext cx="357870" cy="362297"/>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rot="-10153158">
            <a:off x="4729339" y="4449252"/>
            <a:ext cx="717468" cy="532972"/>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943073">
            <a:off x="4813520" y="4340916"/>
            <a:ext cx="375504" cy="340343"/>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rot="-6648331">
            <a:off x="8563948" y="1186838"/>
            <a:ext cx="742053" cy="609292"/>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rot="2711984">
            <a:off x="4884709" y="-109436"/>
            <a:ext cx="799096" cy="593523"/>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6790083" y="4541690"/>
            <a:ext cx="781013" cy="790965"/>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5990705">
            <a:off x="8271773" y="2605766"/>
            <a:ext cx="663539" cy="601272"/>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4782675">
            <a:off x="8259070" y="2656361"/>
            <a:ext cx="337456" cy="341755"/>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1059765" y="251069"/>
            <a:ext cx="375578" cy="384506"/>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7054212" y="316389"/>
            <a:ext cx="780996" cy="813747"/>
          </a:xfrm>
          <a:custGeom>
            <a:rect b="b" l="l" r="r" t="t"/>
            <a:pathLst>
              <a:path extrusionOk="0" h="20796" w="19959">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rot="3741390">
            <a:off x="7058695" y="114017"/>
            <a:ext cx="440145" cy="450608"/>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174209" y="985454"/>
            <a:ext cx="910004" cy="824609"/>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307522" y="1536823"/>
            <a:ext cx="337444" cy="341744"/>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rot="10592571">
            <a:off x="1931803" y="4671974"/>
            <a:ext cx="876846" cy="651353"/>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rot="-7924689">
            <a:off x="127751" y="2727519"/>
            <a:ext cx="676415" cy="502513"/>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1232342">
            <a:off x="584556" y="2630487"/>
            <a:ext cx="274505" cy="281030"/>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rot="5968943">
            <a:off x="379973" y="3976490"/>
            <a:ext cx="663471" cy="671935"/>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rot="1319053">
            <a:off x="-51439" y="1007787"/>
            <a:ext cx="601219" cy="941593"/>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2444636" y="-158741"/>
            <a:ext cx="817717" cy="835985"/>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rot="-5330471">
            <a:off x="8178192" y="2569786"/>
            <a:ext cx="748134" cy="560241"/>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rot="-9290112">
            <a:off x="6899262" y="381262"/>
            <a:ext cx="759011" cy="834631"/>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rot="831478">
            <a:off x="1743246" y="4434137"/>
            <a:ext cx="957279" cy="859458"/>
          </a:xfrm>
          <a:custGeom>
            <a:rect b="b" l="l" r="r" t="t"/>
            <a:pathLst>
              <a:path extrusionOk="0" h="39379" w="43861">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rot="-1232764">
            <a:off x="623232" y="2763432"/>
            <a:ext cx="215203" cy="232183"/>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rot="-2062359">
            <a:off x="255900" y="2566548"/>
            <a:ext cx="280423" cy="718672"/>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947845" y="293861"/>
            <a:ext cx="447347" cy="341714"/>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rot="-7406442">
            <a:off x="403221" y="4030923"/>
            <a:ext cx="490399" cy="753856"/>
          </a:xfrm>
          <a:custGeom>
            <a:rect b="b" l="l" r="r" t="t"/>
            <a:pathLst>
              <a:path extrusionOk="0" h="34540" w="22469">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6664726" y="4642200"/>
            <a:ext cx="766865" cy="689932"/>
          </a:xfrm>
          <a:custGeom>
            <a:rect b="b" l="l" r="r" t="t"/>
            <a:pathLst>
              <a:path extrusionOk="0" h="31612" w="35137">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116" name="Google Shape;116;p4"/>
          <p:cNvSpPr/>
          <p:nvPr/>
        </p:nvSpPr>
        <p:spPr>
          <a:xfrm rot="1151678">
            <a:off x="8450738" y="3960294"/>
            <a:ext cx="326039" cy="573820"/>
          </a:xfrm>
          <a:custGeom>
            <a:rect b="b" l="l" r="r" t="t"/>
            <a:pathLst>
              <a:path extrusionOk="0" h="26294" w="1494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117" name="Google Shape;117;p4"/>
          <p:cNvSpPr/>
          <p:nvPr/>
        </p:nvSpPr>
        <p:spPr>
          <a:xfrm rot="4358289">
            <a:off x="3897685" y="4812891"/>
            <a:ext cx="473413" cy="555582"/>
          </a:xfrm>
          <a:custGeom>
            <a:rect b="b" l="l" r="r" t="t"/>
            <a:pathLst>
              <a:path extrusionOk="0" h="25457" w="21692">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118" name="Google Shape;118;p4"/>
          <p:cNvSpPr/>
          <p:nvPr/>
        </p:nvSpPr>
        <p:spPr>
          <a:xfrm rot="-2801932">
            <a:off x="8482195" y="996713"/>
            <a:ext cx="597297" cy="937661"/>
          </a:xfrm>
          <a:custGeom>
            <a:rect b="b" l="l" r="r" t="t"/>
            <a:pathLst>
              <a:path extrusionOk="0" h="42965" w="27369">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119" name="Google Shape;119;p4"/>
          <p:cNvSpPr/>
          <p:nvPr/>
        </p:nvSpPr>
        <p:spPr>
          <a:xfrm rot="5200625">
            <a:off x="5051284" y="-222517"/>
            <a:ext cx="701626" cy="765527"/>
          </a:xfrm>
          <a:custGeom>
            <a:rect b="b" l="l" r="r" t="t"/>
            <a:pathLst>
              <a:path extrusionOk="0" h="35077" w="32149">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120" name="Google Shape;120;p4"/>
          <p:cNvSpPr/>
          <p:nvPr/>
        </p:nvSpPr>
        <p:spPr>
          <a:xfrm rot="942660">
            <a:off x="4585376" y="4393088"/>
            <a:ext cx="833403" cy="485179"/>
          </a:xfrm>
          <a:custGeom>
            <a:rect b="b" l="l" r="r" t="t"/>
            <a:pathLst>
              <a:path extrusionOk="0" h="22230" w="38185">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121" name="Google Shape;121;p4"/>
          <p:cNvSpPr/>
          <p:nvPr/>
        </p:nvSpPr>
        <p:spPr>
          <a:xfrm rot="-5506349">
            <a:off x="8198666" y="3597357"/>
            <a:ext cx="274487" cy="281012"/>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rot="-5506848">
            <a:off x="8197826" y="3625742"/>
            <a:ext cx="179267" cy="193412"/>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10292983">
            <a:off x="8081725" y="3802439"/>
            <a:ext cx="215214" cy="232195"/>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4" name="Shape 124"/>
        <p:cNvGrpSpPr/>
        <p:nvPr/>
      </p:nvGrpSpPr>
      <p:grpSpPr>
        <a:xfrm>
          <a:off x="0" y="0"/>
          <a:ext cx="0" cy="0"/>
          <a:chOff x="0" y="0"/>
          <a:chExt cx="0" cy="0"/>
        </a:xfrm>
      </p:grpSpPr>
      <p:sp>
        <p:nvSpPr>
          <p:cNvPr id="125" name="Google Shape;125;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5"/>
          <p:cNvSpPr/>
          <p:nvPr/>
        </p:nvSpPr>
        <p:spPr>
          <a:xfrm rot="-1209093">
            <a:off x="8469092" y="4079246"/>
            <a:ext cx="679239" cy="615500"/>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8683513" y="4020672"/>
            <a:ext cx="345449" cy="3498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7062483" y="-109725"/>
            <a:ext cx="384463" cy="393602"/>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8514400" y="1635650"/>
            <a:ext cx="799508" cy="833036"/>
          </a:xfrm>
          <a:custGeom>
            <a:rect b="b" l="l" r="r" t="t"/>
            <a:pathLst>
              <a:path extrusionOk="0" h="20796" w="19959">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rot="3741344">
            <a:off x="8518998" y="1428487"/>
            <a:ext cx="450561" cy="461272"/>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7044713" y="810002"/>
            <a:ext cx="931540" cy="844124"/>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7537849" y="1374425"/>
            <a:ext cx="345449" cy="3498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rot="-6335216">
            <a:off x="6865825" y="4552660"/>
            <a:ext cx="897579" cy="666691"/>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7911874" y="-130475"/>
            <a:ext cx="799495" cy="809683"/>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rot="-6692267">
            <a:off x="6791890" y="2390364"/>
            <a:ext cx="692490" cy="514359"/>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7317552" y="2396424"/>
            <a:ext cx="281001" cy="287681"/>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7663638" y="3147400"/>
            <a:ext cx="679244" cy="687899"/>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rot="1318871">
            <a:off x="7170415" y="832860"/>
            <a:ext cx="615466" cy="963905"/>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7773455" y="-153538"/>
            <a:ext cx="837106" cy="855807"/>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rot="-548659">
            <a:off x="8473306" y="4038279"/>
            <a:ext cx="765854" cy="573511"/>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rot="-9290062">
            <a:off x="8355791" y="1702057"/>
            <a:ext cx="776981" cy="854390"/>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rot="5503490">
            <a:off x="6926605" y="4268854"/>
            <a:ext cx="979970" cy="879830"/>
          </a:xfrm>
          <a:custGeom>
            <a:rect b="b" l="l" r="r" t="t"/>
            <a:pathLst>
              <a:path extrusionOk="0" h="39379" w="43861">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7317562" y="2528710"/>
            <a:ext cx="220297" cy="237680"/>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rot="-830047">
            <a:off x="6946689" y="2203902"/>
            <a:ext cx="287064" cy="735692"/>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6947912" y="-65921"/>
            <a:ext cx="457954" cy="349817"/>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rot="8224608">
            <a:off x="7859223" y="3153271"/>
            <a:ext cx="501993" cy="771678"/>
          </a:xfrm>
          <a:custGeom>
            <a:rect b="b" l="l" r="r" t="t"/>
            <a:pathLst>
              <a:path extrusionOk="0" h="34540" w="22469">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txBox="1"/>
          <p:nvPr>
            <p:ph type="title"/>
          </p:nvPr>
        </p:nvSpPr>
        <p:spPr>
          <a:xfrm>
            <a:off x="457200" y="434575"/>
            <a:ext cx="59847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8" name="Google Shape;148;p5"/>
          <p:cNvSpPr txBox="1"/>
          <p:nvPr>
            <p:ph idx="1" type="body"/>
          </p:nvPr>
        </p:nvSpPr>
        <p:spPr>
          <a:xfrm>
            <a:off x="457200" y="1428750"/>
            <a:ext cx="5984700" cy="3170400"/>
          </a:xfrm>
          <a:prstGeom prst="rect">
            <a:avLst/>
          </a:prstGeom>
        </p:spPr>
        <p:txBody>
          <a:bodyPr anchorCtr="0" anchor="t" bIns="91425" lIns="91425" spcFirstLastPara="1" rIns="91425" wrap="square" tIns="91425"/>
          <a:lstStyle>
            <a:lvl1pPr indent="-393700" lvl="0" marL="457200" rtl="0">
              <a:spcBef>
                <a:spcPts val="600"/>
              </a:spcBef>
              <a:spcAft>
                <a:spcPts val="0"/>
              </a:spcAft>
              <a:buSzPts val="2600"/>
              <a:buChar char="༝"/>
              <a:defRPr/>
            </a:lvl1pPr>
            <a:lvl2pPr indent="-393700" lvl="1" marL="914400" rtl="0">
              <a:spcBef>
                <a:spcPts val="0"/>
              </a:spcBef>
              <a:spcAft>
                <a:spcPts val="0"/>
              </a:spcAft>
              <a:buSzPts val="2600"/>
              <a:buChar char="○"/>
              <a:defRPr/>
            </a:lvl2pPr>
            <a:lvl3pPr indent="-393700" lvl="2" marL="1371600" rtl="0">
              <a:spcBef>
                <a:spcPts val="0"/>
              </a:spcBef>
              <a:spcAft>
                <a:spcPts val="0"/>
              </a:spcAft>
              <a:buSzPts val="2600"/>
              <a:buChar char="■"/>
              <a:defRPr/>
            </a:lvl3pPr>
            <a:lvl4pPr indent="-393700" lvl="3" marL="1828800" rtl="0">
              <a:spcBef>
                <a:spcPts val="0"/>
              </a:spcBef>
              <a:spcAft>
                <a:spcPts val="0"/>
              </a:spcAft>
              <a:buSzPts val="2600"/>
              <a:buChar char="●"/>
              <a:defRPr/>
            </a:lvl4pPr>
            <a:lvl5pPr indent="-393700" lvl="4" marL="2286000" rtl="0">
              <a:spcBef>
                <a:spcPts val="0"/>
              </a:spcBef>
              <a:spcAft>
                <a:spcPts val="0"/>
              </a:spcAft>
              <a:buSzPts val="2600"/>
              <a:buChar char="○"/>
              <a:defRPr/>
            </a:lvl5pPr>
            <a:lvl6pPr indent="-393700" lvl="5" marL="2743200" rtl="0">
              <a:spcBef>
                <a:spcPts val="0"/>
              </a:spcBef>
              <a:spcAft>
                <a:spcPts val="0"/>
              </a:spcAft>
              <a:buSzPts val="2600"/>
              <a:buChar char="■"/>
              <a:defRPr/>
            </a:lvl6pPr>
            <a:lvl7pPr indent="-393700" lvl="6" marL="3200400" rtl="0">
              <a:spcBef>
                <a:spcPts val="0"/>
              </a:spcBef>
              <a:spcAft>
                <a:spcPts val="0"/>
              </a:spcAft>
              <a:buSzPts val="2600"/>
              <a:buChar char="●"/>
              <a:defRPr/>
            </a:lvl7pPr>
            <a:lvl8pPr indent="-393700" lvl="7" marL="3657600" rtl="0">
              <a:spcBef>
                <a:spcPts val="0"/>
              </a:spcBef>
              <a:spcAft>
                <a:spcPts val="0"/>
              </a:spcAft>
              <a:buSzPts val="2600"/>
              <a:buChar char="○"/>
              <a:defRPr/>
            </a:lvl8pPr>
            <a:lvl9pPr indent="-393700" lvl="8" marL="4114800" rtl="0">
              <a:spcBef>
                <a:spcPts val="0"/>
              </a:spcBef>
              <a:spcAft>
                <a:spcPts val="0"/>
              </a:spcAft>
              <a:buSzPts val="26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background">
  <p:cSld name="TITLE_AND_BODY_1">
    <p:bg>
      <p:bgPr>
        <a:solidFill>
          <a:srgbClr val="96B5F5"/>
        </a:solidFill>
      </p:bgPr>
    </p:bg>
    <p:spTree>
      <p:nvGrpSpPr>
        <p:cNvPr id="149" name="Shape 149"/>
        <p:cNvGrpSpPr/>
        <p:nvPr/>
      </p:nvGrpSpPr>
      <p:grpSpPr>
        <a:xfrm>
          <a:off x="0" y="0"/>
          <a:ext cx="0" cy="0"/>
          <a:chOff x="0" y="0"/>
          <a:chExt cx="0" cy="0"/>
        </a:xfrm>
      </p:grpSpPr>
      <p:sp>
        <p:nvSpPr>
          <p:cNvPr id="150" name="Google Shape;150;p6"/>
          <p:cNvSpPr/>
          <p:nvPr/>
        </p:nvSpPr>
        <p:spPr>
          <a:xfrm>
            <a:off x="0" y="-124"/>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152" name="Google Shape;152;p6"/>
          <p:cNvSpPr/>
          <p:nvPr/>
        </p:nvSpPr>
        <p:spPr>
          <a:xfrm rot="1318871">
            <a:off x="7856215" y="832860"/>
            <a:ext cx="615466" cy="963905"/>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8230655" y="-153538"/>
            <a:ext cx="837106" cy="855807"/>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rot="-548659">
            <a:off x="8625706" y="4038279"/>
            <a:ext cx="765854" cy="573511"/>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rot="-9290062">
            <a:off x="8508191" y="1702057"/>
            <a:ext cx="776981" cy="854390"/>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rot="5503490">
            <a:off x="7917205" y="4268854"/>
            <a:ext cx="979970" cy="879830"/>
          </a:xfrm>
          <a:custGeom>
            <a:rect b="b" l="l" r="r" t="t"/>
            <a:pathLst>
              <a:path extrusionOk="0" h="39379" w="43861">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8231962" y="2681110"/>
            <a:ext cx="220297" cy="237680"/>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830047">
            <a:off x="7861089" y="2356302"/>
            <a:ext cx="287064" cy="735692"/>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7633712" y="-65921"/>
            <a:ext cx="457954" cy="349817"/>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rot="8224608">
            <a:off x="8316423" y="3153271"/>
            <a:ext cx="501993" cy="771678"/>
          </a:xfrm>
          <a:custGeom>
            <a:rect b="b" l="l" r="r" t="t"/>
            <a:pathLst>
              <a:path extrusionOk="0" h="34540" w="22469">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txBox="1"/>
          <p:nvPr>
            <p:ph type="title"/>
          </p:nvPr>
        </p:nvSpPr>
        <p:spPr>
          <a:xfrm>
            <a:off x="457200" y="663175"/>
            <a:ext cx="35997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 name="Google Shape;162;p6"/>
          <p:cNvSpPr txBox="1"/>
          <p:nvPr>
            <p:ph idx="1" type="body"/>
          </p:nvPr>
        </p:nvSpPr>
        <p:spPr>
          <a:xfrm>
            <a:off x="457200" y="1428750"/>
            <a:ext cx="3599700" cy="3170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63" name="Shape 163"/>
        <p:cNvGrpSpPr/>
        <p:nvPr/>
      </p:nvGrpSpPr>
      <p:grpSpPr>
        <a:xfrm>
          <a:off x="0" y="0"/>
          <a:ext cx="0" cy="0"/>
          <a:chOff x="0" y="0"/>
          <a:chExt cx="0" cy="0"/>
        </a:xfrm>
      </p:grpSpPr>
      <p:sp>
        <p:nvSpPr>
          <p:cNvPr id="164" name="Google Shape;164;p7"/>
          <p:cNvSpPr/>
          <p:nvPr/>
        </p:nvSpPr>
        <p:spPr>
          <a:xfrm rot="-1209093">
            <a:off x="8469092" y="4079246"/>
            <a:ext cx="679239" cy="615500"/>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8683513" y="4020672"/>
            <a:ext cx="345449" cy="3498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7062483" y="-109725"/>
            <a:ext cx="384463" cy="393602"/>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8514400" y="1635650"/>
            <a:ext cx="799508" cy="833036"/>
          </a:xfrm>
          <a:custGeom>
            <a:rect b="b" l="l" r="r" t="t"/>
            <a:pathLst>
              <a:path extrusionOk="0" h="20796" w="19959">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rot="3741344">
            <a:off x="8518998" y="1428487"/>
            <a:ext cx="450561" cy="461272"/>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7044713" y="810002"/>
            <a:ext cx="931540" cy="844124"/>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7537849" y="1374425"/>
            <a:ext cx="345449" cy="3498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rot="-6335216">
            <a:off x="6865825" y="4552660"/>
            <a:ext cx="897579" cy="666691"/>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7911874" y="-130475"/>
            <a:ext cx="799495" cy="809683"/>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rot="-6692267">
            <a:off x="6791890" y="2390364"/>
            <a:ext cx="692490" cy="514359"/>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7317552" y="2396424"/>
            <a:ext cx="281001" cy="287681"/>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7663638" y="3147400"/>
            <a:ext cx="679244" cy="687899"/>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rot="1318871">
            <a:off x="7170415" y="832860"/>
            <a:ext cx="615466" cy="963905"/>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7773455" y="-153538"/>
            <a:ext cx="837106" cy="855807"/>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rot="-548659">
            <a:off x="8473306" y="4038279"/>
            <a:ext cx="765854" cy="573511"/>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rot="-9290062">
            <a:off x="8355791" y="1702057"/>
            <a:ext cx="776981" cy="854390"/>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rot="5503490">
            <a:off x="6926605" y="4268854"/>
            <a:ext cx="979970" cy="879830"/>
          </a:xfrm>
          <a:custGeom>
            <a:rect b="b" l="l" r="r" t="t"/>
            <a:pathLst>
              <a:path extrusionOk="0" h="39379" w="43861">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7317562" y="2528710"/>
            <a:ext cx="220297" cy="237680"/>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rot="-830047">
            <a:off x="6946689" y="2203902"/>
            <a:ext cx="287064" cy="735692"/>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6947912" y="-65921"/>
            <a:ext cx="457954" cy="349817"/>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rot="8224608">
            <a:off x="7859223" y="3153271"/>
            <a:ext cx="501993" cy="771678"/>
          </a:xfrm>
          <a:custGeom>
            <a:rect b="b" l="l" r="r" t="t"/>
            <a:pathLst>
              <a:path extrusionOk="0" h="34540" w="22469">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txBox="1"/>
          <p:nvPr>
            <p:ph type="title"/>
          </p:nvPr>
        </p:nvSpPr>
        <p:spPr>
          <a:xfrm>
            <a:off x="457200" y="434575"/>
            <a:ext cx="64056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6" name="Google Shape;186;p7"/>
          <p:cNvSpPr txBox="1"/>
          <p:nvPr>
            <p:ph idx="1" type="body"/>
          </p:nvPr>
        </p:nvSpPr>
        <p:spPr>
          <a:xfrm>
            <a:off x="457200" y="1430050"/>
            <a:ext cx="3167700" cy="3238800"/>
          </a:xfrm>
          <a:prstGeom prst="rect">
            <a:avLst/>
          </a:prstGeom>
        </p:spPr>
        <p:txBody>
          <a:bodyPr anchorCtr="0" anchor="t" bIns="91425" lIns="91425" spcFirstLastPara="1" rIns="91425" wrap="square" tIns="91425"/>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187" name="Google Shape;187;p7"/>
          <p:cNvSpPr txBox="1"/>
          <p:nvPr>
            <p:ph idx="2" type="body"/>
          </p:nvPr>
        </p:nvSpPr>
        <p:spPr>
          <a:xfrm>
            <a:off x="3815603" y="1430050"/>
            <a:ext cx="3167700" cy="3238800"/>
          </a:xfrm>
          <a:prstGeom prst="rect">
            <a:avLst/>
          </a:prstGeom>
        </p:spPr>
        <p:txBody>
          <a:bodyPr anchorCtr="0" anchor="t" bIns="91425" lIns="91425" spcFirstLastPara="1" rIns="91425" wrap="square" tIns="91425"/>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188" name="Google Shape;188;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89" name="Shape 189"/>
        <p:cNvGrpSpPr/>
        <p:nvPr/>
      </p:nvGrpSpPr>
      <p:grpSpPr>
        <a:xfrm>
          <a:off x="0" y="0"/>
          <a:ext cx="0" cy="0"/>
          <a:chOff x="0" y="0"/>
          <a:chExt cx="0" cy="0"/>
        </a:xfrm>
      </p:grpSpPr>
      <p:sp>
        <p:nvSpPr>
          <p:cNvPr id="190" name="Google Shape;190;p8"/>
          <p:cNvSpPr/>
          <p:nvPr/>
        </p:nvSpPr>
        <p:spPr>
          <a:xfrm rot="-1209093">
            <a:off x="8469092" y="4079246"/>
            <a:ext cx="679239" cy="615500"/>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8683513" y="4020672"/>
            <a:ext cx="345449" cy="3498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7062483" y="-109725"/>
            <a:ext cx="384463" cy="393602"/>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8514400" y="1635650"/>
            <a:ext cx="799508" cy="833036"/>
          </a:xfrm>
          <a:custGeom>
            <a:rect b="b" l="l" r="r" t="t"/>
            <a:pathLst>
              <a:path extrusionOk="0" h="20796" w="19959">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rot="3741344">
            <a:off x="8518998" y="1428487"/>
            <a:ext cx="450561" cy="461272"/>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7044713" y="810002"/>
            <a:ext cx="931540" cy="844124"/>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7537849" y="1374425"/>
            <a:ext cx="345449" cy="3498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rot="-6335216">
            <a:off x="6865825" y="4552660"/>
            <a:ext cx="897579" cy="666691"/>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7911874" y="-130475"/>
            <a:ext cx="799495" cy="809683"/>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rot="-6692267">
            <a:off x="6791890" y="2390364"/>
            <a:ext cx="692490" cy="514359"/>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7317552" y="2396424"/>
            <a:ext cx="281001" cy="287681"/>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7663638" y="3147400"/>
            <a:ext cx="679244" cy="687899"/>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rot="1318871">
            <a:off x="7170415" y="832860"/>
            <a:ext cx="615466" cy="963905"/>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7773455" y="-153538"/>
            <a:ext cx="837106" cy="855807"/>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rot="-548659">
            <a:off x="8473306" y="4038279"/>
            <a:ext cx="765854" cy="573511"/>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rot="-9290062">
            <a:off x="8355791" y="1702057"/>
            <a:ext cx="776981" cy="854390"/>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rot="5503490">
            <a:off x="6926605" y="4268854"/>
            <a:ext cx="979970" cy="879830"/>
          </a:xfrm>
          <a:custGeom>
            <a:rect b="b" l="l" r="r" t="t"/>
            <a:pathLst>
              <a:path extrusionOk="0" h="39379" w="43861">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7317562" y="2528710"/>
            <a:ext cx="220297" cy="237680"/>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rot="-830047">
            <a:off x="6946689" y="2203902"/>
            <a:ext cx="287064" cy="735692"/>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6947912" y="-65921"/>
            <a:ext cx="457954" cy="349817"/>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8224608">
            <a:off x="7859223" y="3153271"/>
            <a:ext cx="501993" cy="771678"/>
          </a:xfrm>
          <a:custGeom>
            <a:rect b="b" l="l" r="r" t="t"/>
            <a:pathLst>
              <a:path extrusionOk="0" h="34540" w="22469">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txBox="1"/>
          <p:nvPr>
            <p:ph type="title"/>
          </p:nvPr>
        </p:nvSpPr>
        <p:spPr>
          <a:xfrm>
            <a:off x="457200" y="434575"/>
            <a:ext cx="62883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2" name="Google Shape;212;p8"/>
          <p:cNvSpPr txBox="1"/>
          <p:nvPr>
            <p:ph idx="1" type="body"/>
          </p:nvPr>
        </p:nvSpPr>
        <p:spPr>
          <a:xfrm>
            <a:off x="457200" y="1440500"/>
            <a:ext cx="2026800" cy="3228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3" name="Google Shape;213;p8"/>
          <p:cNvSpPr txBox="1"/>
          <p:nvPr>
            <p:ph idx="2" type="body"/>
          </p:nvPr>
        </p:nvSpPr>
        <p:spPr>
          <a:xfrm>
            <a:off x="2587877" y="1440500"/>
            <a:ext cx="2026800" cy="3228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4" name="Google Shape;214;p8"/>
          <p:cNvSpPr txBox="1"/>
          <p:nvPr>
            <p:ph idx="3" type="body"/>
          </p:nvPr>
        </p:nvSpPr>
        <p:spPr>
          <a:xfrm>
            <a:off x="4718554" y="1440500"/>
            <a:ext cx="2026800" cy="3228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5" name="Google Shape;215;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6" name="Shape 216"/>
        <p:cNvGrpSpPr/>
        <p:nvPr/>
      </p:nvGrpSpPr>
      <p:grpSpPr>
        <a:xfrm>
          <a:off x="0" y="0"/>
          <a:ext cx="0" cy="0"/>
          <a:chOff x="0" y="0"/>
          <a:chExt cx="0" cy="0"/>
        </a:xfrm>
      </p:grpSpPr>
      <p:sp>
        <p:nvSpPr>
          <p:cNvPr id="217" name="Google Shape;217;p9"/>
          <p:cNvSpPr txBox="1"/>
          <p:nvPr>
            <p:ph type="title"/>
          </p:nvPr>
        </p:nvSpPr>
        <p:spPr>
          <a:xfrm>
            <a:off x="457200" y="434575"/>
            <a:ext cx="59847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9"/>
          <p:cNvSpPr/>
          <p:nvPr/>
        </p:nvSpPr>
        <p:spPr>
          <a:xfrm rot="-1209093">
            <a:off x="8469092" y="4079246"/>
            <a:ext cx="679239" cy="615500"/>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8683513" y="4020672"/>
            <a:ext cx="345449" cy="3498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7062483" y="-109725"/>
            <a:ext cx="384463" cy="393602"/>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8514400" y="1635650"/>
            <a:ext cx="799508" cy="833036"/>
          </a:xfrm>
          <a:custGeom>
            <a:rect b="b" l="l" r="r" t="t"/>
            <a:pathLst>
              <a:path extrusionOk="0" h="20796" w="19959">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rot="3741344">
            <a:off x="8518998" y="1428487"/>
            <a:ext cx="450561" cy="461272"/>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7044713" y="810002"/>
            <a:ext cx="931540" cy="844124"/>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7537849" y="1374425"/>
            <a:ext cx="345449" cy="3498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rot="-6335216">
            <a:off x="6865825" y="4552660"/>
            <a:ext cx="897579" cy="666691"/>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7911874" y="-130475"/>
            <a:ext cx="799495" cy="809683"/>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rot="-6692267">
            <a:off x="6791890" y="2390364"/>
            <a:ext cx="692490" cy="514359"/>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7317552" y="2396424"/>
            <a:ext cx="281001" cy="287681"/>
          </a:xfrm>
          <a:custGeom>
            <a:rect b="b" l="l" r="r" t="t"/>
            <a:pathLst>
              <a:path extrusionOk="0" h="7709" w="753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7663638" y="3147400"/>
            <a:ext cx="679244" cy="687899"/>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rot="1318871">
            <a:off x="7170415" y="832860"/>
            <a:ext cx="615466" cy="963905"/>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7773455" y="-153538"/>
            <a:ext cx="837106" cy="855807"/>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rot="-548659">
            <a:off x="8473306" y="4038279"/>
            <a:ext cx="765854" cy="573511"/>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rot="-9290062">
            <a:off x="8355791" y="1702057"/>
            <a:ext cx="776981" cy="854390"/>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rot="5503490">
            <a:off x="6926605" y="4268854"/>
            <a:ext cx="979970" cy="879830"/>
          </a:xfrm>
          <a:custGeom>
            <a:rect b="b" l="l" r="r" t="t"/>
            <a:pathLst>
              <a:path extrusionOk="0" h="39379" w="43861">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7317562" y="2528710"/>
            <a:ext cx="220297" cy="237680"/>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rot="-830047">
            <a:off x="6946689" y="2203902"/>
            <a:ext cx="287064" cy="735692"/>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6947912" y="-65921"/>
            <a:ext cx="457954" cy="349817"/>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rot="8224608">
            <a:off x="7859223" y="3153271"/>
            <a:ext cx="501993" cy="771678"/>
          </a:xfrm>
          <a:custGeom>
            <a:rect b="b" l="l" r="r" t="t"/>
            <a:pathLst>
              <a:path extrusionOk="0" h="34540" w="22469">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0" name="Shape 240"/>
        <p:cNvGrpSpPr/>
        <p:nvPr/>
      </p:nvGrpSpPr>
      <p:grpSpPr>
        <a:xfrm>
          <a:off x="0" y="0"/>
          <a:ext cx="0" cy="0"/>
          <a:chOff x="0" y="0"/>
          <a:chExt cx="0" cy="0"/>
        </a:xfrm>
      </p:grpSpPr>
      <p:sp>
        <p:nvSpPr>
          <p:cNvPr id="241" name="Google Shape;241;p10"/>
          <p:cNvSpPr txBox="1"/>
          <p:nvPr>
            <p:ph idx="1" type="body"/>
          </p:nvPr>
        </p:nvSpPr>
        <p:spPr>
          <a:xfrm>
            <a:off x="457200" y="4025309"/>
            <a:ext cx="8229600" cy="519600"/>
          </a:xfrm>
          <a:prstGeom prst="rect">
            <a:avLst/>
          </a:prstGeom>
        </p:spPr>
        <p:txBody>
          <a:bodyPr anchorCtr="0" anchor="t" bIns="91425" lIns="91425" spcFirstLastPara="1" rIns="91425" wrap="square" tIns="91425"/>
          <a:lstStyle>
            <a:lvl1pPr indent="-228600" lvl="0" marL="457200" rtl="0" algn="ctr">
              <a:spcBef>
                <a:spcPts val="360"/>
              </a:spcBef>
              <a:spcAft>
                <a:spcPts val="0"/>
              </a:spcAft>
              <a:buSzPts val="1800"/>
              <a:buNone/>
              <a:defRPr sz="1800"/>
            </a:lvl1pPr>
          </a:lstStyle>
          <a:p/>
        </p:txBody>
      </p:sp>
      <p:sp>
        <p:nvSpPr>
          <p:cNvPr id="242" name="Google Shape;242;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10"/>
          <p:cNvSpPr/>
          <p:nvPr/>
        </p:nvSpPr>
        <p:spPr>
          <a:xfrm rot="1319053">
            <a:off x="-51439" y="1007787"/>
            <a:ext cx="601219" cy="941593"/>
          </a:xfrm>
          <a:custGeom>
            <a:rect b="b" l="l" r="r" t="t"/>
            <a:pathLst>
              <a:path extrusionOk="0" h="43144" w="27548">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2422711" y="-353816"/>
            <a:ext cx="817717" cy="835985"/>
          </a:xfrm>
          <a:custGeom>
            <a:rect b="b" l="l" r="r" t="t"/>
            <a:pathLst>
              <a:path extrusionOk="0" h="38304" w="37467">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rot="-5330471">
            <a:off x="8178192" y="2569786"/>
            <a:ext cx="748134" cy="560241"/>
          </a:xfrm>
          <a:custGeom>
            <a:rect b="b" l="l" r="r" t="t"/>
            <a:pathLst>
              <a:path extrusionOk="0" h="28684" w="38304">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rot="-9290112">
            <a:off x="7123487" y="47393"/>
            <a:ext cx="759011" cy="834631"/>
          </a:xfrm>
          <a:custGeom>
            <a:rect b="b" l="l" r="r" t="t"/>
            <a:pathLst>
              <a:path extrusionOk="0" h="38244" w="34779">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rot="3192611">
            <a:off x="1743260" y="4434123"/>
            <a:ext cx="957223" cy="859408"/>
          </a:xfrm>
          <a:custGeom>
            <a:rect b="b" l="l" r="r" t="t"/>
            <a:pathLst>
              <a:path extrusionOk="0" h="39379" w="43861">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rot="-1232764">
            <a:off x="623232" y="2763432"/>
            <a:ext cx="215203" cy="232183"/>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rot="-2062359">
            <a:off x="255900" y="2566548"/>
            <a:ext cx="280423" cy="718672"/>
          </a:xfrm>
          <a:custGeom>
            <a:rect b="b" l="l" r="r" t="t"/>
            <a:pathLst>
              <a:path extrusionOk="0" h="32927" w="12848">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589320" y="190936"/>
            <a:ext cx="447347" cy="341714"/>
          </a:xfrm>
          <a:custGeom>
            <a:rect b="b" l="l" r="r" t="t"/>
            <a:pathLst>
              <a:path extrusionOk="0" h="15657" w="20497">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rot="-7406442">
            <a:off x="403221" y="4030923"/>
            <a:ext cx="490399" cy="753856"/>
          </a:xfrm>
          <a:custGeom>
            <a:rect b="b" l="l" r="r" t="t"/>
            <a:pathLst>
              <a:path extrusionOk="0" h="34540" w="22469">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6664726" y="4642200"/>
            <a:ext cx="766865" cy="689932"/>
          </a:xfrm>
          <a:custGeom>
            <a:rect b="b" l="l" r="r" t="t"/>
            <a:pathLst>
              <a:path extrusionOk="0" h="31612" w="35137">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53" name="Google Shape;253;p10"/>
          <p:cNvSpPr/>
          <p:nvPr/>
        </p:nvSpPr>
        <p:spPr>
          <a:xfrm rot="1151678">
            <a:off x="8450738" y="3960294"/>
            <a:ext cx="326039" cy="573820"/>
          </a:xfrm>
          <a:custGeom>
            <a:rect b="b" l="l" r="r" t="t"/>
            <a:pathLst>
              <a:path extrusionOk="0" h="26294" w="1494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54" name="Google Shape;254;p10"/>
          <p:cNvSpPr/>
          <p:nvPr/>
        </p:nvSpPr>
        <p:spPr>
          <a:xfrm rot="4358289">
            <a:off x="3897685" y="4812891"/>
            <a:ext cx="473413" cy="555582"/>
          </a:xfrm>
          <a:custGeom>
            <a:rect b="b" l="l" r="r" t="t"/>
            <a:pathLst>
              <a:path extrusionOk="0" h="25457" w="21692">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55" name="Google Shape;255;p10"/>
          <p:cNvSpPr/>
          <p:nvPr/>
        </p:nvSpPr>
        <p:spPr>
          <a:xfrm rot="-2801932">
            <a:off x="8482195" y="996713"/>
            <a:ext cx="597297" cy="937661"/>
          </a:xfrm>
          <a:custGeom>
            <a:rect b="b" l="l" r="r" t="t"/>
            <a:pathLst>
              <a:path extrusionOk="0" h="42965" w="27369">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56" name="Google Shape;256;p10"/>
          <p:cNvSpPr/>
          <p:nvPr/>
        </p:nvSpPr>
        <p:spPr>
          <a:xfrm rot="5200625">
            <a:off x="4975084" y="-222517"/>
            <a:ext cx="701626" cy="765527"/>
          </a:xfrm>
          <a:custGeom>
            <a:rect b="b" l="l" r="r" t="t"/>
            <a:pathLst>
              <a:path extrusionOk="0" h="35077" w="32149">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57" name="Google Shape;257;p10"/>
          <p:cNvSpPr/>
          <p:nvPr/>
        </p:nvSpPr>
        <p:spPr>
          <a:xfrm rot="942660">
            <a:off x="4813976" y="4545488"/>
            <a:ext cx="833403" cy="485179"/>
          </a:xfrm>
          <a:custGeom>
            <a:rect b="b" l="l" r="r" t="t"/>
            <a:pathLst>
              <a:path extrusionOk="0" h="22230" w="38185">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A7D99"/>
              </a:solidFill>
            </a:endParaRPr>
          </a:p>
        </p:txBody>
      </p:sp>
      <p:sp>
        <p:nvSpPr>
          <p:cNvPr id="258" name="Google Shape;258;p10"/>
          <p:cNvSpPr/>
          <p:nvPr/>
        </p:nvSpPr>
        <p:spPr>
          <a:xfrm rot="-5506848">
            <a:off x="8197826" y="3625742"/>
            <a:ext cx="179267" cy="193412"/>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rot="-10292983">
            <a:off x="8081725" y="3802439"/>
            <a:ext cx="215214" cy="232195"/>
          </a:xfrm>
          <a:custGeom>
            <a:rect b="b" l="l" r="r" t="t"/>
            <a:pathLst>
              <a:path extrusionOk="0" h="10638" w="986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CDC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34575"/>
            <a:ext cx="5984700" cy="8574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1pPr>
            <a:lvl2pPr lvl="1" rtl="0">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2pPr>
            <a:lvl3pPr lvl="2" rtl="0">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3pPr>
            <a:lvl4pPr lvl="3" rtl="0">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4pPr>
            <a:lvl5pPr lvl="4" rtl="0">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5pPr>
            <a:lvl6pPr lvl="5" rtl="0">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6pPr>
            <a:lvl7pPr lvl="6" rtl="0">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7pPr>
            <a:lvl8pPr lvl="7" rtl="0">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8pPr>
            <a:lvl9pPr lvl="8" rtl="0">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9pPr>
          </a:lstStyle>
          <a:p/>
        </p:txBody>
      </p:sp>
      <p:sp>
        <p:nvSpPr>
          <p:cNvPr id="7" name="Google Shape;7;p1"/>
          <p:cNvSpPr txBox="1"/>
          <p:nvPr>
            <p:ph idx="1" type="body"/>
          </p:nvPr>
        </p:nvSpPr>
        <p:spPr>
          <a:xfrm>
            <a:off x="457200" y="1428750"/>
            <a:ext cx="5984700" cy="3170400"/>
          </a:xfrm>
          <a:prstGeom prst="rect">
            <a:avLst/>
          </a:prstGeom>
          <a:noFill/>
          <a:ln>
            <a:noFill/>
          </a:ln>
        </p:spPr>
        <p:txBody>
          <a:bodyPr anchorCtr="0" anchor="t" bIns="91425" lIns="91425" spcFirstLastPara="1" rIns="91425" wrap="square" tIns="91425"/>
          <a:lstStyle>
            <a:lvl1pPr indent="-393700" lvl="0" marL="457200" rtl="0">
              <a:spcBef>
                <a:spcPts val="600"/>
              </a:spcBef>
              <a:spcAft>
                <a:spcPts val="0"/>
              </a:spcAft>
              <a:buClr>
                <a:srgbClr val="FFA105"/>
              </a:buClr>
              <a:buSzPts val="2600"/>
              <a:buFont typeface="Chivo Light"/>
              <a:buChar char="༝"/>
              <a:defRPr sz="2600">
                <a:solidFill>
                  <a:srgbClr val="65677F"/>
                </a:solidFill>
                <a:latin typeface="Chivo Light"/>
                <a:ea typeface="Chivo Light"/>
                <a:cs typeface="Chivo Light"/>
                <a:sym typeface="Chivo Light"/>
              </a:defRPr>
            </a:lvl1pPr>
            <a:lvl2pPr indent="-393700" lvl="1" marL="914400" rtl="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2pPr>
            <a:lvl3pPr indent="-393700" lvl="2" marL="1371600" rtl="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3pPr>
            <a:lvl4pPr indent="-393700" lvl="3" marL="1828800" rtl="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4pPr>
            <a:lvl5pPr indent="-393700" lvl="4" marL="2286000" rtl="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5pPr>
            <a:lvl6pPr indent="-393700" lvl="5" marL="2743200" rtl="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6pPr>
            <a:lvl7pPr indent="-393700" lvl="6" marL="3200400" rtl="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7pPr>
            <a:lvl8pPr indent="-393700" lvl="7" marL="3657600" rtl="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8pPr>
            <a:lvl9pPr indent="-393700" lvl="8" marL="4114800" rtl="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rgbClr val="65677F"/>
                </a:solidFill>
                <a:latin typeface="Chivo Light"/>
                <a:ea typeface="Chivo Light"/>
                <a:cs typeface="Chivo Light"/>
                <a:sym typeface="Chivo Light"/>
              </a:defRPr>
            </a:lvl1pPr>
            <a:lvl2pPr lvl="1" rtl="0" algn="r">
              <a:buNone/>
              <a:defRPr sz="1300">
                <a:solidFill>
                  <a:srgbClr val="65677F"/>
                </a:solidFill>
                <a:latin typeface="Chivo Light"/>
                <a:ea typeface="Chivo Light"/>
                <a:cs typeface="Chivo Light"/>
                <a:sym typeface="Chivo Light"/>
              </a:defRPr>
            </a:lvl2pPr>
            <a:lvl3pPr lvl="2" rtl="0" algn="r">
              <a:buNone/>
              <a:defRPr sz="1300">
                <a:solidFill>
                  <a:srgbClr val="65677F"/>
                </a:solidFill>
                <a:latin typeface="Chivo Light"/>
                <a:ea typeface="Chivo Light"/>
                <a:cs typeface="Chivo Light"/>
                <a:sym typeface="Chivo Light"/>
              </a:defRPr>
            </a:lvl3pPr>
            <a:lvl4pPr lvl="3" rtl="0" algn="r">
              <a:buNone/>
              <a:defRPr sz="1300">
                <a:solidFill>
                  <a:srgbClr val="65677F"/>
                </a:solidFill>
                <a:latin typeface="Chivo Light"/>
                <a:ea typeface="Chivo Light"/>
                <a:cs typeface="Chivo Light"/>
                <a:sym typeface="Chivo Light"/>
              </a:defRPr>
            </a:lvl4pPr>
            <a:lvl5pPr lvl="4" rtl="0" algn="r">
              <a:buNone/>
              <a:defRPr sz="1300">
                <a:solidFill>
                  <a:srgbClr val="65677F"/>
                </a:solidFill>
                <a:latin typeface="Chivo Light"/>
                <a:ea typeface="Chivo Light"/>
                <a:cs typeface="Chivo Light"/>
                <a:sym typeface="Chivo Light"/>
              </a:defRPr>
            </a:lvl5pPr>
            <a:lvl6pPr lvl="5" rtl="0" algn="r">
              <a:buNone/>
              <a:defRPr sz="1300">
                <a:solidFill>
                  <a:srgbClr val="65677F"/>
                </a:solidFill>
                <a:latin typeface="Chivo Light"/>
                <a:ea typeface="Chivo Light"/>
                <a:cs typeface="Chivo Light"/>
                <a:sym typeface="Chivo Light"/>
              </a:defRPr>
            </a:lvl6pPr>
            <a:lvl7pPr lvl="6" rtl="0" algn="r">
              <a:buNone/>
              <a:defRPr sz="1300">
                <a:solidFill>
                  <a:srgbClr val="65677F"/>
                </a:solidFill>
                <a:latin typeface="Chivo Light"/>
                <a:ea typeface="Chivo Light"/>
                <a:cs typeface="Chivo Light"/>
                <a:sym typeface="Chivo Light"/>
              </a:defRPr>
            </a:lvl7pPr>
            <a:lvl8pPr lvl="7" rtl="0" algn="r">
              <a:buNone/>
              <a:defRPr sz="1300">
                <a:solidFill>
                  <a:srgbClr val="65677F"/>
                </a:solidFill>
                <a:latin typeface="Chivo Light"/>
                <a:ea typeface="Chivo Light"/>
                <a:cs typeface="Chivo Light"/>
                <a:sym typeface="Chivo Light"/>
              </a:defRPr>
            </a:lvl8pPr>
            <a:lvl9pPr lvl="8" rtl="0" algn="r">
              <a:buNone/>
              <a:defRPr sz="1300">
                <a:solidFill>
                  <a:srgbClr val="65677F"/>
                </a:solidFill>
                <a:latin typeface="Chivo Light"/>
                <a:ea typeface="Chivo Light"/>
                <a:cs typeface="Chivo Light"/>
                <a:sym typeface="Chiv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14"/>
          <p:cNvSpPr txBox="1"/>
          <p:nvPr>
            <p:ph type="ctrTitle"/>
          </p:nvPr>
        </p:nvSpPr>
        <p:spPr>
          <a:xfrm>
            <a:off x="1335075" y="1741900"/>
            <a:ext cx="4637700" cy="231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a:t>
            </a:r>
            <a:r>
              <a:rPr lang="en">
                <a:solidFill>
                  <a:schemeClr val="dk1"/>
                </a:solidFill>
              </a:rPr>
              <a:t>Crowd Prediction System for Tourists</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23"/>
          <p:cNvSpPr txBox="1"/>
          <p:nvPr>
            <p:ph type="title"/>
          </p:nvPr>
        </p:nvSpPr>
        <p:spPr>
          <a:xfrm>
            <a:off x="457200" y="0"/>
            <a:ext cx="6405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 Pt. 3</a:t>
            </a:r>
            <a:endParaRPr/>
          </a:p>
        </p:txBody>
      </p:sp>
      <p:sp>
        <p:nvSpPr>
          <p:cNvPr id="400" name="Google Shape;400;p23"/>
          <p:cNvSpPr txBox="1"/>
          <p:nvPr>
            <p:ph idx="1" type="body"/>
          </p:nvPr>
        </p:nvSpPr>
        <p:spPr>
          <a:xfrm>
            <a:off x="457200" y="950400"/>
            <a:ext cx="61341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Maynard and Greenwood [6] have put forward a set of rules to determine whether a tweet is positive or negative when sarcasm is detected. Hashtags are used as labels on the internet. Hashtags gained popularity on twitter itself [7]. </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Maynard and Greenwood [6] discuss how hashtags contain much useful sentiment information, but how it is difficult to identify tags as they contain multiple words. They have developed an algorithm to extract the individual words from a single hashtag.</a:t>
            </a:r>
            <a:endParaRPr sz="1600">
              <a:latin typeface="Chivo"/>
              <a:ea typeface="Chivo"/>
              <a:cs typeface="Chivo"/>
              <a:sym typeface="Chivo"/>
            </a:endParaRPr>
          </a:p>
        </p:txBody>
      </p:sp>
      <p:sp>
        <p:nvSpPr>
          <p:cNvPr id="401" name="Google Shape;401;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24"/>
          <p:cNvSpPr txBox="1"/>
          <p:nvPr>
            <p:ph type="title"/>
          </p:nvPr>
        </p:nvSpPr>
        <p:spPr>
          <a:xfrm>
            <a:off x="457200" y="0"/>
            <a:ext cx="6405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 Pt. 1</a:t>
            </a:r>
            <a:endParaRPr/>
          </a:p>
        </p:txBody>
      </p:sp>
      <p:sp>
        <p:nvSpPr>
          <p:cNvPr id="407" name="Google Shape;407;p24"/>
          <p:cNvSpPr txBox="1"/>
          <p:nvPr>
            <p:ph idx="1" type="body"/>
          </p:nvPr>
        </p:nvSpPr>
        <p:spPr>
          <a:xfrm>
            <a:off x="457200" y="723825"/>
            <a:ext cx="61341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[1] A.Moreno, L.Sebasti and P.Vansteenwegen, “Recommender Systems in Tourism”, 2015. </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[2] Kevin Meehan, Tom Lunney, Kevin Curran, Aiden McCaughey, “Context-Aware Intelligent Recommendation System for Tourism”, 2013.</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[3] Johan Bollen, Huina Mao, and Alberto Pepe., “Modeling public mood and emotion: Twitter sentiment and socio-economic phenomena”, In International AAAI Conference on Weblogs and Social Media (ICWSM’11) 2011.</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[4] C. C. Liebrecht, F. A. Kunneman, and A. P. J. van den Bosh, “The perfect solution for detecting sarcasm in tweets hashtagnot ”, In Proc. WASSA, pp. 2937 , Jun. 2013. </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[5] Bing Liu, “Sentiment Analysis and Opinion Mining”, In Morgan and Claypool Publishers May 2012. </a:t>
            </a:r>
            <a:endParaRPr sz="1600">
              <a:latin typeface="Chivo"/>
              <a:ea typeface="Chivo"/>
              <a:cs typeface="Chivo"/>
              <a:sym typeface="Chivo"/>
            </a:endParaRPr>
          </a:p>
        </p:txBody>
      </p:sp>
      <p:sp>
        <p:nvSpPr>
          <p:cNvPr id="408" name="Google Shape;408;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5"/>
          <p:cNvSpPr txBox="1"/>
          <p:nvPr>
            <p:ph type="title"/>
          </p:nvPr>
        </p:nvSpPr>
        <p:spPr>
          <a:xfrm>
            <a:off x="457200" y="0"/>
            <a:ext cx="6405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 Pt. 2</a:t>
            </a:r>
            <a:endParaRPr/>
          </a:p>
        </p:txBody>
      </p:sp>
      <p:sp>
        <p:nvSpPr>
          <p:cNvPr id="414" name="Google Shape;414;p25"/>
          <p:cNvSpPr txBox="1"/>
          <p:nvPr>
            <p:ph idx="1" type="body"/>
          </p:nvPr>
        </p:nvSpPr>
        <p:spPr>
          <a:xfrm>
            <a:off x="457200" y="723825"/>
            <a:ext cx="61341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[6] D. Maynard and M. A. Greenwood, “Who cares about sarcastic tweets? Investigating the impact of sarcasm on sentiment analysis”, In Proc. 9th Int. Conf. Lang. Resour. Eval., pp. 42384243. May 2014. </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[7] Godin, Frderic, Viktor Slavkovikj, Wesley De Neve, Benjamin Schrauwen, and Rik Van de Walle., “Using topic models for twitter hashtag recommendation”, In Proceedings of the 22nd International Conference on World Wide Web, pp. 593-596. ACM, 2013. </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[8] L. Terveen, W. Hill, B. Amento, D. McDonald, and J. Creter, “PHOAKS: A system for sharing recommendations”, In Commun. ACM, vol. 40, no. 3, pp. 5962, 1997. </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[9] J. Tatemura, “Virtual reviewers for collaborative exploration of movie reviews”, In Proc. 5th Int. Conf. Intell. User Interfaces, 2000, pp. 272275. 2000.</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t/>
            </a:r>
            <a:endParaRPr sz="1600">
              <a:latin typeface="Chivo"/>
              <a:ea typeface="Chivo"/>
              <a:cs typeface="Chivo"/>
              <a:sym typeface="Chivo"/>
            </a:endParaRPr>
          </a:p>
        </p:txBody>
      </p:sp>
      <p:sp>
        <p:nvSpPr>
          <p:cNvPr id="415" name="Google Shape;415;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26"/>
          <p:cNvSpPr txBox="1"/>
          <p:nvPr>
            <p:ph type="title"/>
          </p:nvPr>
        </p:nvSpPr>
        <p:spPr>
          <a:xfrm>
            <a:off x="457200" y="188300"/>
            <a:ext cx="6405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a:t>
            </a:r>
            <a:r>
              <a:rPr lang="en"/>
              <a:t>Definition</a:t>
            </a:r>
            <a:endParaRPr/>
          </a:p>
        </p:txBody>
      </p:sp>
      <p:sp>
        <p:nvSpPr>
          <p:cNvPr id="421" name="Google Shape;421;p26"/>
          <p:cNvSpPr txBox="1"/>
          <p:nvPr>
            <p:ph idx="1" type="body"/>
          </p:nvPr>
        </p:nvSpPr>
        <p:spPr>
          <a:xfrm>
            <a:off x="457200" y="950400"/>
            <a:ext cx="61341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latin typeface="Chivo"/>
                <a:ea typeface="Chivo"/>
                <a:cs typeface="Chivo"/>
                <a:sym typeface="Chivo"/>
              </a:rPr>
              <a:t>A crowd density predicting model which will understand information provided by the datasets and then predict the crowd footfall at the requested location on provided dates by the user. If it gets too crowded then the model will suggest similar locations which will have less crowd but same characteristics</a:t>
            </a:r>
            <a:endParaRPr sz="2400">
              <a:latin typeface="Chivo"/>
              <a:ea typeface="Chivo"/>
              <a:cs typeface="Chivo"/>
              <a:sym typeface="Chivo"/>
            </a:endParaRPr>
          </a:p>
        </p:txBody>
      </p:sp>
      <p:sp>
        <p:nvSpPr>
          <p:cNvPr id="422" name="Google Shape;422;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27"/>
          <p:cNvSpPr txBox="1"/>
          <p:nvPr>
            <p:ph type="ctrTitle"/>
          </p:nvPr>
        </p:nvSpPr>
        <p:spPr>
          <a:xfrm>
            <a:off x="685800" y="1583350"/>
            <a:ext cx="4437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rgbClr val="FFA105"/>
              </a:solidFill>
            </a:endParaRPr>
          </a:p>
          <a:p>
            <a:pPr indent="0" lvl="0" marL="0" rtl="0" algn="l">
              <a:spcBef>
                <a:spcPts val="0"/>
              </a:spcBef>
              <a:spcAft>
                <a:spcPts val="0"/>
              </a:spcAft>
              <a:buNone/>
            </a:pPr>
            <a:r>
              <a:rPr lang="en"/>
              <a:t>Use Case Diagram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pic>
        <p:nvPicPr>
          <p:cNvPr id="432" name="Google Shape;432;p28"/>
          <p:cNvPicPr preferRelativeResize="0"/>
          <p:nvPr/>
        </p:nvPicPr>
        <p:blipFill>
          <a:blip r:embed="rId3">
            <a:alphaModFix/>
          </a:blip>
          <a:stretch>
            <a:fillRect/>
          </a:stretch>
        </p:blipFill>
        <p:spPr>
          <a:xfrm>
            <a:off x="-30225" y="29425"/>
            <a:ext cx="9204450" cy="5084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29"/>
          <p:cNvSpPr txBox="1"/>
          <p:nvPr>
            <p:ph type="ctrTitle"/>
          </p:nvPr>
        </p:nvSpPr>
        <p:spPr>
          <a:xfrm>
            <a:off x="1074200" y="1606900"/>
            <a:ext cx="4437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rgbClr val="FFA105"/>
              </a:solidFill>
            </a:endParaRPr>
          </a:p>
          <a:p>
            <a:pPr indent="0" lvl="0" marL="0" rtl="0" algn="l">
              <a:spcBef>
                <a:spcPts val="0"/>
              </a:spcBef>
              <a:spcAft>
                <a:spcPts val="0"/>
              </a:spcAft>
              <a:buNone/>
            </a:pPr>
            <a:r>
              <a:rPr lang="en"/>
              <a:t>Class Diagram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pic>
        <p:nvPicPr>
          <p:cNvPr id="442" name="Google Shape;442;p30"/>
          <p:cNvPicPr preferRelativeResize="0"/>
          <p:nvPr/>
        </p:nvPicPr>
        <p:blipFill>
          <a:blip r:embed="rId3">
            <a:alphaModFix/>
          </a:blip>
          <a:stretch>
            <a:fillRect/>
          </a:stretch>
        </p:blipFill>
        <p:spPr>
          <a:xfrm>
            <a:off x="0" y="271788"/>
            <a:ext cx="9144001" cy="45999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31"/>
          <p:cNvSpPr txBox="1"/>
          <p:nvPr>
            <p:ph type="title"/>
          </p:nvPr>
        </p:nvSpPr>
        <p:spPr>
          <a:xfrm>
            <a:off x="457200" y="188300"/>
            <a:ext cx="6405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48" name="Google Shape;448;p31"/>
          <p:cNvSpPr txBox="1"/>
          <p:nvPr>
            <p:ph idx="1" type="body"/>
          </p:nvPr>
        </p:nvSpPr>
        <p:spPr>
          <a:xfrm>
            <a:off x="457200" y="950400"/>
            <a:ext cx="61341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A new approach for predicting crowd density is proposed by using this prototype model, which could be used as an application to grow tourism by suggesting the appropriate locations for the right time frame. It uses dynamic values, rather than static values of data as source of information for generating datasets. Implementing machine learning technologies on these data sets, the model will be able to predict the crowd density. A subordinate function will execute if the crowd density surpasses the annual average values providing with an alternative location with same characteristics. Depending on the success rate of use cases, we propose two strategies, namely social media and travel fare prices. </a:t>
            </a:r>
            <a:endParaRPr sz="1600">
              <a:latin typeface="Chivo"/>
              <a:ea typeface="Chivo"/>
              <a:cs typeface="Chivo"/>
              <a:sym typeface="Chivo"/>
            </a:endParaRPr>
          </a:p>
        </p:txBody>
      </p:sp>
      <p:sp>
        <p:nvSpPr>
          <p:cNvPr id="449" name="Google Shape;449;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32"/>
          <p:cNvSpPr txBox="1"/>
          <p:nvPr>
            <p:ph idx="1" type="body"/>
          </p:nvPr>
        </p:nvSpPr>
        <p:spPr>
          <a:xfrm>
            <a:off x="2087700" y="973150"/>
            <a:ext cx="4968600" cy="3032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200"/>
              <a:t>Made By</a:t>
            </a:r>
            <a:endParaRPr sz="2200"/>
          </a:p>
          <a:p>
            <a:pPr indent="0" lvl="0" marL="0" rtl="0" algn="ctr">
              <a:spcBef>
                <a:spcPts val="600"/>
              </a:spcBef>
              <a:spcAft>
                <a:spcPts val="0"/>
              </a:spcAft>
              <a:buNone/>
            </a:pPr>
            <a:r>
              <a:rPr lang="en" sz="2200"/>
              <a:t>Neil Shringarpure</a:t>
            </a:r>
            <a:endParaRPr sz="2200"/>
          </a:p>
          <a:p>
            <a:pPr indent="0" lvl="0" marL="0" rtl="0" algn="ctr">
              <a:spcBef>
                <a:spcPts val="600"/>
              </a:spcBef>
              <a:spcAft>
                <a:spcPts val="0"/>
              </a:spcAft>
              <a:buNone/>
            </a:pPr>
            <a:r>
              <a:rPr lang="en" sz="2200"/>
              <a:t>Kartik Kokane</a:t>
            </a:r>
            <a:endParaRPr sz="2200"/>
          </a:p>
          <a:p>
            <a:pPr indent="0" lvl="0" marL="0" rtl="0" algn="ctr">
              <a:spcBef>
                <a:spcPts val="600"/>
              </a:spcBef>
              <a:spcAft>
                <a:spcPts val="0"/>
              </a:spcAft>
              <a:buNone/>
            </a:pPr>
            <a:r>
              <a:rPr lang="en" sz="2200"/>
              <a:t>Rohit Dhuri </a:t>
            </a:r>
            <a:endParaRPr sz="2200"/>
          </a:p>
          <a:p>
            <a:pPr indent="0" lvl="0" marL="0" rtl="0" algn="ctr">
              <a:spcBef>
                <a:spcPts val="600"/>
              </a:spcBef>
              <a:spcAft>
                <a:spcPts val="0"/>
              </a:spcAft>
              <a:buNone/>
            </a:pPr>
            <a:r>
              <a:rPr lang="en" sz="2200"/>
              <a:t>Pratik Jogdand</a:t>
            </a:r>
            <a:endParaRPr sz="2200"/>
          </a:p>
          <a:p>
            <a:pPr indent="0" lvl="0" marL="0" rtl="0" algn="ctr">
              <a:spcBef>
                <a:spcPts val="600"/>
              </a:spcBef>
              <a:spcAft>
                <a:spcPts val="0"/>
              </a:spcAft>
              <a:buNone/>
            </a:pPr>
            <a:r>
              <a:t/>
            </a:r>
            <a:endParaRPr sz="2200"/>
          </a:p>
          <a:p>
            <a:pPr indent="0" lvl="0" marL="0" rtl="0" algn="ctr">
              <a:spcBef>
                <a:spcPts val="600"/>
              </a:spcBef>
              <a:spcAft>
                <a:spcPts val="0"/>
              </a:spcAft>
              <a:buNone/>
            </a:pPr>
            <a:r>
              <a:rPr lang="en" sz="2200"/>
              <a:t>Under the Guidance of </a:t>
            </a:r>
            <a:endParaRPr sz="2200"/>
          </a:p>
          <a:p>
            <a:pPr indent="0" lvl="0" marL="0" rtl="0" algn="ctr">
              <a:spcBef>
                <a:spcPts val="600"/>
              </a:spcBef>
              <a:spcAft>
                <a:spcPts val="0"/>
              </a:spcAft>
              <a:buNone/>
            </a:pPr>
            <a:r>
              <a:rPr lang="en" sz="2200"/>
              <a:t>Prof. Sachin Takmare</a:t>
            </a:r>
            <a:endParaRPr sz="2200"/>
          </a:p>
        </p:txBody>
      </p:sp>
      <p:sp>
        <p:nvSpPr>
          <p:cNvPr id="455" name="Google Shape;455;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15"/>
          <p:cNvSpPr txBox="1"/>
          <p:nvPr>
            <p:ph type="title"/>
          </p:nvPr>
        </p:nvSpPr>
        <p:spPr>
          <a:xfrm>
            <a:off x="457200" y="81475"/>
            <a:ext cx="6405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341" name="Google Shape;341;p15"/>
          <p:cNvSpPr txBox="1"/>
          <p:nvPr>
            <p:ph idx="1" type="body"/>
          </p:nvPr>
        </p:nvSpPr>
        <p:spPr>
          <a:xfrm>
            <a:off x="457200" y="868250"/>
            <a:ext cx="61341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Tourism Industry is one of the largest industries in the world with a global economic contribution of over 7.6 trillion USD in 2016 as mentioned on statista website. One of the major problems faced by tourist all over the world right now is that of crowd. Popular tourist destinations tend to get extremely crowded and tourists plan their trips without any insights. Research solutions till date propose results based on static data from previous years which is not cost effective. This model plans to provide a report predicting the crowd density of particular location with respect to the dates mentioned by the user. After taking a glance at the report the user can decide for himself, whether to proceed with the plan or pick up a new location. The model can also suggest similar locations as per the expectations of the user which may be less crowded during the time frame provided. </a:t>
            </a:r>
            <a:endParaRPr sz="1600">
              <a:solidFill>
                <a:srgbClr val="65677F"/>
              </a:solidFill>
            </a:endParaRPr>
          </a:p>
        </p:txBody>
      </p:sp>
      <p:sp>
        <p:nvSpPr>
          <p:cNvPr id="342" name="Google Shape;342;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3"/>
          <p:cNvSpPr txBox="1"/>
          <p:nvPr>
            <p:ph idx="4294967295" type="ctrTitle"/>
          </p:nvPr>
        </p:nvSpPr>
        <p:spPr>
          <a:xfrm>
            <a:off x="2140050" y="1761750"/>
            <a:ext cx="48639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solidFill>
                  <a:srgbClr val="FFA105"/>
                </a:solidFill>
              </a:rPr>
              <a:t>Thanks!</a:t>
            </a:r>
            <a:endParaRPr sz="9600">
              <a:solidFill>
                <a:srgbClr val="FFA105"/>
              </a:solidFill>
            </a:endParaRPr>
          </a:p>
        </p:txBody>
      </p:sp>
      <p:sp>
        <p:nvSpPr>
          <p:cNvPr id="461" name="Google Shape;461;p33"/>
          <p:cNvSpPr txBox="1"/>
          <p:nvPr>
            <p:ph idx="4294967295" type="subTitle"/>
          </p:nvPr>
        </p:nvSpPr>
        <p:spPr>
          <a:xfrm>
            <a:off x="2140050" y="2921550"/>
            <a:ext cx="4863900" cy="485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2400"/>
              <a:t>Any questions?</a:t>
            </a:r>
            <a:endParaRPr b="1" sz="2400"/>
          </a:p>
        </p:txBody>
      </p:sp>
      <p:sp>
        <p:nvSpPr>
          <p:cNvPr id="462" name="Google Shape;462;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16"/>
          <p:cNvSpPr txBox="1"/>
          <p:nvPr>
            <p:ph idx="4294967295" type="ctrTitle"/>
          </p:nvPr>
        </p:nvSpPr>
        <p:spPr>
          <a:xfrm>
            <a:off x="1963875" y="2269150"/>
            <a:ext cx="5216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Introduction</a:t>
            </a:r>
            <a:endParaRPr sz="6000">
              <a:solidFill>
                <a:srgbClr val="FFFFFF"/>
              </a:solidFill>
            </a:endParaRPr>
          </a:p>
        </p:txBody>
      </p:sp>
      <p:sp>
        <p:nvSpPr>
          <p:cNvPr id="348" name="Google Shape;348;p16"/>
          <p:cNvSpPr/>
          <p:nvPr/>
        </p:nvSpPr>
        <p:spPr>
          <a:xfrm rot="1473024">
            <a:off x="3500505" y="1504066"/>
            <a:ext cx="669785" cy="652437"/>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49" name="Google Shape;349;p16"/>
          <p:cNvSpPr/>
          <p:nvPr/>
        </p:nvSpPr>
        <p:spPr>
          <a:xfrm>
            <a:off x="4320541" y="813525"/>
            <a:ext cx="293240" cy="284954"/>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50" name="Google Shape;350;p16"/>
          <p:cNvSpPr/>
          <p:nvPr/>
        </p:nvSpPr>
        <p:spPr>
          <a:xfrm rot="2487194">
            <a:off x="4131961" y="2106477"/>
            <a:ext cx="208629" cy="202734"/>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51" name="Google Shape;351;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352" name="Google Shape;352;p16"/>
          <p:cNvSpPr/>
          <p:nvPr/>
        </p:nvSpPr>
        <p:spPr>
          <a:xfrm rot="838283">
            <a:off x="4613766" y="717126"/>
            <a:ext cx="1003412" cy="1214304"/>
          </a:xfrm>
          <a:custGeom>
            <a:rect b="b" l="l" r="r" t="t"/>
            <a:pathLst>
              <a:path extrusionOk="0" h="19053" w="15744">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17"/>
          <p:cNvSpPr txBox="1"/>
          <p:nvPr>
            <p:ph idx="4294967295" type="ctrTitle"/>
          </p:nvPr>
        </p:nvSpPr>
        <p:spPr>
          <a:xfrm>
            <a:off x="2057400" y="1735750"/>
            <a:ext cx="50292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FF7B59"/>
                </a:solidFill>
              </a:rPr>
              <a:t>US$ 7.6 Trillion</a:t>
            </a:r>
            <a:endParaRPr sz="6000">
              <a:solidFill>
                <a:srgbClr val="FF7B59"/>
              </a:solidFill>
            </a:endParaRPr>
          </a:p>
        </p:txBody>
      </p:sp>
      <p:sp>
        <p:nvSpPr>
          <p:cNvPr id="358" name="Google Shape;358;p17"/>
          <p:cNvSpPr txBox="1"/>
          <p:nvPr>
            <p:ph idx="4294967295" type="subTitle"/>
          </p:nvPr>
        </p:nvSpPr>
        <p:spPr>
          <a:xfrm>
            <a:off x="2057400" y="2687654"/>
            <a:ext cx="50292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Contribution to the global economy directly or indirectly.</a:t>
            </a:r>
            <a:endParaRPr/>
          </a:p>
        </p:txBody>
      </p:sp>
      <p:sp>
        <p:nvSpPr>
          <p:cNvPr id="359" name="Google Shape;359;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18"/>
          <p:cNvSpPr txBox="1"/>
          <p:nvPr>
            <p:ph type="title"/>
          </p:nvPr>
        </p:nvSpPr>
        <p:spPr>
          <a:xfrm>
            <a:off x="457200" y="0"/>
            <a:ext cx="6405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65" name="Google Shape;365;p18"/>
          <p:cNvSpPr txBox="1"/>
          <p:nvPr>
            <p:ph idx="1" type="body"/>
          </p:nvPr>
        </p:nvSpPr>
        <p:spPr>
          <a:xfrm>
            <a:off x="457200" y="723825"/>
            <a:ext cx="61341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latin typeface="Chivo"/>
                <a:ea typeface="Chivo"/>
                <a:cs typeface="Chivo"/>
                <a:sym typeface="Chivo"/>
              </a:rPr>
              <a:t>All over the globe, there has been a steady growth in the tourism industry where International tourist arrivals increased from 528 million USD in 2005 to a staggering 1.19 billion USD in 2015 [1]. In the past couple of decades, we witnessed an accelerated technological progress characterized not only by new innovations, but their application and diffusion also mattered.</a:t>
            </a:r>
            <a:endParaRPr sz="14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400">
                <a:latin typeface="Chivo"/>
                <a:ea typeface="Chivo"/>
                <a:cs typeface="Chivo"/>
                <a:sym typeface="Chivo"/>
              </a:rPr>
              <a:t>The word 'Tourist' is coined for individuals traveling for recreation. Growing amount of tourists at famous locations can now be seen as an obstacle for recreation. With new technologies which are available right now, it is possible to predict the crowd density of any given location with respect to the dates provided. The average crowd density for a frame of 3 months will also be calculated with the dates provided serving as the median for the frame. Then both the values i.e average value and the predicted value will be compared for the report to be generated. Deviation of the predicted value and the average value will help us in predicting crowd density of the given time frame. </a:t>
            </a:r>
            <a:endParaRPr sz="1400">
              <a:latin typeface="Chivo"/>
              <a:ea typeface="Chivo"/>
              <a:cs typeface="Chivo"/>
              <a:sym typeface="Chivo"/>
            </a:endParaRPr>
          </a:p>
        </p:txBody>
      </p:sp>
      <p:sp>
        <p:nvSpPr>
          <p:cNvPr id="366" name="Google Shape;366;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19"/>
          <p:cNvSpPr txBox="1"/>
          <p:nvPr>
            <p:ph type="title"/>
          </p:nvPr>
        </p:nvSpPr>
        <p:spPr>
          <a:xfrm>
            <a:off x="457200" y="0"/>
            <a:ext cx="6405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contd..</a:t>
            </a:r>
            <a:endParaRPr/>
          </a:p>
        </p:txBody>
      </p:sp>
      <p:sp>
        <p:nvSpPr>
          <p:cNvPr id="372" name="Google Shape;372;p19"/>
          <p:cNvSpPr txBox="1"/>
          <p:nvPr>
            <p:ph idx="1" type="body"/>
          </p:nvPr>
        </p:nvSpPr>
        <p:spPr>
          <a:xfrm>
            <a:off x="457200" y="950400"/>
            <a:ext cx="61341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500">
                <a:latin typeface="Chivo"/>
                <a:ea typeface="Chivo"/>
                <a:cs typeface="Chivo"/>
                <a:sym typeface="Chivo"/>
              </a:rPr>
              <a:t>Crowd occurs due to regional exquisites, festivals and important events which attracts large crowd that demands immediate and instantaneous service. Understanding the crowd is a difficult task, therefore our data set will use information from Social Media, Hotels and Travel companies. Most of the websites nowadays share some of their information for public use which can be used through APIs (Application programming interface). Hashtags, location updates and mentions from social media platforms such as Facebook, Twitter and Instagram will considered as input sources. Availability and prices of respective rooms of hotels at the selected location. Flight, train fares and seat availability will also be considered. Averaging out all the listed data set values and then comparing with output values of the desired date, the model will try to predict the crowd density.</a:t>
            </a:r>
            <a:endParaRPr sz="1500">
              <a:latin typeface="Chivo"/>
              <a:ea typeface="Chivo"/>
              <a:cs typeface="Chivo"/>
              <a:sym typeface="Chivo"/>
            </a:endParaRPr>
          </a:p>
        </p:txBody>
      </p:sp>
      <p:sp>
        <p:nvSpPr>
          <p:cNvPr id="373" name="Google Shape;373;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0"/>
          <p:cNvSpPr txBox="1"/>
          <p:nvPr>
            <p:ph type="title"/>
          </p:nvPr>
        </p:nvSpPr>
        <p:spPr>
          <a:xfrm>
            <a:off x="457200" y="0"/>
            <a:ext cx="6405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379" name="Google Shape;379;p20"/>
          <p:cNvSpPr txBox="1"/>
          <p:nvPr>
            <p:ph idx="1" type="body"/>
          </p:nvPr>
        </p:nvSpPr>
        <p:spPr>
          <a:xfrm>
            <a:off x="457200" y="723825"/>
            <a:ext cx="61341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The primary objective is to create an automated system that will fetch information from different platforms such as social media, travel websites and then understand it to predict the crowd footfall at requested location on provided dates by the user. To attain this successfully, the system must meet the following goals.</a:t>
            </a:r>
            <a:br>
              <a:rPr lang="en" sz="1600">
                <a:latin typeface="Chivo"/>
                <a:ea typeface="Chivo"/>
                <a:cs typeface="Chivo"/>
                <a:sym typeface="Chivo"/>
              </a:rPr>
            </a:b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1) To retrieve data dynamically from various platforms mentioned above to form the datasets for the system. </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2) To understand the datasets and then calculate the crowd density at the requested location on provided dates by the user. </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3) To provide multiple alternative locations if the expected crowd footfall is much more than the average footfall.</a:t>
            </a:r>
            <a:endParaRPr sz="1600">
              <a:latin typeface="Chivo"/>
              <a:ea typeface="Chivo"/>
              <a:cs typeface="Chivo"/>
              <a:sym typeface="Chivo"/>
            </a:endParaRPr>
          </a:p>
        </p:txBody>
      </p:sp>
      <p:sp>
        <p:nvSpPr>
          <p:cNvPr id="380" name="Google Shape;380;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1"/>
          <p:cNvSpPr txBox="1"/>
          <p:nvPr>
            <p:ph type="title"/>
          </p:nvPr>
        </p:nvSpPr>
        <p:spPr>
          <a:xfrm>
            <a:off x="457200" y="0"/>
            <a:ext cx="6405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 Pt. 1</a:t>
            </a:r>
            <a:endParaRPr/>
          </a:p>
        </p:txBody>
      </p:sp>
      <p:sp>
        <p:nvSpPr>
          <p:cNvPr id="386" name="Google Shape;386;p21"/>
          <p:cNvSpPr txBox="1"/>
          <p:nvPr>
            <p:ph idx="1" type="body"/>
          </p:nvPr>
        </p:nvSpPr>
        <p:spPr>
          <a:xfrm>
            <a:off x="457200" y="723825"/>
            <a:ext cx="61341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To generate personalized insights for the user, RS is important as it can help tourists save energy and time while planning for their trip.[1][2]. </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Now coming to social media, Twitter is a famous micro-blogging platform. On twitter people share tweets of maximum 140 characters. Generalizing all the tweets, we can further divide them broadly into two categories. First being the tweets where the user tweets about themselves and second where information is shared using the tweet[3]. </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This information shared is a very important source for collecting data and determining twitter sentiments.</a:t>
            </a:r>
            <a:endParaRPr sz="1600">
              <a:latin typeface="Chivo"/>
              <a:ea typeface="Chivo"/>
              <a:cs typeface="Chivo"/>
              <a:sym typeface="Chivo"/>
            </a:endParaRPr>
          </a:p>
        </p:txBody>
      </p:sp>
      <p:sp>
        <p:nvSpPr>
          <p:cNvPr id="387" name="Google Shape;387;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2"/>
          <p:cNvSpPr txBox="1"/>
          <p:nvPr>
            <p:ph type="title"/>
          </p:nvPr>
        </p:nvSpPr>
        <p:spPr>
          <a:xfrm>
            <a:off x="457200" y="0"/>
            <a:ext cx="6405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 Pt. 2</a:t>
            </a:r>
            <a:endParaRPr/>
          </a:p>
        </p:txBody>
      </p:sp>
      <p:sp>
        <p:nvSpPr>
          <p:cNvPr id="393" name="Google Shape;393;p22"/>
          <p:cNvSpPr txBox="1"/>
          <p:nvPr>
            <p:ph idx="1" type="body"/>
          </p:nvPr>
        </p:nvSpPr>
        <p:spPr>
          <a:xfrm>
            <a:off x="457200" y="723825"/>
            <a:ext cx="6134100" cy="324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Sentiment analysis is useful in commercial intelligence application environment and recommender systems [8], [9]. B. Liu (2012) defined sentiment analysis, which is also called opinion mining as the field of study that analyzes people’s opinions, sentiments, evaluations, appraisals, attitudes, and emotions towards entities such as products, services, </a:t>
            </a:r>
            <a:r>
              <a:rPr lang="en" sz="1600">
                <a:latin typeface="Chivo"/>
                <a:ea typeface="Chivo"/>
                <a:cs typeface="Chivo"/>
                <a:sym typeface="Chivo"/>
              </a:rPr>
              <a:t>organizations</a:t>
            </a:r>
            <a:r>
              <a:rPr lang="en" sz="1600">
                <a:latin typeface="Chivo"/>
                <a:ea typeface="Chivo"/>
                <a:cs typeface="Chivo"/>
                <a:sym typeface="Chivo"/>
              </a:rPr>
              <a:t>, individuals, issues, events, topics, and their attributes [5]. </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Based on the definition, data can be then sub-divided into positive, negative or neutral.</a:t>
            </a:r>
            <a:endParaRPr sz="1600">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sz="1600">
                <a:latin typeface="Chivo"/>
                <a:ea typeface="Chivo"/>
                <a:cs typeface="Chivo"/>
                <a:sym typeface="Chivo"/>
              </a:rPr>
              <a:t>Liebrecht et al. [4] discusses how sarcasm plays an important role of changing the polarity of a message and how it conveys a negative opinion using only positive words. Therefore, detection of sarcasm is important for the development of sentiment analysis systems</a:t>
            </a:r>
            <a:endParaRPr sz="1600">
              <a:latin typeface="Chivo"/>
              <a:ea typeface="Chivo"/>
              <a:cs typeface="Chivo"/>
              <a:sym typeface="Chivo"/>
            </a:endParaRPr>
          </a:p>
        </p:txBody>
      </p:sp>
      <p:sp>
        <p:nvSpPr>
          <p:cNvPr id="394" name="Google Shape;394;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umerl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