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9"/>
    <p:restoredTop sz="94715"/>
  </p:normalViewPr>
  <p:slideViewPr>
    <p:cSldViewPr snapToGrid="0" snapToObjects="1">
      <p:cViewPr varScale="1">
        <p:scale>
          <a:sx n="100" d="100"/>
          <a:sy n="100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0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AD2E-B119-3144-A02F-A3DE04490526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312F-BA33-D543-A796-8FACDA2C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03" y="252297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Total Functionalities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Login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Register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Check Availability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Book the 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203" y="4852714"/>
            <a:ext cx="10216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Working Functionalities: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Login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Register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Check Availability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Book the Venue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698500"/>
            <a:ext cx="840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Software Part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29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Hardware part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quotation for locks and cards.(estimated cost: INR 23000)</a:t>
            </a:r>
          </a:p>
          <a:p>
            <a:r>
              <a:rPr lang="en-US" dirty="0" smtClean="0"/>
              <a:t>Waiting for quotation of RFID card writer.</a:t>
            </a:r>
          </a:p>
        </p:txBody>
      </p:sp>
    </p:spTree>
    <p:extLst>
      <p:ext uri="{BB962C8B-B14F-4D97-AF65-F5344CB8AC3E}">
        <p14:creationId xmlns:p14="http://schemas.microsoft.com/office/powerpoint/2010/main" val="191715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Hardware part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2018-07-12T07:18:44Z</dcterms:created>
  <dcterms:modified xsi:type="dcterms:W3CDTF">2018-07-12T07:33:25Z</dcterms:modified>
</cp:coreProperties>
</file>