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7" r:id="rId2"/>
    <p:sldId id="259" r:id="rId3"/>
    <p:sldId id="262" r:id="rId4"/>
    <p:sldId id="316" r:id="rId5"/>
    <p:sldId id="269" r:id="rId6"/>
    <p:sldId id="266" r:id="rId7"/>
    <p:sldId id="317" r:id="rId8"/>
    <p:sldId id="318" r:id="rId9"/>
    <p:sldId id="271" r:id="rId10"/>
    <p:sldId id="326" r:id="rId11"/>
    <p:sldId id="319" r:id="rId12"/>
    <p:sldId id="327" r:id="rId13"/>
    <p:sldId id="321" r:id="rId14"/>
    <p:sldId id="322" r:id="rId15"/>
    <p:sldId id="323" r:id="rId16"/>
    <p:sldId id="324" r:id="rId17"/>
    <p:sldId id="32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1A83A-0656-4F44-A7C9-BC526BD6256D}" type="datetimeFigureOut">
              <a:rPr lang="en-IN" smtClean="0"/>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DEDBB-E309-4DD7-AAAA-71F6FEC74943}" type="slidenum">
              <a:rPr lang="en-IN" smtClean="0"/>
              <a:t>‹#›</a:t>
            </a:fld>
            <a:endParaRPr lang="en-IN"/>
          </a:p>
        </p:txBody>
      </p:sp>
    </p:spTree>
    <p:extLst>
      <p:ext uri="{BB962C8B-B14F-4D97-AF65-F5344CB8AC3E}">
        <p14:creationId xmlns:p14="http://schemas.microsoft.com/office/powerpoint/2010/main" val="405826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062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1472570049c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1472570049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89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472570049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472570049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71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71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472570049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472570049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1467f0afc61_0_11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1467f0afc61_0_11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328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064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11/19/2022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11/19/2022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11/19/2022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800" y="2199384"/>
            <a:ext cx="6209600" cy="29548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latin typeface="Oxanium ExtraBold"/>
                <a:ea typeface="Oxanium ExtraBold"/>
                <a:cs typeface="Oxanium ExtraBold"/>
                <a:sym typeface="Oxanium ExtraBold"/>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950800" y="5266200"/>
            <a:ext cx="62096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400">
                <a:latin typeface="Rajdhani Medium"/>
                <a:ea typeface="Rajdhani Medium"/>
                <a:cs typeface="Rajdhani Medium"/>
                <a:sym typeface="Rajdhani Medium"/>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1" name="Google Shape;11;p2"/>
          <p:cNvSpPr>
            <a:spLocks noGrp="1"/>
          </p:cNvSpPr>
          <p:nvPr>
            <p:ph type="pic" idx="2"/>
          </p:nvPr>
        </p:nvSpPr>
        <p:spPr>
          <a:xfrm flipH="1">
            <a:off x="6674300" y="1860600"/>
            <a:ext cx="5617600" cy="5019200"/>
          </a:xfrm>
          <a:prstGeom prst="rect">
            <a:avLst/>
          </a:prstGeom>
          <a:noFill/>
          <a:ln>
            <a:noFill/>
          </a:ln>
        </p:spPr>
      </p:sp>
      <p:sp>
        <p:nvSpPr>
          <p:cNvPr id="12" name="Google Shape;12;p2"/>
          <p:cNvSpPr txBox="1">
            <a:spLocks noGrp="1"/>
          </p:cNvSpPr>
          <p:nvPr>
            <p:ph type="ctrTitle" idx="3"/>
          </p:nvPr>
        </p:nvSpPr>
        <p:spPr>
          <a:xfrm>
            <a:off x="950800" y="957367"/>
            <a:ext cx="6209600" cy="1130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3200">
                <a:solidFill>
                  <a:schemeClr val="dk2"/>
                </a:solidFill>
                <a:latin typeface="Oxanium ExtraBold"/>
                <a:ea typeface="Oxanium ExtraBold"/>
                <a:cs typeface="Oxanium ExtraBold"/>
                <a:sym typeface="Oxanium ExtraBold"/>
              </a:defRPr>
            </a:lvl1pPr>
            <a:lvl2pPr lvl="1" algn="ctr" rtl="0">
              <a:spcBef>
                <a:spcPts val="0"/>
              </a:spcBef>
              <a:spcAft>
                <a:spcPts val="0"/>
              </a:spcAft>
              <a:buClr>
                <a:srgbClr val="191919"/>
              </a:buClr>
              <a:buSzPts val="5200"/>
              <a:buNone/>
              <a:defRPr sz="6933">
                <a:solidFill>
                  <a:srgbClr val="191919"/>
                </a:solidFill>
              </a:defRPr>
            </a:lvl2pPr>
            <a:lvl3pPr lvl="2" algn="ctr" rtl="0">
              <a:spcBef>
                <a:spcPts val="0"/>
              </a:spcBef>
              <a:spcAft>
                <a:spcPts val="0"/>
              </a:spcAft>
              <a:buClr>
                <a:srgbClr val="191919"/>
              </a:buClr>
              <a:buSzPts val="5200"/>
              <a:buNone/>
              <a:defRPr sz="6933">
                <a:solidFill>
                  <a:srgbClr val="191919"/>
                </a:solidFill>
              </a:defRPr>
            </a:lvl3pPr>
            <a:lvl4pPr lvl="3" algn="ctr" rtl="0">
              <a:spcBef>
                <a:spcPts val="0"/>
              </a:spcBef>
              <a:spcAft>
                <a:spcPts val="0"/>
              </a:spcAft>
              <a:buClr>
                <a:srgbClr val="191919"/>
              </a:buClr>
              <a:buSzPts val="5200"/>
              <a:buNone/>
              <a:defRPr sz="6933">
                <a:solidFill>
                  <a:srgbClr val="191919"/>
                </a:solidFill>
              </a:defRPr>
            </a:lvl4pPr>
            <a:lvl5pPr lvl="4" algn="ctr" rtl="0">
              <a:spcBef>
                <a:spcPts val="0"/>
              </a:spcBef>
              <a:spcAft>
                <a:spcPts val="0"/>
              </a:spcAft>
              <a:buClr>
                <a:srgbClr val="191919"/>
              </a:buClr>
              <a:buSzPts val="5200"/>
              <a:buNone/>
              <a:defRPr sz="6933">
                <a:solidFill>
                  <a:srgbClr val="191919"/>
                </a:solidFill>
              </a:defRPr>
            </a:lvl5pPr>
            <a:lvl6pPr lvl="5" algn="ctr" rtl="0">
              <a:spcBef>
                <a:spcPts val="0"/>
              </a:spcBef>
              <a:spcAft>
                <a:spcPts val="0"/>
              </a:spcAft>
              <a:buClr>
                <a:srgbClr val="191919"/>
              </a:buClr>
              <a:buSzPts val="5200"/>
              <a:buNone/>
              <a:defRPr sz="6933">
                <a:solidFill>
                  <a:srgbClr val="191919"/>
                </a:solidFill>
              </a:defRPr>
            </a:lvl6pPr>
            <a:lvl7pPr lvl="6" algn="ctr" rtl="0">
              <a:spcBef>
                <a:spcPts val="0"/>
              </a:spcBef>
              <a:spcAft>
                <a:spcPts val="0"/>
              </a:spcAft>
              <a:buClr>
                <a:srgbClr val="191919"/>
              </a:buClr>
              <a:buSzPts val="5200"/>
              <a:buNone/>
              <a:defRPr sz="6933">
                <a:solidFill>
                  <a:srgbClr val="191919"/>
                </a:solidFill>
              </a:defRPr>
            </a:lvl7pPr>
            <a:lvl8pPr lvl="7" algn="ctr" rtl="0">
              <a:spcBef>
                <a:spcPts val="0"/>
              </a:spcBef>
              <a:spcAft>
                <a:spcPts val="0"/>
              </a:spcAft>
              <a:buClr>
                <a:srgbClr val="191919"/>
              </a:buClr>
              <a:buSzPts val="5200"/>
              <a:buNone/>
              <a:defRPr sz="6933">
                <a:solidFill>
                  <a:srgbClr val="191919"/>
                </a:solidFill>
              </a:defRPr>
            </a:lvl8pPr>
            <a:lvl9pPr lvl="8" algn="ctr" rtl="0">
              <a:spcBef>
                <a:spcPts val="0"/>
              </a:spcBef>
              <a:spcAft>
                <a:spcPts val="0"/>
              </a:spcAft>
              <a:buClr>
                <a:srgbClr val="191919"/>
              </a:buClr>
              <a:buSzPts val="5200"/>
              <a:buNone/>
              <a:defRPr sz="6933">
                <a:solidFill>
                  <a:srgbClr val="191919"/>
                </a:solidFill>
              </a:defRPr>
            </a:lvl9pPr>
          </a:lstStyle>
          <a:p>
            <a:endParaRPr/>
          </a:p>
        </p:txBody>
      </p:sp>
    </p:spTree>
    <p:extLst>
      <p:ext uri="{BB962C8B-B14F-4D97-AF65-F5344CB8AC3E}">
        <p14:creationId xmlns:p14="http://schemas.microsoft.com/office/powerpoint/2010/main" val="3757741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 name="Google Shape;170;p13"/>
          <p:cNvSpPr txBox="1">
            <a:spLocks noGrp="1"/>
          </p:cNvSpPr>
          <p:nvPr>
            <p:ph type="title" idx="2"/>
          </p:nvPr>
        </p:nvSpPr>
        <p:spPr>
          <a:xfrm>
            <a:off x="1946411" y="1719900"/>
            <a:ext cx="3969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1" name="Google Shape;171;p13"/>
          <p:cNvSpPr txBox="1">
            <a:spLocks noGrp="1"/>
          </p:cNvSpPr>
          <p:nvPr>
            <p:ph type="subTitle" idx="1"/>
          </p:nvPr>
        </p:nvSpPr>
        <p:spPr>
          <a:xfrm>
            <a:off x="1946400" y="2298733"/>
            <a:ext cx="3969200" cy="8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172" name="Google Shape;172;p13"/>
          <p:cNvSpPr txBox="1">
            <a:spLocks noGrp="1"/>
          </p:cNvSpPr>
          <p:nvPr>
            <p:ph type="title" idx="3"/>
          </p:nvPr>
        </p:nvSpPr>
        <p:spPr>
          <a:xfrm>
            <a:off x="1946400" y="3220733"/>
            <a:ext cx="3969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3" name="Google Shape;173;p13"/>
          <p:cNvSpPr txBox="1">
            <a:spLocks noGrp="1"/>
          </p:cNvSpPr>
          <p:nvPr>
            <p:ph type="subTitle" idx="4"/>
          </p:nvPr>
        </p:nvSpPr>
        <p:spPr>
          <a:xfrm>
            <a:off x="1946400" y="3799567"/>
            <a:ext cx="3969200" cy="8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174" name="Google Shape;174;p13"/>
          <p:cNvSpPr txBox="1">
            <a:spLocks noGrp="1"/>
          </p:cNvSpPr>
          <p:nvPr>
            <p:ph type="title" idx="5"/>
          </p:nvPr>
        </p:nvSpPr>
        <p:spPr>
          <a:xfrm>
            <a:off x="1946411" y="4721567"/>
            <a:ext cx="3969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5" name="Google Shape;175;p13"/>
          <p:cNvSpPr txBox="1">
            <a:spLocks noGrp="1"/>
          </p:cNvSpPr>
          <p:nvPr>
            <p:ph type="subTitle" idx="6"/>
          </p:nvPr>
        </p:nvSpPr>
        <p:spPr>
          <a:xfrm>
            <a:off x="1946400" y="5300400"/>
            <a:ext cx="3969200" cy="8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176" name="Google Shape;176;p13"/>
          <p:cNvSpPr txBox="1">
            <a:spLocks noGrp="1"/>
          </p:cNvSpPr>
          <p:nvPr>
            <p:ph type="title" idx="7"/>
          </p:nvPr>
        </p:nvSpPr>
        <p:spPr>
          <a:xfrm>
            <a:off x="7271701" y="4721567"/>
            <a:ext cx="3969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7" name="Google Shape;177;p13"/>
          <p:cNvSpPr txBox="1">
            <a:spLocks noGrp="1"/>
          </p:cNvSpPr>
          <p:nvPr>
            <p:ph type="subTitle" idx="8"/>
          </p:nvPr>
        </p:nvSpPr>
        <p:spPr>
          <a:xfrm>
            <a:off x="7271697" y="5300400"/>
            <a:ext cx="3969200" cy="8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178" name="Google Shape;178;p13"/>
          <p:cNvSpPr txBox="1">
            <a:spLocks noGrp="1"/>
          </p:cNvSpPr>
          <p:nvPr>
            <p:ph type="title" idx="9"/>
          </p:nvPr>
        </p:nvSpPr>
        <p:spPr>
          <a:xfrm>
            <a:off x="7271703" y="1719900"/>
            <a:ext cx="3969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9" name="Google Shape;179;p13"/>
          <p:cNvSpPr txBox="1">
            <a:spLocks noGrp="1"/>
          </p:cNvSpPr>
          <p:nvPr>
            <p:ph type="subTitle" idx="13"/>
          </p:nvPr>
        </p:nvSpPr>
        <p:spPr>
          <a:xfrm>
            <a:off x="7271700" y="2298733"/>
            <a:ext cx="3969200" cy="8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180" name="Google Shape;180;p13"/>
          <p:cNvSpPr txBox="1">
            <a:spLocks noGrp="1"/>
          </p:cNvSpPr>
          <p:nvPr>
            <p:ph type="title" idx="14"/>
          </p:nvPr>
        </p:nvSpPr>
        <p:spPr>
          <a:xfrm>
            <a:off x="7271703" y="3220733"/>
            <a:ext cx="3969200" cy="703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81" name="Google Shape;181;p13"/>
          <p:cNvSpPr txBox="1">
            <a:spLocks noGrp="1"/>
          </p:cNvSpPr>
          <p:nvPr>
            <p:ph type="subTitle" idx="15"/>
          </p:nvPr>
        </p:nvSpPr>
        <p:spPr>
          <a:xfrm>
            <a:off x="7271703" y="3799567"/>
            <a:ext cx="3969200" cy="8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182" name="Google Shape;182;p13"/>
          <p:cNvSpPr txBox="1">
            <a:spLocks noGrp="1"/>
          </p:cNvSpPr>
          <p:nvPr>
            <p:ph type="title" idx="16" hasCustomPrompt="1"/>
          </p:nvPr>
        </p:nvSpPr>
        <p:spPr>
          <a:xfrm>
            <a:off x="960000" y="1824500"/>
            <a:ext cx="986400" cy="494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83" name="Google Shape;183;p13"/>
          <p:cNvSpPr txBox="1">
            <a:spLocks noGrp="1"/>
          </p:cNvSpPr>
          <p:nvPr>
            <p:ph type="title" idx="17" hasCustomPrompt="1"/>
          </p:nvPr>
        </p:nvSpPr>
        <p:spPr>
          <a:xfrm>
            <a:off x="960000" y="3325333"/>
            <a:ext cx="986400" cy="494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84" name="Google Shape;184;p13"/>
          <p:cNvSpPr txBox="1">
            <a:spLocks noGrp="1"/>
          </p:cNvSpPr>
          <p:nvPr>
            <p:ph type="title" idx="18" hasCustomPrompt="1"/>
          </p:nvPr>
        </p:nvSpPr>
        <p:spPr>
          <a:xfrm>
            <a:off x="960000" y="4826167"/>
            <a:ext cx="986400" cy="494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85" name="Google Shape;185;p13"/>
          <p:cNvSpPr txBox="1">
            <a:spLocks noGrp="1"/>
          </p:cNvSpPr>
          <p:nvPr>
            <p:ph type="title" idx="19" hasCustomPrompt="1"/>
          </p:nvPr>
        </p:nvSpPr>
        <p:spPr>
          <a:xfrm>
            <a:off x="6285167" y="1824500"/>
            <a:ext cx="986400" cy="494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86" name="Google Shape;186;p13"/>
          <p:cNvSpPr txBox="1">
            <a:spLocks noGrp="1"/>
          </p:cNvSpPr>
          <p:nvPr>
            <p:ph type="title" idx="20" hasCustomPrompt="1"/>
          </p:nvPr>
        </p:nvSpPr>
        <p:spPr>
          <a:xfrm>
            <a:off x="6285167" y="3325333"/>
            <a:ext cx="986400" cy="494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87" name="Google Shape;187;p13"/>
          <p:cNvSpPr txBox="1">
            <a:spLocks noGrp="1"/>
          </p:cNvSpPr>
          <p:nvPr>
            <p:ph type="title" idx="21" hasCustomPrompt="1"/>
          </p:nvPr>
        </p:nvSpPr>
        <p:spPr>
          <a:xfrm>
            <a:off x="6285167" y="4826167"/>
            <a:ext cx="986400" cy="494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dk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Tree>
    <p:extLst>
      <p:ext uri="{BB962C8B-B14F-4D97-AF65-F5344CB8AC3E}">
        <p14:creationId xmlns:p14="http://schemas.microsoft.com/office/powerpoint/2010/main" val="17982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960000" y="2638800"/>
            <a:ext cx="6756800" cy="2176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960000" y="1368584"/>
            <a:ext cx="1920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 name="Google Shape;20;p3"/>
          <p:cNvSpPr txBox="1">
            <a:spLocks noGrp="1"/>
          </p:cNvSpPr>
          <p:nvPr>
            <p:ph type="subTitle" idx="1"/>
          </p:nvPr>
        </p:nvSpPr>
        <p:spPr>
          <a:xfrm>
            <a:off x="960000" y="4963017"/>
            <a:ext cx="6756800" cy="52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400"/>
            </a:lvl1pPr>
            <a:lvl2pPr lvl="1" algn="ctr" rtl="0">
              <a:lnSpc>
                <a:spcPct val="100000"/>
              </a:lnSpc>
              <a:spcBef>
                <a:spcPts val="2133"/>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21" name="Google Shape;21;p3"/>
          <p:cNvSpPr>
            <a:spLocks noGrp="1"/>
          </p:cNvSpPr>
          <p:nvPr>
            <p:ph type="pic" idx="3"/>
          </p:nvPr>
        </p:nvSpPr>
        <p:spPr>
          <a:xfrm>
            <a:off x="6619400" y="1783304"/>
            <a:ext cx="5786800" cy="5169200"/>
          </a:xfrm>
          <a:prstGeom prst="rect">
            <a:avLst/>
          </a:prstGeom>
          <a:noFill/>
          <a:ln>
            <a:noFill/>
          </a:ln>
        </p:spPr>
      </p:sp>
    </p:spTree>
    <p:extLst>
      <p:ext uri="{BB962C8B-B14F-4D97-AF65-F5344CB8AC3E}">
        <p14:creationId xmlns:p14="http://schemas.microsoft.com/office/powerpoint/2010/main" val="323777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963168" y="597408"/>
            <a:ext cx="102780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4133968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04"/>
        <p:cNvGrpSpPr/>
        <p:nvPr/>
      </p:nvGrpSpPr>
      <p:grpSpPr>
        <a:xfrm>
          <a:off x="0" y="0"/>
          <a:ext cx="0" cy="0"/>
          <a:chOff x="0" y="0"/>
          <a:chExt cx="0" cy="0"/>
        </a:xfrm>
      </p:grpSpPr>
      <p:sp>
        <p:nvSpPr>
          <p:cNvPr id="405" name="Google Shape;405;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6" name="Google Shape;406;p24"/>
          <p:cNvSpPr txBox="1">
            <a:spLocks noGrp="1"/>
          </p:cNvSpPr>
          <p:nvPr>
            <p:ph type="title" idx="2"/>
          </p:nvPr>
        </p:nvSpPr>
        <p:spPr>
          <a:xfrm>
            <a:off x="2675004" y="1773433"/>
            <a:ext cx="3253200" cy="1128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07" name="Google Shape;407;p24"/>
          <p:cNvSpPr txBox="1">
            <a:spLocks noGrp="1"/>
          </p:cNvSpPr>
          <p:nvPr>
            <p:ph type="subTitle" idx="1"/>
          </p:nvPr>
        </p:nvSpPr>
        <p:spPr>
          <a:xfrm>
            <a:off x="2675020" y="2899433"/>
            <a:ext cx="3253200" cy="8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408" name="Google Shape;408;p24"/>
          <p:cNvSpPr txBox="1">
            <a:spLocks noGrp="1"/>
          </p:cNvSpPr>
          <p:nvPr>
            <p:ph type="title" idx="3"/>
          </p:nvPr>
        </p:nvSpPr>
        <p:spPr>
          <a:xfrm>
            <a:off x="8000753" y="1773433"/>
            <a:ext cx="3173600" cy="1128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09" name="Google Shape;409;p24"/>
          <p:cNvSpPr txBox="1">
            <a:spLocks noGrp="1"/>
          </p:cNvSpPr>
          <p:nvPr>
            <p:ph type="subTitle" idx="4"/>
          </p:nvPr>
        </p:nvSpPr>
        <p:spPr>
          <a:xfrm>
            <a:off x="8000755" y="2899444"/>
            <a:ext cx="3173600" cy="8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410" name="Google Shape;410;p24"/>
          <p:cNvSpPr txBox="1">
            <a:spLocks noGrp="1"/>
          </p:cNvSpPr>
          <p:nvPr>
            <p:ph type="title" idx="5"/>
          </p:nvPr>
        </p:nvSpPr>
        <p:spPr>
          <a:xfrm>
            <a:off x="2675004" y="3949328"/>
            <a:ext cx="3253200" cy="1128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11" name="Google Shape;411;p24"/>
          <p:cNvSpPr txBox="1">
            <a:spLocks noGrp="1"/>
          </p:cNvSpPr>
          <p:nvPr>
            <p:ph type="subTitle" idx="6"/>
          </p:nvPr>
        </p:nvSpPr>
        <p:spPr>
          <a:xfrm>
            <a:off x="2675020" y="5075233"/>
            <a:ext cx="3253200" cy="8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412" name="Google Shape;412;p24"/>
          <p:cNvSpPr txBox="1">
            <a:spLocks noGrp="1"/>
          </p:cNvSpPr>
          <p:nvPr>
            <p:ph type="title" idx="7"/>
          </p:nvPr>
        </p:nvSpPr>
        <p:spPr>
          <a:xfrm>
            <a:off x="8000753" y="3949329"/>
            <a:ext cx="3173600" cy="1128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13" name="Google Shape;413;p24"/>
          <p:cNvSpPr txBox="1">
            <a:spLocks noGrp="1"/>
          </p:cNvSpPr>
          <p:nvPr>
            <p:ph type="subTitle" idx="8"/>
          </p:nvPr>
        </p:nvSpPr>
        <p:spPr>
          <a:xfrm>
            <a:off x="8000755" y="5075235"/>
            <a:ext cx="3173600" cy="8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Tree>
    <p:extLst>
      <p:ext uri="{BB962C8B-B14F-4D97-AF65-F5344CB8AC3E}">
        <p14:creationId xmlns:p14="http://schemas.microsoft.com/office/powerpoint/2010/main" val="874291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92"/>
        <p:cNvGrpSpPr/>
        <p:nvPr/>
      </p:nvGrpSpPr>
      <p:grpSpPr>
        <a:xfrm>
          <a:off x="0" y="0"/>
          <a:ext cx="0" cy="0"/>
          <a:chOff x="0" y="0"/>
          <a:chExt cx="0" cy="0"/>
        </a:xfrm>
      </p:grpSpPr>
      <p:sp>
        <p:nvSpPr>
          <p:cNvPr id="493" name="Google Shape;493;p27"/>
          <p:cNvSpPr txBox="1">
            <a:spLocks noGrp="1"/>
          </p:cNvSpPr>
          <p:nvPr>
            <p:ph type="title"/>
          </p:nvPr>
        </p:nvSpPr>
        <p:spPr>
          <a:xfrm>
            <a:off x="963168" y="597408"/>
            <a:ext cx="102780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447292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5"/>
          <p:cNvSpPr txBox="1">
            <a:spLocks noGrp="1"/>
          </p:cNvSpPr>
          <p:nvPr>
            <p:ph type="title" idx="2"/>
          </p:nvPr>
        </p:nvSpPr>
        <p:spPr>
          <a:xfrm>
            <a:off x="1492237" y="3268400"/>
            <a:ext cx="3761200" cy="1334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2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title" idx="3"/>
          </p:nvPr>
        </p:nvSpPr>
        <p:spPr>
          <a:xfrm>
            <a:off x="6938571" y="3268400"/>
            <a:ext cx="3761200" cy="1334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2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5"/>
          <p:cNvSpPr txBox="1">
            <a:spLocks noGrp="1"/>
          </p:cNvSpPr>
          <p:nvPr>
            <p:ph type="subTitle" idx="1"/>
          </p:nvPr>
        </p:nvSpPr>
        <p:spPr>
          <a:xfrm>
            <a:off x="6938571" y="4608800"/>
            <a:ext cx="3761200" cy="15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5" name="Google Shape;55;p5"/>
          <p:cNvSpPr txBox="1">
            <a:spLocks noGrp="1"/>
          </p:cNvSpPr>
          <p:nvPr>
            <p:ph type="subTitle" idx="4"/>
          </p:nvPr>
        </p:nvSpPr>
        <p:spPr>
          <a:xfrm>
            <a:off x="1492237" y="4608800"/>
            <a:ext cx="3761200" cy="15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8841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311"/>
        <p:cNvGrpSpPr/>
        <p:nvPr/>
      </p:nvGrpSpPr>
      <p:grpSpPr>
        <a:xfrm>
          <a:off x="0" y="0"/>
          <a:ext cx="0" cy="0"/>
          <a:chOff x="0" y="0"/>
          <a:chExt cx="0" cy="0"/>
        </a:xfrm>
      </p:grpSpPr>
      <p:sp>
        <p:nvSpPr>
          <p:cNvPr id="313" name="Google Shape;313;p19"/>
          <p:cNvSpPr txBox="1">
            <a:spLocks noGrp="1"/>
          </p:cNvSpPr>
          <p:nvPr>
            <p:ph type="title"/>
          </p:nvPr>
        </p:nvSpPr>
        <p:spPr>
          <a:xfrm>
            <a:off x="6578000" y="1843733"/>
            <a:ext cx="4663200" cy="89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4" name="Google Shape;314;p19"/>
          <p:cNvSpPr txBox="1">
            <a:spLocks noGrp="1"/>
          </p:cNvSpPr>
          <p:nvPr>
            <p:ph type="subTitle" idx="1"/>
          </p:nvPr>
        </p:nvSpPr>
        <p:spPr>
          <a:xfrm>
            <a:off x="6578000" y="2733467"/>
            <a:ext cx="4663200" cy="228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endParaRPr/>
          </a:p>
        </p:txBody>
      </p:sp>
      <p:sp>
        <p:nvSpPr>
          <p:cNvPr id="315" name="Google Shape;315;p19"/>
          <p:cNvSpPr>
            <a:spLocks noGrp="1"/>
          </p:cNvSpPr>
          <p:nvPr>
            <p:ph type="pic" idx="2"/>
          </p:nvPr>
        </p:nvSpPr>
        <p:spPr>
          <a:xfrm>
            <a:off x="-155933" y="1598333"/>
            <a:ext cx="5990000" cy="5281200"/>
          </a:xfrm>
          <a:prstGeom prst="rect">
            <a:avLst/>
          </a:prstGeom>
          <a:noFill/>
          <a:ln>
            <a:noFill/>
          </a:ln>
        </p:spPr>
      </p:sp>
    </p:spTree>
    <p:extLst>
      <p:ext uri="{BB962C8B-B14F-4D97-AF65-F5344CB8AC3E}">
        <p14:creationId xmlns:p14="http://schemas.microsoft.com/office/powerpoint/2010/main" val="23172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a:buFont typeface="+mj-lt"/>
              <a:buAutoNum type="arabicPeriod"/>
              <a:defRPr/>
            </a:lvl1pPr>
            <a:lvl2pPr marL="228600" indent="-228600">
              <a:buFont typeface="+mj-lt"/>
              <a:buAutoNum type="arabicPeriod"/>
              <a:defRPr/>
            </a:lvl2pPr>
            <a:lvl3pPr marL="228600">
              <a:buFont typeface="+mj-lt"/>
              <a:buAutoNum type="arabicPeriod"/>
              <a:defRPr/>
            </a:lvl3pPr>
            <a:lvl4pPr marL="228600" indent="-228600">
              <a:buFont typeface="+mj-lt"/>
              <a:buAutoNum type="arabicPeriod"/>
              <a:defRPr/>
            </a:lvl4pPr>
            <a:lvl5pPr marL="2286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11/19/2022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38827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22"/>
        <p:cNvGrpSpPr/>
        <p:nvPr/>
      </p:nvGrpSpPr>
      <p:grpSpPr>
        <a:xfrm>
          <a:off x="0" y="0"/>
          <a:ext cx="0" cy="0"/>
          <a:chOff x="0" y="0"/>
          <a:chExt cx="0" cy="0"/>
        </a:xfrm>
      </p:grpSpPr>
      <p:sp>
        <p:nvSpPr>
          <p:cNvPr id="523" name="Google Shape;523;p29"/>
          <p:cNvSpPr txBox="1">
            <a:spLocks noGrp="1"/>
          </p:cNvSpPr>
          <p:nvPr>
            <p:ph type="title"/>
          </p:nvPr>
        </p:nvSpPr>
        <p:spPr>
          <a:xfrm>
            <a:off x="963168" y="597408"/>
            <a:ext cx="102780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1106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11/19/2022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11/19/2022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11/19/2022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11/19/2022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11/19/2022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11/19/2022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11/19/2022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11/19/2022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4" r:id="rId15"/>
    <p:sldLayoutId id="2147483725" r:id="rId16"/>
    <p:sldLayoutId id="2147483726" r:id="rId17"/>
    <p:sldLayoutId id="2147483727" r:id="rId18"/>
    <p:sldLayoutId id="2147483728" r:id="rId19"/>
    <p:sldLayoutId id="2147483729" r:id="rId20"/>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37" name="CustomShape 1">
            <a:extLst>
              <a:ext uri="{FF2B5EF4-FFF2-40B4-BE49-F238E27FC236}">
                <a16:creationId xmlns:a16="http://schemas.microsoft.com/office/drawing/2014/main" id="{547CB9FF-0F69-411C-94BC-E5B61A0BE14F}"/>
              </a:ext>
            </a:extLst>
          </p:cNvPr>
          <p:cNvSpPr/>
          <p:nvPr/>
        </p:nvSpPr>
        <p:spPr>
          <a:xfrm>
            <a:off x="3228240" y="1605008"/>
            <a:ext cx="5735520" cy="101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1" spc="-1" dirty="0">
                <a:latin typeface="Arial"/>
                <a:ea typeface="DejaVu Sans"/>
              </a:rPr>
              <a:t>FACE RECOGNITION SYSTEM</a:t>
            </a:r>
            <a:endParaRPr lang="en-IN" sz="3200" spc="-1" dirty="0">
              <a:latin typeface="Arial"/>
            </a:endParaRPr>
          </a:p>
          <a:p>
            <a:pPr algn="ctr">
              <a:lnSpc>
                <a:spcPct val="100000"/>
              </a:lnSpc>
            </a:pPr>
            <a:endParaRPr lang="en-IN" sz="3200" spc="-1" dirty="0">
              <a:latin typeface="Arial"/>
            </a:endParaRPr>
          </a:p>
          <a:p>
            <a:pPr algn="ctr">
              <a:lnSpc>
                <a:spcPct val="100000"/>
              </a:lnSpc>
            </a:pPr>
            <a:r>
              <a:rPr lang="en-IN" sz="2400" b="1" spc="-1" dirty="0">
                <a:latin typeface="Arial"/>
                <a:ea typeface="DejaVu Sans"/>
              </a:rPr>
              <a:t>7th</a:t>
            </a:r>
            <a:r>
              <a:rPr lang="en-IN" sz="2200" b="1" spc="-1" dirty="0">
                <a:latin typeface="Arial"/>
                <a:ea typeface="DejaVu Sans"/>
              </a:rPr>
              <a:t> Semester </a:t>
            </a:r>
            <a:endParaRPr lang="en-IN" sz="2200" spc="-1" dirty="0">
              <a:latin typeface="Arial"/>
            </a:endParaRPr>
          </a:p>
          <a:p>
            <a:pPr algn="ctr">
              <a:lnSpc>
                <a:spcPct val="100000"/>
              </a:lnSpc>
            </a:pPr>
            <a:r>
              <a:rPr lang="en-IN" sz="2200" b="1" spc="-1" dirty="0">
                <a:latin typeface="Arial"/>
                <a:ea typeface="DejaVu Sans"/>
              </a:rPr>
              <a:t>PROJECT </a:t>
            </a:r>
            <a:endParaRPr lang="en-IN" sz="2200" spc="-1" dirty="0">
              <a:latin typeface="Arial"/>
            </a:endParaRPr>
          </a:p>
          <a:p>
            <a:pPr algn="ctr">
              <a:lnSpc>
                <a:spcPct val="100000"/>
              </a:lnSpc>
            </a:pPr>
            <a:endParaRPr lang="en-IN" sz="2200" spc="-1" dirty="0">
              <a:latin typeface="Arial"/>
            </a:endParaRPr>
          </a:p>
          <a:p>
            <a:pPr algn="ctr">
              <a:lnSpc>
                <a:spcPct val="100000"/>
              </a:lnSpc>
            </a:pPr>
            <a:r>
              <a:rPr lang="en-IN" sz="2200" b="1" spc="-1" dirty="0">
                <a:latin typeface="Arial"/>
                <a:ea typeface="DejaVu Sans"/>
              </a:rPr>
              <a:t>Department of IT/CE</a:t>
            </a:r>
            <a:endParaRPr lang="en-IN" sz="2200" spc="-1" dirty="0">
              <a:latin typeface="Arial"/>
            </a:endParaRPr>
          </a:p>
          <a:p>
            <a:pPr>
              <a:lnSpc>
                <a:spcPct val="100000"/>
              </a:lnSpc>
            </a:pPr>
            <a:r>
              <a:rPr lang="en-IN" sz="2400" b="1" spc="-1" dirty="0">
                <a:latin typeface="Arial"/>
                <a:ea typeface="DejaVu Sans"/>
              </a:rPr>
              <a:t>		 Group No: 10</a:t>
            </a:r>
            <a:endParaRPr lang="en-IN" sz="2400" spc="-1" dirty="0">
              <a:latin typeface="Arial"/>
            </a:endParaRPr>
          </a:p>
          <a:p>
            <a:pPr algn="ctr">
              <a:lnSpc>
                <a:spcPct val="100000"/>
              </a:lnSpc>
            </a:pPr>
            <a:r>
              <a:rPr lang="en-IN" sz="3200" b="1" spc="-1" dirty="0">
                <a:latin typeface="Arial"/>
                <a:ea typeface="DejaVu Sans"/>
              </a:rPr>
              <a:t> </a:t>
            </a:r>
            <a:endParaRPr lang="en-IN" sz="3200" spc="-1" dirty="0">
              <a:latin typeface="Arial"/>
            </a:endParaRPr>
          </a:p>
        </p:txBody>
      </p:sp>
      <p:sp>
        <p:nvSpPr>
          <p:cNvPr id="38" name="CustomShape 2">
            <a:extLst>
              <a:ext uri="{FF2B5EF4-FFF2-40B4-BE49-F238E27FC236}">
                <a16:creationId xmlns:a16="http://schemas.microsoft.com/office/drawing/2014/main" id="{3FF565F0-6AFE-49D4-8D54-FE578CB58580}"/>
              </a:ext>
            </a:extLst>
          </p:cNvPr>
          <p:cNvSpPr/>
          <p:nvPr/>
        </p:nvSpPr>
        <p:spPr>
          <a:xfrm>
            <a:off x="4528022" y="4788000"/>
            <a:ext cx="5841041"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2000" b="1" i="1" spc="-1" dirty="0">
                <a:latin typeface="Arial"/>
                <a:ea typeface="DejaVu Sans"/>
              </a:rPr>
              <a:t>Prepared By:</a:t>
            </a:r>
            <a:endParaRPr lang="en-IN" sz="2000" spc="-1" dirty="0">
              <a:latin typeface="Arial"/>
            </a:endParaRPr>
          </a:p>
          <a:p>
            <a:pPr algn="r">
              <a:lnSpc>
                <a:spcPct val="100000"/>
              </a:lnSpc>
            </a:pPr>
            <a:r>
              <a:rPr lang="en-IN" sz="2000" b="1" spc="-1" dirty="0">
                <a:latin typeface="Arial"/>
                <a:ea typeface="DejaVu Sans"/>
              </a:rPr>
              <a:t>Jogendra- (19BEIT54018)</a:t>
            </a:r>
          </a:p>
          <a:p>
            <a:pPr algn="r">
              <a:lnSpc>
                <a:spcPct val="100000"/>
              </a:lnSpc>
            </a:pPr>
            <a:r>
              <a:rPr lang="en-IN" sz="2000" b="1" spc="-1" dirty="0">
                <a:latin typeface="Arial"/>
              </a:rPr>
              <a:t>Mohammed Vohra-(19BECE54038)</a:t>
            </a:r>
          </a:p>
        </p:txBody>
      </p:sp>
      <p:sp>
        <p:nvSpPr>
          <p:cNvPr id="39" name="CustomShape 3">
            <a:extLst>
              <a:ext uri="{FF2B5EF4-FFF2-40B4-BE49-F238E27FC236}">
                <a16:creationId xmlns:a16="http://schemas.microsoft.com/office/drawing/2014/main" id="{E2396FC0-7D14-48E6-9925-6F537A5760A0}"/>
              </a:ext>
            </a:extLst>
          </p:cNvPr>
          <p:cNvSpPr/>
          <p:nvPr/>
        </p:nvSpPr>
        <p:spPr>
          <a:xfrm>
            <a:off x="1890120" y="4788000"/>
            <a:ext cx="296676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spc="-1" dirty="0">
                <a:latin typeface="Arial"/>
                <a:ea typeface="DejaVu Sans"/>
              </a:rPr>
              <a:t>Internal Guide: </a:t>
            </a:r>
            <a:endParaRPr lang="en-IN" sz="2000" spc="-1" dirty="0">
              <a:latin typeface="Arial"/>
            </a:endParaRPr>
          </a:p>
          <a:p>
            <a:pPr>
              <a:lnSpc>
                <a:spcPct val="100000"/>
              </a:lnSpc>
            </a:pPr>
            <a:r>
              <a:rPr lang="en-IN" sz="2000" b="1" spc="-1" dirty="0">
                <a:latin typeface="Arial"/>
                <a:ea typeface="DejaVu Sans"/>
              </a:rPr>
              <a:t>Prof. Amit Modi</a:t>
            </a:r>
            <a:endParaRPr lang="en-IN" sz="2000" spc="-1" dirty="0">
              <a:latin typeface="Arial"/>
            </a:endParaRPr>
          </a:p>
          <a:p>
            <a:pPr>
              <a:lnSpc>
                <a:spcPct val="100000"/>
              </a:lnSpc>
            </a:pPr>
            <a:r>
              <a:rPr lang="en-US" sz="2000" b="1" spc="-1" dirty="0">
                <a:latin typeface="Arial"/>
              </a:rPr>
              <a:t>VSITR</a:t>
            </a:r>
            <a:endParaRPr lang="en-IN" sz="2000" spc="-1" dirty="0">
              <a:latin typeface="Arial"/>
            </a:endParaRPr>
          </a:p>
        </p:txBody>
      </p:sp>
      <p:pic>
        <p:nvPicPr>
          <p:cNvPr id="40" name="Picture 39">
            <a:extLst>
              <a:ext uri="{FF2B5EF4-FFF2-40B4-BE49-F238E27FC236}">
                <a16:creationId xmlns:a16="http://schemas.microsoft.com/office/drawing/2014/main" id="{5D86D89B-3E62-4EA5-9F41-0C52307317B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92364" y="471472"/>
            <a:ext cx="1668357" cy="1677836"/>
          </a:xfrm>
          <a:prstGeom prst="rect">
            <a:avLst/>
          </a:prstGeom>
        </p:spPr>
      </p:pic>
      <p:pic>
        <p:nvPicPr>
          <p:cNvPr id="41" name="Picture 40">
            <a:extLst>
              <a:ext uri="{FF2B5EF4-FFF2-40B4-BE49-F238E27FC236}">
                <a16:creationId xmlns:a16="http://schemas.microsoft.com/office/drawing/2014/main" id="{FE37536D-32F8-49A4-AB64-6FC601BCFCE0}"/>
              </a:ext>
            </a:extLst>
          </p:cNvPr>
          <p:cNvPicPr>
            <a:picLocks noChangeAspect="1"/>
          </p:cNvPicPr>
          <p:nvPr/>
        </p:nvPicPr>
        <p:blipFill>
          <a:blip r:embed="rId4"/>
          <a:stretch>
            <a:fillRect/>
          </a:stretch>
        </p:blipFill>
        <p:spPr>
          <a:xfrm>
            <a:off x="8826065" y="471472"/>
            <a:ext cx="1605885" cy="1612257"/>
          </a:xfrm>
          <a:prstGeom prst="rect">
            <a:avLst/>
          </a:prstGeom>
        </p:spPr>
      </p:pic>
      <p:sp>
        <p:nvSpPr>
          <p:cNvPr id="42" name="TextBox 41">
            <a:extLst>
              <a:ext uri="{FF2B5EF4-FFF2-40B4-BE49-F238E27FC236}">
                <a16:creationId xmlns:a16="http://schemas.microsoft.com/office/drawing/2014/main" id="{24F6D77D-5C8A-4554-BA77-021EE3534232}"/>
              </a:ext>
            </a:extLst>
          </p:cNvPr>
          <p:cNvSpPr txBox="1"/>
          <p:nvPr/>
        </p:nvSpPr>
        <p:spPr>
          <a:xfrm>
            <a:off x="3467047" y="471472"/>
            <a:ext cx="5359018" cy="1200329"/>
          </a:xfrm>
          <a:prstGeom prst="rect">
            <a:avLst/>
          </a:prstGeom>
          <a:noFill/>
        </p:spPr>
        <p:txBody>
          <a:bodyPr wrap="square" rtlCol="0">
            <a:spAutoFit/>
          </a:bodyPr>
          <a:lstStyle/>
          <a:p>
            <a:r>
              <a:rPr lang="en-US" sz="2400" b="1" dirty="0"/>
              <a:t>VIDUSH SOMANY INSTITUTE OF TECHNOLOGY AND RESEARCH ,KADI</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5" name="Google Shape;1105;p50"/>
          <p:cNvSpPr txBox="1">
            <a:spLocks noGrp="1"/>
          </p:cNvSpPr>
          <p:nvPr>
            <p:ph type="title" idx="2"/>
          </p:nvPr>
        </p:nvSpPr>
        <p:spPr>
          <a:xfrm>
            <a:off x="838975" y="785512"/>
            <a:ext cx="3761200" cy="1334000"/>
          </a:xfrm>
          <a:prstGeom prst="rect">
            <a:avLst/>
          </a:prstGeom>
        </p:spPr>
        <p:txBody>
          <a:bodyPr spcFirstLastPara="1" vert="horz" wrap="square" lIns="121900" tIns="121900" rIns="121900" bIns="121900" rtlCol="0" anchor="b" anchorCtr="0">
            <a:noAutofit/>
          </a:bodyPr>
          <a:lstStyle/>
          <a:p>
            <a:r>
              <a:rPr lang="en" dirty="0"/>
              <a:t>ADVANTAGE</a:t>
            </a:r>
            <a:endParaRPr dirty="0"/>
          </a:p>
        </p:txBody>
      </p:sp>
      <p:sp>
        <p:nvSpPr>
          <p:cNvPr id="1106" name="Google Shape;1106;p50"/>
          <p:cNvSpPr txBox="1">
            <a:spLocks noGrp="1"/>
          </p:cNvSpPr>
          <p:nvPr>
            <p:ph type="title" idx="3"/>
          </p:nvPr>
        </p:nvSpPr>
        <p:spPr>
          <a:xfrm>
            <a:off x="6733660" y="795435"/>
            <a:ext cx="3761200" cy="1334000"/>
          </a:xfrm>
          <a:prstGeom prst="rect">
            <a:avLst/>
          </a:prstGeom>
        </p:spPr>
        <p:txBody>
          <a:bodyPr spcFirstLastPara="1" vert="horz" wrap="square" lIns="121900" tIns="121900" rIns="121900" bIns="121900" rtlCol="0" anchor="b" anchorCtr="0">
            <a:noAutofit/>
          </a:bodyPr>
          <a:lstStyle/>
          <a:p>
            <a:r>
              <a:rPr lang="en" dirty="0"/>
              <a:t>DISADVANTAGE</a:t>
            </a:r>
            <a:endParaRPr lang="en-IN" dirty="0"/>
          </a:p>
        </p:txBody>
      </p:sp>
      <p:sp>
        <p:nvSpPr>
          <p:cNvPr id="1107" name="Google Shape;1107;p50"/>
          <p:cNvSpPr txBox="1">
            <a:spLocks noGrp="1"/>
          </p:cNvSpPr>
          <p:nvPr>
            <p:ph type="subTitle" idx="1"/>
          </p:nvPr>
        </p:nvSpPr>
        <p:spPr>
          <a:xfrm>
            <a:off x="6733660" y="2182511"/>
            <a:ext cx="3761200" cy="3901773"/>
          </a:xfrm>
          <a:prstGeom prst="rect">
            <a:avLst/>
          </a:prstGeom>
        </p:spPr>
        <p:txBody>
          <a:bodyPr spcFirstLastPara="1" vert="horz" wrap="square" lIns="121900" tIns="121900" rIns="121900" bIns="121900" rtlCol="0" anchor="t" anchorCtr="0">
            <a:noAutofit/>
          </a:bodyPr>
          <a:lstStyle/>
          <a:p>
            <a:pPr>
              <a:lnSpc>
                <a:spcPct val="100000"/>
              </a:lnSpc>
              <a:buFont typeface="Wingdings" panose="05000000000000000000" pitchFamily="2" charset="2"/>
              <a:buChar char="q"/>
            </a:pPr>
            <a:r>
              <a:rPr lang="en-US" dirty="0">
                <a:solidFill>
                  <a:schemeClr val="tx1"/>
                </a:solidFill>
                <a:latin typeface="Arial" panose="020B0604020202020204" pitchFamily="34" charset="0"/>
                <a:ea typeface="Calibri" panose="020F0502020204030204" pitchFamily="34" charset="0"/>
                <a:cs typeface="Arial" panose="020B0604020202020204" pitchFamily="34" charset="0"/>
              </a:rPr>
              <a:t>Threatens privacy.</a:t>
            </a:r>
          </a:p>
          <a:p>
            <a:pPr>
              <a:lnSpc>
                <a:spcPct val="100000"/>
              </a:lnSpc>
              <a:buFont typeface="Wingdings" panose="05000000000000000000" pitchFamily="2" charset="2"/>
              <a:buChar char="q"/>
            </a:pPr>
            <a:r>
              <a:rPr lang="en-US" dirty="0">
                <a:solidFill>
                  <a:schemeClr val="tx1"/>
                </a:solidFill>
                <a:latin typeface="Arial" panose="020B0604020202020204" pitchFamily="34" charset="0"/>
                <a:ea typeface="Calibri" panose="020F0502020204030204" pitchFamily="34" charset="0"/>
                <a:cs typeface="Arial" panose="020B0604020202020204" pitchFamily="34" charset="0"/>
              </a:rPr>
              <a:t>Imposes on personal freedom.</a:t>
            </a:r>
          </a:p>
          <a:p>
            <a:pPr>
              <a:lnSpc>
                <a:spcPct val="100000"/>
              </a:lnSpc>
              <a:buFont typeface="Wingdings" panose="05000000000000000000" pitchFamily="2" charset="2"/>
              <a:buChar char="q"/>
            </a:pPr>
            <a:r>
              <a:rPr lang="en-US" dirty="0">
                <a:solidFill>
                  <a:schemeClr val="tx1"/>
                </a:solidFill>
                <a:latin typeface="Arial" panose="020B0604020202020204" pitchFamily="34" charset="0"/>
                <a:ea typeface="Calibri" panose="020F0502020204030204" pitchFamily="34" charset="0"/>
                <a:cs typeface="Arial" panose="020B0604020202020204" pitchFamily="34" charset="0"/>
              </a:rPr>
              <a:t>Violates personal rights.</a:t>
            </a:r>
          </a:p>
          <a:p>
            <a:pPr>
              <a:lnSpc>
                <a:spcPct val="100000"/>
              </a:lnSpc>
              <a:buFont typeface="Wingdings" panose="05000000000000000000" pitchFamily="2" charset="2"/>
              <a:buChar char="q"/>
            </a:pPr>
            <a:r>
              <a:rPr lang="en-US" dirty="0">
                <a:solidFill>
                  <a:schemeClr val="tx1"/>
                </a:solidFill>
                <a:latin typeface="Arial" panose="020B0604020202020204" pitchFamily="34" charset="0"/>
                <a:ea typeface="Calibri" panose="020F0502020204030204" pitchFamily="34" charset="0"/>
                <a:cs typeface="Arial" panose="020B0604020202020204" pitchFamily="34" charset="0"/>
              </a:rPr>
              <a:t>Data vulnerabilities.</a:t>
            </a:r>
          </a:p>
          <a:p>
            <a:pPr>
              <a:lnSpc>
                <a:spcPct val="100000"/>
              </a:lnSpc>
              <a:buFont typeface="Wingdings" panose="05000000000000000000" pitchFamily="2" charset="2"/>
              <a:buChar char="q"/>
            </a:pPr>
            <a:r>
              <a:rPr lang="en-US" dirty="0">
                <a:solidFill>
                  <a:schemeClr val="tx1"/>
                </a:solidFill>
                <a:latin typeface="Arial" panose="020B0604020202020204" pitchFamily="34" charset="0"/>
                <a:ea typeface="Calibri" panose="020F0502020204030204" pitchFamily="34" charset="0"/>
                <a:cs typeface="Arial" panose="020B0604020202020204" pitchFamily="34" charset="0"/>
              </a:rPr>
              <a:t>Misuse causing fraud and other crimes.</a:t>
            </a:r>
          </a:p>
        </p:txBody>
      </p:sp>
      <p:sp>
        <p:nvSpPr>
          <p:cNvPr id="1108" name="Google Shape;1108;p50"/>
          <p:cNvSpPr txBox="1">
            <a:spLocks noGrp="1"/>
          </p:cNvSpPr>
          <p:nvPr>
            <p:ph type="subTitle" idx="4"/>
          </p:nvPr>
        </p:nvSpPr>
        <p:spPr>
          <a:xfrm>
            <a:off x="854984" y="2295204"/>
            <a:ext cx="4463397" cy="3676388"/>
          </a:xfrm>
          <a:prstGeom prst="rect">
            <a:avLst/>
          </a:prstGeom>
        </p:spPr>
        <p:txBody>
          <a:bodyPr spcFirstLastPara="1" vert="horz" wrap="square" lIns="121900" tIns="121900" rIns="121900" bIns="121900" rtlCol="0" anchor="t" anchorCtr="0">
            <a:noAutofit/>
          </a:bodyPr>
          <a:lstStyle/>
          <a:p>
            <a:pPr marL="457200" indent="-457200">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It’s easy to maintain.</a:t>
            </a:r>
          </a:p>
          <a:p>
            <a:pPr marL="457200" indent="-457200">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It’s user-friendly.</a:t>
            </a:r>
          </a:p>
          <a:p>
            <a:pPr marL="457200" indent="-457200">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No human intervention is required for marking attendance.</a:t>
            </a:r>
          </a:p>
          <a:p>
            <a:pPr marL="457200" indent="-457200">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The system </a:t>
            </a:r>
            <a:r>
              <a:rPr lang="en-US" dirty="0" err="1">
                <a:solidFill>
                  <a:schemeClr val="tx1"/>
                </a:solidFill>
                <a:latin typeface="Arial" panose="020B0604020202020204" pitchFamily="34" charset="0"/>
                <a:cs typeface="Arial" panose="020B0604020202020204" pitchFamily="34" charset="0"/>
              </a:rPr>
              <a:t>recognises</a:t>
            </a:r>
            <a:r>
              <a:rPr lang="en-US" dirty="0">
                <a:solidFill>
                  <a:schemeClr val="tx1"/>
                </a:solidFill>
                <a:latin typeface="Arial" panose="020B0604020202020204" pitchFamily="34" charset="0"/>
                <a:cs typeface="Arial" panose="020B0604020202020204" pitchFamily="34" charset="0"/>
              </a:rPr>
              <a:t> faces and records attendance.</a:t>
            </a:r>
          </a:p>
        </p:txBody>
      </p:sp>
      <p:cxnSp>
        <p:nvCxnSpPr>
          <p:cNvPr id="1111" name="Google Shape;1111;p50"/>
          <p:cNvCxnSpPr/>
          <p:nvPr/>
        </p:nvCxnSpPr>
        <p:spPr>
          <a:xfrm>
            <a:off x="838975" y="2119512"/>
            <a:ext cx="3914400" cy="0"/>
          </a:xfrm>
          <a:prstGeom prst="straightConnector1">
            <a:avLst/>
          </a:prstGeom>
          <a:noFill/>
          <a:ln w="9525" cap="flat" cmpd="sng">
            <a:solidFill>
              <a:schemeClr val="dk1"/>
            </a:solidFill>
            <a:prstDash val="solid"/>
            <a:round/>
            <a:headEnd type="none" w="med" len="med"/>
            <a:tailEnd type="none" w="med" len="med"/>
          </a:ln>
        </p:spPr>
      </p:cxnSp>
      <p:cxnSp>
        <p:nvCxnSpPr>
          <p:cNvPr id="1112" name="Google Shape;1112;p50"/>
          <p:cNvCxnSpPr/>
          <p:nvPr/>
        </p:nvCxnSpPr>
        <p:spPr>
          <a:xfrm>
            <a:off x="6797020" y="2119512"/>
            <a:ext cx="391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8740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4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PROJECT CHALLENGES</a:t>
            </a:r>
            <a:endParaRPr dirty="0"/>
          </a:p>
        </p:txBody>
      </p:sp>
      <p:sp>
        <p:nvSpPr>
          <p:cNvPr id="939" name="Google Shape;939;p45"/>
          <p:cNvSpPr txBox="1"/>
          <p:nvPr/>
        </p:nvSpPr>
        <p:spPr>
          <a:xfrm>
            <a:off x="850650" y="4873381"/>
            <a:ext cx="4331252" cy="1343457"/>
          </a:xfrm>
          <a:prstGeom prst="rect">
            <a:avLst/>
          </a:prstGeom>
          <a:noFill/>
          <a:ln>
            <a:noFill/>
          </a:ln>
        </p:spPr>
        <p:txBody>
          <a:bodyPr spcFirstLastPara="1" wrap="square" lIns="121900" tIns="121900" rIns="121900" bIns="121900" anchor="t" anchorCtr="0">
            <a:noAutofit/>
          </a:bodyPr>
          <a:lstStyle/>
          <a:p>
            <a:r>
              <a:rPr lang="en-US" sz="2000" dirty="0">
                <a:latin typeface="Arial" panose="020B0604020202020204" pitchFamily="34" charset="0"/>
                <a:cs typeface="Arial" panose="020B0604020202020204" pitchFamily="34" charset="0"/>
              </a:rPr>
              <a:t>Varying situations cause different moods which result in showing various emotions and eventually change in facial expressions.</a:t>
            </a:r>
            <a:endParaRPr sz="2000" dirty="0">
              <a:latin typeface="Rajdhani Medium"/>
              <a:ea typeface="Rajdhani Medium"/>
              <a:cs typeface="Rajdhani Medium"/>
              <a:sym typeface="Rajdhani Medium"/>
            </a:endParaRPr>
          </a:p>
        </p:txBody>
      </p:sp>
      <p:sp>
        <p:nvSpPr>
          <p:cNvPr id="940" name="Google Shape;940;p45"/>
          <p:cNvSpPr txBox="1"/>
          <p:nvPr/>
        </p:nvSpPr>
        <p:spPr>
          <a:xfrm>
            <a:off x="991567" y="1694376"/>
            <a:ext cx="3253200" cy="1128000"/>
          </a:xfrm>
          <a:prstGeom prst="rect">
            <a:avLst/>
          </a:prstGeom>
          <a:noFill/>
          <a:ln>
            <a:noFill/>
          </a:ln>
        </p:spPr>
        <p:txBody>
          <a:bodyPr spcFirstLastPara="1" wrap="square" lIns="121900" tIns="121900" rIns="121900" bIns="121900" anchor="b" anchorCtr="0">
            <a:noAutofit/>
          </a:bodyPr>
          <a:lstStyle/>
          <a:p>
            <a:r>
              <a:rPr lang="en-IN" sz="3600" b="1" dirty="0">
                <a:latin typeface="Oxanium ExtraBold"/>
                <a:ea typeface="Oxanium ExtraBold"/>
                <a:cs typeface="Oxanium ExtraBold"/>
                <a:sym typeface="Oxanium ExtraBold"/>
              </a:rPr>
              <a:t>Illumination</a:t>
            </a:r>
          </a:p>
        </p:txBody>
      </p:sp>
      <p:sp>
        <p:nvSpPr>
          <p:cNvPr id="941" name="Google Shape;941;p45"/>
          <p:cNvSpPr txBox="1"/>
          <p:nvPr/>
        </p:nvSpPr>
        <p:spPr>
          <a:xfrm>
            <a:off x="1005720" y="2935447"/>
            <a:ext cx="3253200" cy="887200"/>
          </a:xfrm>
          <a:prstGeom prst="rect">
            <a:avLst/>
          </a:prstGeom>
          <a:noFill/>
          <a:ln>
            <a:noFill/>
          </a:ln>
        </p:spPr>
        <p:txBody>
          <a:bodyPr spcFirstLastPara="1" wrap="square" lIns="121900" tIns="121900" rIns="121900" bIns="121900" anchor="t" anchorCtr="0">
            <a:noAutofit/>
          </a:bodyPr>
          <a:lstStyle/>
          <a:p>
            <a:r>
              <a:rPr lang="en-US" sz="2133" dirty="0">
                <a:latin typeface="Rajdhani Medium"/>
                <a:ea typeface="Rajdhani Medium"/>
                <a:cs typeface="Rajdhani Medium"/>
                <a:sym typeface="Rajdhani Medium"/>
              </a:rPr>
              <a:t>Illumination stands for light variations</a:t>
            </a:r>
          </a:p>
        </p:txBody>
      </p:sp>
      <p:sp>
        <p:nvSpPr>
          <p:cNvPr id="942" name="Google Shape;942;p45"/>
          <p:cNvSpPr txBox="1"/>
          <p:nvPr/>
        </p:nvSpPr>
        <p:spPr>
          <a:xfrm>
            <a:off x="7244055" y="1666234"/>
            <a:ext cx="3253200" cy="1128000"/>
          </a:xfrm>
          <a:prstGeom prst="rect">
            <a:avLst/>
          </a:prstGeom>
          <a:noFill/>
          <a:ln>
            <a:noFill/>
          </a:ln>
        </p:spPr>
        <p:txBody>
          <a:bodyPr spcFirstLastPara="1" wrap="square" lIns="121900" tIns="121900" rIns="121900" bIns="121900" anchor="b" anchorCtr="0">
            <a:noAutofit/>
          </a:bodyPr>
          <a:lstStyle/>
          <a:p>
            <a:pPr algn="ctr"/>
            <a:r>
              <a:rPr lang="en-IN" sz="3600" b="1" dirty="0">
                <a:latin typeface="Oxanium ExtraBold"/>
                <a:ea typeface="Oxanium ExtraBold"/>
                <a:cs typeface="Oxanium ExtraBold"/>
                <a:sym typeface="Oxanium ExtraBold"/>
              </a:rPr>
              <a:t>Pose</a:t>
            </a:r>
          </a:p>
        </p:txBody>
      </p:sp>
      <p:sp>
        <p:nvSpPr>
          <p:cNvPr id="944" name="Google Shape;944;p45"/>
          <p:cNvSpPr txBox="1"/>
          <p:nvPr/>
        </p:nvSpPr>
        <p:spPr>
          <a:xfrm>
            <a:off x="792802" y="3755284"/>
            <a:ext cx="3253200" cy="1128000"/>
          </a:xfrm>
          <a:prstGeom prst="rect">
            <a:avLst/>
          </a:prstGeom>
          <a:noFill/>
          <a:ln>
            <a:noFill/>
          </a:ln>
        </p:spPr>
        <p:txBody>
          <a:bodyPr spcFirstLastPara="1" wrap="square" lIns="121900" tIns="121900" rIns="121900" bIns="121900" anchor="b" anchorCtr="0">
            <a:noAutofit/>
          </a:bodyPr>
          <a:lstStyle/>
          <a:p>
            <a:r>
              <a:rPr lang="en-IN" sz="3600" b="1" dirty="0">
                <a:latin typeface="Oxanium ExtraBold"/>
                <a:ea typeface="Oxanium ExtraBold"/>
                <a:cs typeface="Oxanium ExtraBold"/>
                <a:sym typeface="Oxanium ExtraBold"/>
              </a:rPr>
              <a:t>Expressions</a:t>
            </a:r>
          </a:p>
        </p:txBody>
      </p:sp>
      <p:sp>
        <p:nvSpPr>
          <p:cNvPr id="945" name="Google Shape;945;p45"/>
          <p:cNvSpPr txBox="1"/>
          <p:nvPr/>
        </p:nvSpPr>
        <p:spPr>
          <a:xfrm>
            <a:off x="8021823" y="3746004"/>
            <a:ext cx="3584831" cy="1128000"/>
          </a:xfrm>
          <a:prstGeom prst="rect">
            <a:avLst/>
          </a:prstGeom>
          <a:noFill/>
          <a:ln>
            <a:noFill/>
          </a:ln>
        </p:spPr>
        <p:txBody>
          <a:bodyPr spcFirstLastPara="1" wrap="square" lIns="121900" tIns="121900" rIns="121900" bIns="121900" anchor="b" anchorCtr="0">
            <a:noAutofit/>
          </a:bodyPr>
          <a:lstStyle/>
          <a:p>
            <a:pPr algn="r"/>
            <a:r>
              <a:rPr lang="en-IN" sz="3600" b="1" dirty="0">
                <a:latin typeface="Oxanium ExtraBold"/>
                <a:ea typeface="Oxanium ExtraBold"/>
                <a:cs typeface="Oxanium ExtraBold"/>
                <a:sym typeface="Oxanium ExtraBold"/>
              </a:rPr>
              <a:t>Image Resolution</a:t>
            </a:r>
          </a:p>
        </p:txBody>
      </p:sp>
      <p:sp>
        <p:nvSpPr>
          <p:cNvPr id="946" name="Google Shape;946;p45"/>
          <p:cNvSpPr txBox="1"/>
          <p:nvPr/>
        </p:nvSpPr>
        <p:spPr>
          <a:xfrm>
            <a:off x="8204602" y="4869580"/>
            <a:ext cx="3867286" cy="1871687"/>
          </a:xfrm>
          <a:prstGeom prst="rect">
            <a:avLst/>
          </a:prstGeom>
          <a:noFill/>
          <a:ln>
            <a:noFill/>
          </a:ln>
        </p:spPr>
        <p:txBody>
          <a:bodyPr spcFirstLastPara="1" wrap="square" lIns="121900" tIns="121900" rIns="121900" bIns="121900" anchor="t" anchorCtr="0">
            <a:noAutofit/>
          </a:bodyPr>
          <a:lstStyle/>
          <a:p>
            <a:r>
              <a:rPr lang="en-US" sz="2133" dirty="0">
                <a:latin typeface="Rajdhani Medium"/>
                <a:ea typeface="Rajdhani Medium"/>
                <a:cs typeface="Rajdhani Medium"/>
                <a:sym typeface="Rajdhani Medium"/>
              </a:rPr>
              <a:t>Another important issue with face recognition system is the varying quality and resolution of the images given as input.</a:t>
            </a:r>
          </a:p>
        </p:txBody>
      </p:sp>
      <p:cxnSp>
        <p:nvCxnSpPr>
          <p:cNvPr id="947" name="Google Shape;947;p45"/>
          <p:cNvCxnSpPr/>
          <p:nvPr/>
        </p:nvCxnSpPr>
        <p:spPr>
          <a:xfrm>
            <a:off x="8270630" y="2734433"/>
            <a:ext cx="3253200" cy="0"/>
          </a:xfrm>
          <a:prstGeom prst="straightConnector1">
            <a:avLst/>
          </a:prstGeom>
          <a:noFill/>
          <a:ln w="9525" cap="flat" cmpd="sng">
            <a:solidFill>
              <a:schemeClr val="dk1"/>
            </a:solidFill>
            <a:prstDash val="solid"/>
            <a:round/>
            <a:headEnd type="none" w="med" len="med"/>
            <a:tailEnd type="none" w="med" len="med"/>
          </a:ln>
        </p:spPr>
      </p:cxnSp>
      <p:cxnSp>
        <p:nvCxnSpPr>
          <p:cNvPr id="948" name="Google Shape;948;p45"/>
          <p:cNvCxnSpPr/>
          <p:nvPr/>
        </p:nvCxnSpPr>
        <p:spPr>
          <a:xfrm>
            <a:off x="8330106" y="4844201"/>
            <a:ext cx="3253200" cy="0"/>
          </a:xfrm>
          <a:prstGeom prst="straightConnector1">
            <a:avLst/>
          </a:prstGeom>
          <a:noFill/>
          <a:ln w="9525" cap="flat" cmpd="sng">
            <a:solidFill>
              <a:schemeClr val="dk1"/>
            </a:solidFill>
            <a:prstDash val="solid"/>
            <a:round/>
            <a:headEnd type="none" w="med" len="med"/>
            <a:tailEnd type="none" w="med" len="med"/>
          </a:ln>
        </p:spPr>
      </p:cxnSp>
      <p:cxnSp>
        <p:nvCxnSpPr>
          <p:cNvPr id="949" name="Google Shape;949;p45"/>
          <p:cNvCxnSpPr/>
          <p:nvPr/>
        </p:nvCxnSpPr>
        <p:spPr>
          <a:xfrm>
            <a:off x="909967" y="4815921"/>
            <a:ext cx="3334800" cy="0"/>
          </a:xfrm>
          <a:prstGeom prst="straightConnector1">
            <a:avLst/>
          </a:prstGeom>
          <a:noFill/>
          <a:ln w="9525" cap="flat" cmpd="sng">
            <a:solidFill>
              <a:schemeClr val="dk1"/>
            </a:solidFill>
            <a:prstDash val="solid"/>
            <a:round/>
            <a:headEnd type="none" w="med" len="med"/>
            <a:tailEnd type="none" w="med" len="med"/>
          </a:ln>
        </p:spPr>
      </p:cxnSp>
      <p:cxnSp>
        <p:nvCxnSpPr>
          <p:cNvPr id="950" name="Google Shape;950;p45"/>
          <p:cNvCxnSpPr/>
          <p:nvPr/>
        </p:nvCxnSpPr>
        <p:spPr>
          <a:xfrm>
            <a:off x="950767" y="2759521"/>
            <a:ext cx="3334800" cy="0"/>
          </a:xfrm>
          <a:prstGeom prst="straightConnector1">
            <a:avLst/>
          </a:prstGeom>
          <a:noFill/>
          <a:ln w="9525" cap="flat" cmpd="sng">
            <a:solidFill>
              <a:schemeClr val="dk1"/>
            </a:solidFill>
            <a:prstDash val="solid"/>
            <a:round/>
            <a:headEnd type="none" w="med" len="med"/>
            <a:tailEnd type="none" w="med" len="med"/>
          </a:ln>
        </p:spPr>
      </p:cxnSp>
      <p:sp>
        <p:nvSpPr>
          <p:cNvPr id="951" name="Google Shape;951;p45"/>
          <p:cNvSpPr/>
          <p:nvPr/>
        </p:nvSpPr>
        <p:spPr>
          <a:xfrm rot="502524">
            <a:off x="4530138" y="2152606"/>
            <a:ext cx="1004628" cy="87406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952" name="Google Shape;952;p45"/>
          <p:cNvSpPr/>
          <p:nvPr/>
        </p:nvSpPr>
        <p:spPr>
          <a:xfrm rot="501864">
            <a:off x="6736466" y="2158679"/>
            <a:ext cx="990789" cy="86202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953" name="Google Shape;953;p45"/>
          <p:cNvSpPr/>
          <p:nvPr/>
        </p:nvSpPr>
        <p:spPr>
          <a:xfrm rot="501822">
            <a:off x="4528056" y="4339849"/>
            <a:ext cx="1009053" cy="877912"/>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954" name="Google Shape;954;p45"/>
          <p:cNvSpPr/>
          <p:nvPr/>
        </p:nvSpPr>
        <p:spPr>
          <a:xfrm rot="501513">
            <a:off x="6731619" y="4343604"/>
            <a:ext cx="1000575" cy="870536"/>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955" name="Google Shape;955;p45"/>
          <p:cNvSpPr txBox="1"/>
          <p:nvPr/>
        </p:nvSpPr>
        <p:spPr>
          <a:xfrm>
            <a:off x="6738600" y="2281129"/>
            <a:ext cx="986400" cy="494400"/>
          </a:xfrm>
          <a:prstGeom prst="rect">
            <a:avLst/>
          </a:prstGeom>
          <a:noFill/>
          <a:ln>
            <a:noFill/>
          </a:ln>
        </p:spPr>
        <p:txBody>
          <a:bodyPr spcFirstLastPara="1" wrap="square" lIns="121900" tIns="121900" rIns="121900" bIns="121900" anchor="ctr" anchorCtr="0">
            <a:noAutofit/>
          </a:bodyPr>
          <a:lstStyle/>
          <a:p>
            <a:pPr algn="ctr"/>
            <a:r>
              <a:rPr lang="en" sz="3200">
                <a:latin typeface="Oxanium ExtraBold"/>
                <a:ea typeface="Oxanium ExtraBold"/>
                <a:cs typeface="Oxanium ExtraBold"/>
                <a:sym typeface="Oxanium ExtraBold"/>
              </a:rPr>
              <a:t>02.</a:t>
            </a:r>
            <a:endParaRPr sz="3200">
              <a:latin typeface="Oxanium ExtraBold"/>
              <a:ea typeface="Oxanium ExtraBold"/>
              <a:cs typeface="Oxanium ExtraBold"/>
              <a:sym typeface="Oxanium ExtraBold"/>
            </a:endParaRPr>
          </a:p>
        </p:txBody>
      </p:sp>
      <p:sp>
        <p:nvSpPr>
          <p:cNvPr id="956" name="Google Shape;956;p45"/>
          <p:cNvSpPr txBox="1"/>
          <p:nvPr/>
        </p:nvSpPr>
        <p:spPr>
          <a:xfrm>
            <a:off x="6738600" y="4478000"/>
            <a:ext cx="986400" cy="494400"/>
          </a:xfrm>
          <a:prstGeom prst="rect">
            <a:avLst/>
          </a:prstGeom>
          <a:noFill/>
          <a:ln>
            <a:noFill/>
          </a:ln>
        </p:spPr>
        <p:txBody>
          <a:bodyPr spcFirstLastPara="1" wrap="square" lIns="121900" tIns="121900" rIns="121900" bIns="121900" anchor="ctr" anchorCtr="0">
            <a:noAutofit/>
          </a:bodyPr>
          <a:lstStyle/>
          <a:p>
            <a:pPr algn="ctr"/>
            <a:r>
              <a:rPr lang="en" sz="3200">
                <a:latin typeface="Oxanium ExtraBold"/>
                <a:ea typeface="Oxanium ExtraBold"/>
                <a:cs typeface="Oxanium ExtraBold"/>
                <a:sym typeface="Oxanium ExtraBold"/>
              </a:rPr>
              <a:t>04.</a:t>
            </a:r>
            <a:endParaRPr sz="3200">
              <a:latin typeface="Oxanium ExtraBold"/>
              <a:ea typeface="Oxanium ExtraBold"/>
              <a:cs typeface="Oxanium ExtraBold"/>
              <a:sym typeface="Oxanium ExtraBold"/>
            </a:endParaRPr>
          </a:p>
        </p:txBody>
      </p:sp>
      <p:sp>
        <p:nvSpPr>
          <p:cNvPr id="957" name="Google Shape;957;p45"/>
          <p:cNvSpPr txBox="1"/>
          <p:nvPr/>
        </p:nvSpPr>
        <p:spPr>
          <a:xfrm>
            <a:off x="4539400" y="2281129"/>
            <a:ext cx="986400" cy="494400"/>
          </a:xfrm>
          <a:prstGeom prst="rect">
            <a:avLst/>
          </a:prstGeom>
          <a:noFill/>
          <a:ln>
            <a:noFill/>
          </a:ln>
        </p:spPr>
        <p:txBody>
          <a:bodyPr spcFirstLastPara="1" wrap="square" lIns="121900" tIns="121900" rIns="121900" bIns="121900" anchor="ctr" anchorCtr="0">
            <a:noAutofit/>
          </a:bodyPr>
          <a:lstStyle/>
          <a:p>
            <a:pPr algn="ctr"/>
            <a:r>
              <a:rPr lang="en" sz="3200" dirty="0">
                <a:latin typeface="Oxanium ExtraBold"/>
                <a:ea typeface="Oxanium ExtraBold"/>
                <a:cs typeface="Oxanium ExtraBold"/>
                <a:sym typeface="Oxanium ExtraBold"/>
              </a:rPr>
              <a:t>01.</a:t>
            </a:r>
            <a:endParaRPr sz="3200" dirty="0">
              <a:latin typeface="Oxanium ExtraBold"/>
              <a:ea typeface="Oxanium ExtraBold"/>
              <a:cs typeface="Oxanium ExtraBold"/>
              <a:sym typeface="Oxanium ExtraBold"/>
            </a:endParaRPr>
          </a:p>
        </p:txBody>
      </p:sp>
      <p:sp>
        <p:nvSpPr>
          <p:cNvPr id="958" name="Google Shape;958;p45"/>
          <p:cNvSpPr txBox="1"/>
          <p:nvPr/>
        </p:nvSpPr>
        <p:spPr>
          <a:xfrm>
            <a:off x="4539400" y="4478000"/>
            <a:ext cx="986400" cy="494400"/>
          </a:xfrm>
          <a:prstGeom prst="rect">
            <a:avLst/>
          </a:prstGeom>
          <a:noFill/>
          <a:ln>
            <a:noFill/>
          </a:ln>
        </p:spPr>
        <p:txBody>
          <a:bodyPr spcFirstLastPara="1" wrap="square" lIns="121900" tIns="121900" rIns="121900" bIns="121900" anchor="ctr" anchorCtr="0">
            <a:noAutofit/>
          </a:bodyPr>
          <a:lstStyle/>
          <a:p>
            <a:pPr algn="ctr"/>
            <a:r>
              <a:rPr lang="en" sz="3200">
                <a:latin typeface="Oxanium ExtraBold"/>
                <a:ea typeface="Oxanium ExtraBold"/>
                <a:cs typeface="Oxanium ExtraBold"/>
                <a:sym typeface="Oxanium ExtraBold"/>
              </a:rPr>
              <a:t>03.</a:t>
            </a:r>
            <a:endParaRPr sz="3200">
              <a:latin typeface="Oxanium ExtraBold"/>
              <a:ea typeface="Oxanium ExtraBold"/>
              <a:cs typeface="Oxanium ExtraBold"/>
              <a:sym typeface="Oxanium ExtraBold"/>
            </a:endParaRPr>
          </a:p>
        </p:txBody>
      </p:sp>
      <p:sp>
        <p:nvSpPr>
          <p:cNvPr id="959" name="Google Shape;959;p45"/>
          <p:cNvSpPr/>
          <p:nvPr/>
        </p:nvSpPr>
        <p:spPr>
          <a:xfrm rot="502052">
            <a:off x="5422514" y="3132525"/>
            <a:ext cx="1338735" cy="1164747"/>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960" name="Google Shape;960;p45"/>
          <p:cNvSpPr/>
          <p:nvPr/>
        </p:nvSpPr>
        <p:spPr>
          <a:xfrm>
            <a:off x="5756812" y="3379047"/>
            <a:ext cx="678376" cy="671708"/>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961" name="Google Shape;961;p45"/>
          <p:cNvGrpSpPr/>
          <p:nvPr/>
        </p:nvGrpSpPr>
        <p:grpSpPr>
          <a:xfrm rot="6163624">
            <a:off x="5947232" y="4642842"/>
            <a:ext cx="370379" cy="494385"/>
            <a:chOff x="2395475" y="4494275"/>
            <a:chExt cx="277793" cy="370801"/>
          </a:xfrm>
        </p:grpSpPr>
        <p:sp>
          <p:nvSpPr>
            <p:cNvPr id="962" name="Google Shape;962;p45"/>
            <p:cNvSpPr/>
            <p:nvPr/>
          </p:nvSpPr>
          <p:spPr>
            <a:xfrm>
              <a:off x="2395475" y="4494275"/>
              <a:ext cx="198336" cy="331073"/>
            </a:xfrm>
            <a:custGeom>
              <a:avLst/>
              <a:gdLst/>
              <a:ahLst/>
              <a:cxnLst/>
              <a:rect l="l" t="t" r="r" b="b"/>
              <a:pathLst>
                <a:path w="1288" h="2150" extrusionOk="0">
                  <a:moveTo>
                    <a:pt x="263" y="1"/>
                  </a:moveTo>
                  <a:cubicBezTo>
                    <a:pt x="187" y="1"/>
                    <a:pt x="112" y="35"/>
                    <a:pt x="45" y="123"/>
                  </a:cubicBezTo>
                  <a:cubicBezTo>
                    <a:pt x="0" y="184"/>
                    <a:pt x="61" y="259"/>
                    <a:pt x="125" y="259"/>
                  </a:cubicBezTo>
                  <a:cubicBezTo>
                    <a:pt x="147" y="259"/>
                    <a:pt x="169" y="250"/>
                    <a:pt x="187" y="229"/>
                  </a:cubicBezTo>
                  <a:cubicBezTo>
                    <a:pt x="213" y="197"/>
                    <a:pt x="242" y="183"/>
                    <a:pt x="272" y="183"/>
                  </a:cubicBezTo>
                  <a:cubicBezTo>
                    <a:pt x="498" y="183"/>
                    <a:pt x="807" y="989"/>
                    <a:pt x="837" y="1094"/>
                  </a:cubicBezTo>
                  <a:cubicBezTo>
                    <a:pt x="932" y="1413"/>
                    <a:pt x="908" y="1733"/>
                    <a:pt x="944" y="2052"/>
                  </a:cubicBezTo>
                  <a:cubicBezTo>
                    <a:pt x="951" y="2112"/>
                    <a:pt x="999" y="2150"/>
                    <a:pt x="1046" y="2150"/>
                  </a:cubicBezTo>
                  <a:cubicBezTo>
                    <a:pt x="1082" y="2150"/>
                    <a:pt x="1118" y="2127"/>
                    <a:pt x="1134" y="2076"/>
                  </a:cubicBezTo>
                  <a:cubicBezTo>
                    <a:pt x="1287" y="1531"/>
                    <a:pt x="1063" y="845"/>
                    <a:pt x="766" y="383"/>
                  </a:cubicBezTo>
                  <a:cubicBezTo>
                    <a:pt x="657" y="222"/>
                    <a:pt x="456" y="1"/>
                    <a:pt x="26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63" name="Google Shape;963;p45"/>
            <p:cNvSpPr/>
            <p:nvPr/>
          </p:nvSpPr>
          <p:spPr>
            <a:xfrm>
              <a:off x="2460919" y="4716632"/>
              <a:ext cx="212349" cy="148444"/>
            </a:xfrm>
            <a:custGeom>
              <a:avLst/>
              <a:gdLst/>
              <a:ahLst/>
              <a:cxnLst/>
              <a:rect l="l" t="t" r="r" b="b"/>
              <a:pathLst>
                <a:path w="1379" h="964" extrusionOk="0">
                  <a:moveTo>
                    <a:pt x="1231" y="0"/>
                  </a:moveTo>
                  <a:cubicBezTo>
                    <a:pt x="1209" y="0"/>
                    <a:pt x="1187" y="8"/>
                    <a:pt x="1170" y="28"/>
                  </a:cubicBezTo>
                  <a:cubicBezTo>
                    <a:pt x="993" y="229"/>
                    <a:pt x="839" y="442"/>
                    <a:pt x="673" y="655"/>
                  </a:cubicBezTo>
                  <a:cubicBezTo>
                    <a:pt x="641" y="696"/>
                    <a:pt x="636" y="714"/>
                    <a:pt x="614" y="714"/>
                  </a:cubicBezTo>
                  <a:cubicBezTo>
                    <a:pt x="604" y="714"/>
                    <a:pt x="589" y="710"/>
                    <a:pt x="567" y="703"/>
                  </a:cubicBezTo>
                  <a:cubicBezTo>
                    <a:pt x="519" y="691"/>
                    <a:pt x="448" y="549"/>
                    <a:pt x="412" y="502"/>
                  </a:cubicBezTo>
                  <a:cubicBezTo>
                    <a:pt x="330" y="383"/>
                    <a:pt x="259" y="265"/>
                    <a:pt x="188" y="134"/>
                  </a:cubicBezTo>
                  <a:cubicBezTo>
                    <a:pt x="170" y="102"/>
                    <a:pt x="143" y="88"/>
                    <a:pt x="117" y="88"/>
                  </a:cubicBezTo>
                  <a:cubicBezTo>
                    <a:pt x="59" y="88"/>
                    <a:pt x="1" y="156"/>
                    <a:pt x="34" y="229"/>
                  </a:cubicBezTo>
                  <a:cubicBezTo>
                    <a:pt x="117" y="418"/>
                    <a:pt x="223" y="597"/>
                    <a:pt x="354" y="774"/>
                  </a:cubicBezTo>
                  <a:cubicBezTo>
                    <a:pt x="409" y="863"/>
                    <a:pt x="487" y="964"/>
                    <a:pt x="605" y="964"/>
                  </a:cubicBezTo>
                  <a:cubicBezTo>
                    <a:pt x="612" y="964"/>
                    <a:pt x="619" y="964"/>
                    <a:pt x="626" y="963"/>
                  </a:cubicBezTo>
                  <a:cubicBezTo>
                    <a:pt x="756" y="963"/>
                    <a:pt x="839" y="810"/>
                    <a:pt x="922" y="715"/>
                  </a:cubicBezTo>
                  <a:cubicBezTo>
                    <a:pt x="1052" y="525"/>
                    <a:pt x="1194" y="347"/>
                    <a:pt x="1324" y="158"/>
                  </a:cubicBezTo>
                  <a:cubicBezTo>
                    <a:pt x="1378" y="86"/>
                    <a:pt x="1302" y="0"/>
                    <a:pt x="123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964" name="Google Shape;964;p45"/>
          <p:cNvGrpSpPr/>
          <p:nvPr/>
        </p:nvGrpSpPr>
        <p:grpSpPr>
          <a:xfrm rot="-5400000">
            <a:off x="5917218" y="2342485"/>
            <a:ext cx="370391" cy="494401"/>
            <a:chOff x="2395475" y="4494275"/>
            <a:chExt cx="277793" cy="370801"/>
          </a:xfrm>
        </p:grpSpPr>
        <p:sp>
          <p:nvSpPr>
            <p:cNvPr id="965" name="Google Shape;965;p45"/>
            <p:cNvSpPr/>
            <p:nvPr/>
          </p:nvSpPr>
          <p:spPr>
            <a:xfrm>
              <a:off x="2395475" y="4494275"/>
              <a:ext cx="198336" cy="331073"/>
            </a:xfrm>
            <a:custGeom>
              <a:avLst/>
              <a:gdLst/>
              <a:ahLst/>
              <a:cxnLst/>
              <a:rect l="l" t="t" r="r" b="b"/>
              <a:pathLst>
                <a:path w="1288" h="2150" extrusionOk="0">
                  <a:moveTo>
                    <a:pt x="263" y="1"/>
                  </a:moveTo>
                  <a:cubicBezTo>
                    <a:pt x="187" y="1"/>
                    <a:pt x="112" y="35"/>
                    <a:pt x="45" y="123"/>
                  </a:cubicBezTo>
                  <a:cubicBezTo>
                    <a:pt x="0" y="184"/>
                    <a:pt x="61" y="259"/>
                    <a:pt x="125" y="259"/>
                  </a:cubicBezTo>
                  <a:cubicBezTo>
                    <a:pt x="147" y="259"/>
                    <a:pt x="169" y="250"/>
                    <a:pt x="187" y="229"/>
                  </a:cubicBezTo>
                  <a:cubicBezTo>
                    <a:pt x="213" y="197"/>
                    <a:pt x="242" y="183"/>
                    <a:pt x="272" y="183"/>
                  </a:cubicBezTo>
                  <a:cubicBezTo>
                    <a:pt x="498" y="183"/>
                    <a:pt x="807" y="989"/>
                    <a:pt x="837" y="1094"/>
                  </a:cubicBezTo>
                  <a:cubicBezTo>
                    <a:pt x="932" y="1413"/>
                    <a:pt x="908" y="1733"/>
                    <a:pt x="944" y="2052"/>
                  </a:cubicBezTo>
                  <a:cubicBezTo>
                    <a:pt x="951" y="2112"/>
                    <a:pt x="999" y="2150"/>
                    <a:pt x="1046" y="2150"/>
                  </a:cubicBezTo>
                  <a:cubicBezTo>
                    <a:pt x="1082" y="2150"/>
                    <a:pt x="1118" y="2127"/>
                    <a:pt x="1134" y="2076"/>
                  </a:cubicBezTo>
                  <a:cubicBezTo>
                    <a:pt x="1287" y="1531"/>
                    <a:pt x="1063" y="845"/>
                    <a:pt x="766" y="383"/>
                  </a:cubicBezTo>
                  <a:cubicBezTo>
                    <a:pt x="657" y="222"/>
                    <a:pt x="456" y="1"/>
                    <a:pt x="26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66" name="Google Shape;966;p45"/>
            <p:cNvSpPr/>
            <p:nvPr/>
          </p:nvSpPr>
          <p:spPr>
            <a:xfrm>
              <a:off x="2460919" y="4716632"/>
              <a:ext cx="212349" cy="148444"/>
            </a:xfrm>
            <a:custGeom>
              <a:avLst/>
              <a:gdLst/>
              <a:ahLst/>
              <a:cxnLst/>
              <a:rect l="l" t="t" r="r" b="b"/>
              <a:pathLst>
                <a:path w="1379" h="964" extrusionOk="0">
                  <a:moveTo>
                    <a:pt x="1231" y="0"/>
                  </a:moveTo>
                  <a:cubicBezTo>
                    <a:pt x="1209" y="0"/>
                    <a:pt x="1187" y="8"/>
                    <a:pt x="1170" y="28"/>
                  </a:cubicBezTo>
                  <a:cubicBezTo>
                    <a:pt x="993" y="229"/>
                    <a:pt x="839" y="442"/>
                    <a:pt x="673" y="655"/>
                  </a:cubicBezTo>
                  <a:cubicBezTo>
                    <a:pt x="641" y="696"/>
                    <a:pt x="636" y="714"/>
                    <a:pt x="614" y="714"/>
                  </a:cubicBezTo>
                  <a:cubicBezTo>
                    <a:pt x="604" y="714"/>
                    <a:pt x="589" y="710"/>
                    <a:pt x="567" y="703"/>
                  </a:cubicBezTo>
                  <a:cubicBezTo>
                    <a:pt x="519" y="691"/>
                    <a:pt x="448" y="549"/>
                    <a:pt x="412" y="502"/>
                  </a:cubicBezTo>
                  <a:cubicBezTo>
                    <a:pt x="330" y="383"/>
                    <a:pt x="259" y="265"/>
                    <a:pt x="188" y="134"/>
                  </a:cubicBezTo>
                  <a:cubicBezTo>
                    <a:pt x="170" y="102"/>
                    <a:pt x="143" y="88"/>
                    <a:pt x="117" y="88"/>
                  </a:cubicBezTo>
                  <a:cubicBezTo>
                    <a:pt x="59" y="88"/>
                    <a:pt x="1" y="156"/>
                    <a:pt x="34" y="229"/>
                  </a:cubicBezTo>
                  <a:cubicBezTo>
                    <a:pt x="117" y="418"/>
                    <a:pt x="223" y="597"/>
                    <a:pt x="354" y="774"/>
                  </a:cubicBezTo>
                  <a:cubicBezTo>
                    <a:pt x="409" y="863"/>
                    <a:pt x="487" y="964"/>
                    <a:pt x="605" y="964"/>
                  </a:cubicBezTo>
                  <a:cubicBezTo>
                    <a:pt x="612" y="964"/>
                    <a:pt x="619" y="964"/>
                    <a:pt x="626" y="963"/>
                  </a:cubicBezTo>
                  <a:cubicBezTo>
                    <a:pt x="756" y="963"/>
                    <a:pt x="839" y="810"/>
                    <a:pt x="922" y="715"/>
                  </a:cubicBezTo>
                  <a:cubicBezTo>
                    <a:pt x="1052" y="525"/>
                    <a:pt x="1194" y="347"/>
                    <a:pt x="1324" y="158"/>
                  </a:cubicBezTo>
                  <a:cubicBezTo>
                    <a:pt x="1378" y="86"/>
                    <a:pt x="1302" y="0"/>
                    <a:pt x="123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967" name="Google Shape;967;p45"/>
          <p:cNvGrpSpPr/>
          <p:nvPr/>
        </p:nvGrpSpPr>
        <p:grpSpPr>
          <a:xfrm rot="844509">
            <a:off x="7203732" y="3467697"/>
            <a:ext cx="370400" cy="494412"/>
            <a:chOff x="2395475" y="4494275"/>
            <a:chExt cx="277793" cy="370801"/>
          </a:xfrm>
        </p:grpSpPr>
        <p:sp>
          <p:nvSpPr>
            <p:cNvPr id="968" name="Google Shape;968;p45"/>
            <p:cNvSpPr/>
            <p:nvPr/>
          </p:nvSpPr>
          <p:spPr>
            <a:xfrm>
              <a:off x="2395475" y="4494275"/>
              <a:ext cx="198336" cy="331073"/>
            </a:xfrm>
            <a:custGeom>
              <a:avLst/>
              <a:gdLst/>
              <a:ahLst/>
              <a:cxnLst/>
              <a:rect l="l" t="t" r="r" b="b"/>
              <a:pathLst>
                <a:path w="1288" h="2150" extrusionOk="0">
                  <a:moveTo>
                    <a:pt x="263" y="1"/>
                  </a:moveTo>
                  <a:cubicBezTo>
                    <a:pt x="187" y="1"/>
                    <a:pt x="112" y="35"/>
                    <a:pt x="45" y="123"/>
                  </a:cubicBezTo>
                  <a:cubicBezTo>
                    <a:pt x="0" y="184"/>
                    <a:pt x="61" y="259"/>
                    <a:pt x="125" y="259"/>
                  </a:cubicBezTo>
                  <a:cubicBezTo>
                    <a:pt x="147" y="259"/>
                    <a:pt x="169" y="250"/>
                    <a:pt x="187" y="229"/>
                  </a:cubicBezTo>
                  <a:cubicBezTo>
                    <a:pt x="213" y="197"/>
                    <a:pt x="242" y="183"/>
                    <a:pt x="272" y="183"/>
                  </a:cubicBezTo>
                  <a:cubicBezTo>
                    <a:pt x="498" y="183"/>
                    <a:pt x="807" y="989"/>
                    <a:pt x="837" y="1094"/>
                  </a:cubicBezTo>
                  <a:cubicBezTo>
                    <a:pt x="932" y="1413"/>
                    <a:pt x="908" y="1733"/>
                    <a:pt x="944" y="2052"/>
                  </a:cubicBezTo>
                  <a:cubicBezTo>
                    <a:pt x="951" y="2112"/>
                    <a:pt x="999" y="2150"/>
                    <a:pt x="1046" y="2150"/>
                  </a:cubicBezTo>
                  <a:cubicBezTo>
                    <a:pt x="1082" y="2150"/>
                    <a:pt x="1118" y="2127"/>
                    <a:pt x="1134" y="2076"/>
                  </a:cubicBezTo>
                  <a:cubicBezTo>
                    <a:pt x="1287" y="1531"/>
                    <a:pt x="1063" y="845"/>
                    <a:pt x="766" y="383"/>
                  </a:cubicBezTo>
                  <a:cubicBezTo>
                    <a:pt x="657" y="222"/>
                    <a:pt x="456" y="1"/>
                    <a:pt x="26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69" name="Google Shape;969;p45"/>
            <p:cNvSpPr/>
            <p:nvPr/>
          </p:nvSpPr>
          <p:spPr>
            <a:xfrm>
              <a:off x="2460919" y="4716632"/>
              <a:ext cx="212349" cy="148444"/>
            </a:xfrm>
            <a:custGeom>
              <a:avLst/>
              <a:gdLst/>
              <a:ahLst/>
              <a:cxnLst/>
              <a:rect l="l" t="t" r="r" b="b"/>
              <a:pathLst>
                <a:path w="1379" h="964" extrusionOk="0">
                  <a:moveTo>
                    <a:pt x="1231" y="0"/>
                  </a:moveTo>
                  <a:cubicBezTo>
                    <a:pt x="1209" y="0"/>
                    <a:pt x="1187" y="8"/>
                    <a:pt x="1170" y="28"/>
                  </a:cubicBezTo>
                  <a:cubicBezTo>
                    <a:pt x="993" y="229"/>
                    <a:pt x="839" y="442"/>
                    <a:pt x="673" y="655"/>
                  </a:cubicBezTo>
                  <a:cubicBezTo>
                    <a:pt x="641" y="696"/>
                    <a:pt x="636" y="714"/>
                    <a:pt x="614" y="714"/>
                  </a:cubicBezTo>
                  <a:cubicBezTo>
                    <a:pt x="604" y="714"/>
                    <a:pt x="589" y="710"/>
                    <a:pt x="567" y="703"/>
                  </a:cubicBezTo>
                  <a:cubicBezTo>
                    <a:pt x="519" y="691"/>
                    <a:pt x="448" y="549"/>
                    <a:pt x="412" y="502"/>
                  </a:cubicBezTo>
                  <a:cubicBezTo>
                    <a:pt x="330" y="383"/>
                    <a:pt x="259" y="265"/>
                    <a:pt x="188" y="134"/>
                  </a:cubicBezTo>
                  <a:cubicBezTo>
                    <a:pt x="170" y="102"/>
                    <a:pt x="143" y="88"/>
                    <a:pt x="117" y="88"/>
                  </a:cubicBezTo>
                  <a:cubicBezTo>
                    <a:pt x="59" y="88"/>
                    <a:pt x="1" y="156"/>
                    <a:pt x="34" y="229"/>
                  </a:cubicBezTo>
                  <a:cubicBezTo>
                    <a:pt x="117" y="418"/>
                    <a:pt x="223" y="597"/>
                    <a:pt x="354" y="774"/>
                  </a:cubicBezTo>
                  <a:cubicBezTo>
                    <a:pt x="409" y="863"/>
                    <a:pt x="487" y="964"/>
                    <a:pt x="605" y="964"/>
                  </a:cubicBezTo>
                  <a:cubicBezTo>
                    <a:pt x="612" y="964"/>
                    <a:pt x="619" y="964"/>
                    <a:pt x="626" y="963"/>
                  </a:cubicBezTo>
                  <a:cubicBezTo>
                    <a:pt x="756" y="963"/>
                    <a:pt x="839" y="810"/>
                    <a:pt x="922" y="715"/>
                  </a:cubicBezTo>
                  <a:cubicBezTo>
                    <a:pt x="1052" y="525"/>
                    <a:pt x="1194" y="347"/>
                    <a:pt x="1324" y="158"/>
                  </a:cubicBezTo>
                  <a:cubicBezTo>
                    <a:pt x="1378" y="86"/>
                    <a:pt x="1302" y="0"/>
                    <a:pt x="123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6" name="Google Shape;942;p45">
            <a:extLst>
              <a:ext uri="{FF2B5EF4-FFF2-40B4-BE49-F238E27FC236}">
                <a16:creationId xmlns:a16="http://schemas.microsoft.com/office/drawing/2014/main" id="{7974BFF2-EE3C-4222-879E-CCA5C538E983}"/>
              </a:ext>
            </a:extLst>
          </p:cNvPr>
          <p:cNvSpPr txBox="1"/>
          <p:nvPr/>
        </p:nvSpPr>
        <p:spPr>
          <a:xfrm>
            <a:off x="7991162" y="2852979"/>
            <a:ext cx="4200838" cy="1128000"/>
          </a:xfrm>
          <a:prstGeom prst="rect">
            <a:avLst/>
          </a:prstGeom>
          <a:noFill/>
          <a:ln>
            <a:noFill/>
          </a:ln>
        </p:spPr>
        <p:txBody>
          <a:bodyPr spcFirstLastPara="1" wrap="square" lIns="121900" tIns="121900" rIns="121900" bIns="121900" anchor="b" anchorCtr="0">
            <a:noAutofit/>
          </a:bodyPr>
          <a:lstStyle/>
          <a:p>
            <a:pPr algn="ctr"/>
            <a:r>
              <a:rPr lang="en-US" sz="2400" dirty="0">
                <a:latin typeface="Oxanium ExtraBold"/>
                <a:ea typeface="Oxanium ExtraBold"/>
                <a:cs typeface="Oxanium ExtraBold"/>
                <a:sym typeface="Oxanium ExtraBold"/>
              </a:rPr>
              <a:t>pose of a face varies when the head movement and viewing angle of the person changes</a:t>
            </a:r>
            <a:endParaRPr lang="en-IN" sz="2400" dirty="0">
              <a:latin typeface="Oxanium ExtraBold"/>
              <a:ea typeface="Oxanium ExtraBold"/>
              <a:cs typeface="Oxanium ExtraBold"/>
              <a:sym typeface="Oxanium ExtraBold"/>
            </a:endParaRPr>
          </a:p>
        </p:txBody>
      </p:sp>
    </p:spTree>
    <p:extLst>
      <p:ext uri="{BB962C8B-B14F-4D97-AF65-F5344CB8AC3E}">
        <p14:creationId xmlns:p14="http://schemas.microsoft.com/office/powerpoint/2010/main" val="27103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9"/>
          <p:cNvSpPr txBox="1">
            <a:spLocks noGrp="1"/>
          </p:cNvSpPr>
          <p:nvPr>
            <p:ph type="title"/>
          </p:nvPr>
        </p:nvSpPr>
        <p:spPr>
          <a:xfrm>
            <a:off x="6322972" y="173853"/>
            <a:ext cx="5847902" cy="2667767"/>
          </a:xfrm>
          <a:prstGeom prst="rect">
            <a:avLst/>
          </a:prstGeom>
        </p:spPr>
        <p:txBody>
          <a:bodyPr spcFirstLastPara="1" vert="horz" wrap="square" lIns="121900" tIns="121900" rIns="121900" bIns="121900" rtlCol="0" anchor="b" anchorCtr="0">
            <a:noAutofit/>
          </a:bodyPr>
          <a:lstStyle/>
          <a:p>
            <a:pPr algn="l"/>
            <a:r>
              <a:rPr lang="en-IN" dirty="0"/>
              <a:t>﻿Proposed System Outcome</a:t>
            </a:r>
            <a:br>
              <a:rPr lang="en-IN" dirty="0"/>
            </a:br>
            <a:endParaRPr lang="en-IN" dirty="0"/>
          </a:p>
        </p:txBody>
      </p:sp>
      <p:sp>
        <p:nvSpPr>
          <p:cNvPr id="1076" name="Google Shape;1076;p49"/>
          <p:cNvSpPr txBox="1">
            <a:spLocks noGrp="1"/>
          </p:cNvSpPr>
          <p:nvPr>
            <p:ph type="subTitle" idx="1"/>
          </p:nvPr>
        </p:nvSpPr>
        <p:spPr>
          <a:xfrm>
            <a:off x="6344782" y="2280736"/>
            <a:ext cx="5093605" cy="3423443"/>
          </a:xfrm>
          <a:prstGeom prst="rect">
            <a:avLst/>
          </a:prstGeom>
        </p:spPr>
        <p:txBody>
          <a:bodyPr spcFirstLastPara="1" vert="horz" wrap="square" lIns="121900" tIns="121900" rIns="121900" bIns="121900" rtlCol="0" anchor="t" anchorCtr="0">
            <a:noAutofit/>
          </a:bodyPr>
          <a:lstStyle/>
          <a:p>
            <a:pPr algn="just">
              <a:lnSpc>
                <a:spcPct val="107000"/>
              </a:lnSpc>
              <a:spcAft>
                <a:spcPts val="800"/>
              </a:spcAft>
              <a:buFont typeface="Wingdings" panose="05000000000000000000" pitchFamily="2" charset="2"/>
              <a:buChar char="q"/>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It will mark attendance of the students via face Id. It will detect the faces via webcam and then recognize the faces. After recognition, it will mark the attendance of the recognized student and update the attendance record. The admin will be able to print these record details afterward.</a:t>
            </a:r>
          </a:p>
        </p:txBody>
      </p:sp>
      <p:cxnSp>
        <p:nvCxnSpPr>
          <p:cNvPr id="1077" name="Google Shape;1077;p49"/>
          <p:cNvCxnSpPr/>
          <p:nvPr/>
        </p:nvCxnSpPr>
        <p:spPr>
          <a:xfrm>
            <a:off x="6526085" y="2105914"/>
            <a:ext cx="4636400" cy="0"/>
          </a:xfrm>
          <a:prstGeom prst="straightConnector1">
            <a:avLst/>
          </a:prstGeom>
          <a:noFill/>
          <a:ln w="9525" cap="flat" cmpd="sng">
            <a:solidFill>
              <a:schemeClr val="dk1"/>
            </a:solidFill>
            <a:prstDash val="solid"/>
            <a:round/>
            <a:headEnd type="none" w="med" len="med"/>
            <a:tailEnd type="none" w="med" len="med"/>
          </a:ln>
        </p:spPr>
      </p:cxnSp>
      <p:sp>
        <p:nvSpPr>
          <p:cNvPr id="1078" name="Google Shape;1078;p49"/>
          <p:cNvSpPr/>
          <p:nvPr/>
        </p:nvSpPr>
        <p:spPr>
          <a:xfrm rot="501677">
            <a:off x="226557" y="1230560"/>
            <a:ext cx="4634487" cy="452752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w="9525" cap="flat" cmpd="sng">
            <a:solidFill>
              <a:schemeClr val="dk2"/>
            </a:solidFill>
            <a:prstDash val="solid"/>
            <a:round/>
            <a:headEnd type="none" w="med" len="med"/>
            <a:tailEnd type="none" w="med" len="med"/>
          </a:ln>
        </p:spPr>
      </p:sp>
      <p:grpSp>
        <p:nvGrpSpPr>
          <p:cNvPr id="1079" name="Google Shape;1079;p49"/>
          <p:cNvGrpSpPr/>
          <p:nvPr/>
        </p:nvGrpSpPr>
        <p:grpSpPr>
          <a:xfrm rot="7200024">
            <a:off x="858246" y="5876773"/>
            <a:ext cx="322831" cy="665256"/>
            <a:chOff x="5907675" y="835275"/>
            <a:chExt cx="117800" cy="242750"/>
          </a:xfrm>
        </p:grpSpPr>
        <p:sp>
          <p:nvSpPr>
            <p:cNvPr id="1080" name="Google Shape;1080;p49"/>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1" name="Google Shape;1081;p49"/>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2" name="Google Shape;1082;p49"/>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3" name="Google Shape;1083;p49"/>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4" name="Google Shape;1084;p49"/>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085" name="Google Shape;1085;p49"/>
          <p:cNvSpPr/>
          <p:nvPr/>
        </p:nvSpPr>
        <p:spPr>
          <a:xfrm>
            <a:off x="10990412" y="982681"/>
            <a:ext cx="447975" cy="267296"/>
          </a:xfrm>
          <a:custGeom>
            <a:avLst/>
            <a:gdLst/>
            <a:ahLst/>
            <a:cxnLst/>
            <a:rect l="l" t="t" r="r" b="b"/>
            <a:pathLst>
              <a:path w="7163" h="4274" extrusionOk="0">
                <a:moveTo>
                  <a:pt x="1914" y="1"/>
                </a:moveTo>
                <a:cubicBezTo>
                  <a:pt x="1405" y="1"/>
                  <a:pt x="910" y="151"/>
                  <a:pt x="534" y="545"/>
                </a:cubicBezTo>
                <a:cubicBezTo>
                  <a:pt x="1" y="1101"/>
                  <a:pt x="119" y="1895"/>
                  <a:pt x="664" y="2415"/>
                </a:cubicBezTo>
                <a:cubicBezTo>
                  <a:pt x="1184" y="2913"/>
                  <a:pt x="2084" y="3113"/>
                  <a:pt x="2747" y="3362"/>
                </a:cubicBezTo>
                <a:cubicBezTo>
                  <a:pt x="3268" y="3563"/>
                  <a:pt x="3788" y="3741"/>
                  <a:pt x="4322" y="3907"/>
                </a:cubicBezTo>
                <a:cubicBezTo>
                  <a:pt x="4771" y="4056"/>
                  <a:pt x="5265" y="4274"/>
                  <a:pt x="5739" y="4274"/>
                </a:cubicBezTo>
                <a:cubicBezTo>
                  <a:pt x="5751" y="4274"/>
                  <a:pt x="5764" y="4274"/>
                  <a:pt x="5777" y="4273"/>
                </a:cubicBezTo>
                <a:cubicBezTo>
                  <a:pt x="6203" y="4262"/>
                  <a:pt x="6535" y="4025"/>
                  <a:pt x="6760" y="3681"/>
                </a:cubicBezTo>
                <a:cubicBezTo>
                  <a:pt x="6949" y="3397"/>
                  <a:pt x="7162" y="2995"/>
                  <a:pt x="7044" y="2640"/>
                </a:cubicBezTo>
                <a:cubicBezTo>
                  <a:pt x="6913" y="2261"/>
                  <a:pt x="6369" y="2131"/>
                  <a:pt x="6037" y="1989"/>
                </a:cubicBezTo>
                <a:cubicBezTo>
                  <a:pt x="5635" y="1824"/>
                  <a:pt x="5221" y="1682"/>
                  <a:pt x="4795" y="1551"/>
                </a:cubicBezTo>
                <a:cubicBezTo>
                  <a:pt x="4369" y="1421"/>
                  <a:pt x="3943" y="1303"/>
                  <a:pt x="3504" y="1219"/>
                </a:cubicBezTo>
                <a:cubicBezTo>
                  <a:pt x="3120" y="1141"/>
                  <a:pt x="2714" y="1029"/>
                  <a:pt x="2318" y="1029"/>
                </a:cubicBezTo>
                <a:cubicBezTo>
                  <a:pt x="2299" y="1029"/>
                  <a:pt x="2281" y="1030"/>
                  <a:pt x="2262" y="1030"/>
                </a:cubicBezTo>
                <a:cubicBezTo>
                  <a:pt x="1871" y="1042"/>
                  <a:pt x="1445" y="1314"/>
                  <a:pt x="1516" y="1753"/>
                </a:cubicBezTo>
                <a:cubicBezTo>
                  <a:pt x="1623" y="2379"/>
                  <a:pt x="2546" y="2450"/>
                  <a:pt x="3020" y="2605"/>
                </a:cubicBezTo>
                <a:cubicBezTo>
                  <a:pt x="3907" y="2889"/>
                  <a:pt x="4759" y="3220"/>
                  <a:pt x="5611" y="3575"/>
                </a:cubicBezTo>
                <a:cubicBezTo>
                  <a:pt x="5643" y="3588"/>
                  <a:pt x="5672" y="3593"/>
                  <a:pt x="5700" y="3593"/>
                </a:cubicBezTo>
                <a:cubicBezTo>
                  <a:pt x="5916" y="3593"/>
                  <a:pt x="6020" y="3265"/>
                  <a:pt x="5789" y="3161"/>
                </a:cubicBezTo>
                <a:cubicBezTo>
                  <a:pt x="5067" y="2842"/>
                  <a:pt x="4322" y="2581"/>
                  <a:pt x="3575" y="2344"/>
                </a:cubicBezTo>
                <a:cubicBezTo>
                  <a:pt x="3209" y="2226"/>
                  <a:pt x="2842" y="2131"/>
                  <a:pt x="2475" y="2024"/>
                </a:cubicBezTo>
                <a:cubicBezTo>
                  <a:pt x="2321" y="1977"/>
                  <a:pt x="2131" y="1942"/>
                  <a:pt x="2002" y="1835"/>
                </a:cubicBezTo>
                <a:cubicBezTo>
                  <a:pt x="1824" y="1705"/>
                  <a:pt x="1895" y="1527"/>
                  <a:pt x="2084" y="1456"/>
                </a:cubicBezTo>
                <a:cubicBezTo>
                  <a:pt x="2166" y="1423"/>
                  <a:pt x="2259" y="1410"/>
                  <a:pt x="2356" y="1410"/>
                </a:cubicBezTo>
                <a:cubicBezTo>
                  <a:pt x="2607" y="1410"/>
                  <a:pt x="2889" y="1496"/>
                  <a:pt x="3102" y="1539"/>
                </a:cubicBezTo>
                <a:cubicBezTo>
                  <a:pt x="3469" y="1611"/>
                  <a:pt x="3824" y="1682"/>
                  <a:pt x="4180" y="1776"/>
                </a:cubicBezTo>
                <a:cubicBezTo>
                  <a:pt x="4890" y="1966"/>
                  <a:pt x="5576" y="2237"/>
                  <a:pt x="6274" y="2498"/>
                </a:cubicBezTo>
                <a:cubicBezTo>
                  <a:pt x="6393" y="2534"/>
                  <a:pt x="6511" y="2581"/>
                  <a:pt x="6594" y="2664"/>
                </a:cubicBezTo>
                <a:cubicBezTo>
                  <a:pt x="6997" y="3066"/>
                  <a:pt x="6192" y="3871"/>
                  <a:pt x="5789" y="3907"/>
                </a:cubicBezTo>
                <a:cubicBezTo>
                  <a:pt x="5763" y="3909"/>
                  <a:pt x="5736" y="3910"/>
                  <a:pt x="5709" y="3910"/>
                </a:cubicBezTo>
                <a:cubicBezTo>
                  <a:pt x="5405" y="3910"/>
                  <a:pt x="5102" y="3791"/>
                  <a:pt x="4819" y="3694"/>
                </a:cubicBezTo>
                <a:cubicBezTo>
                  <a:pt x="3859" y="3362"/>
                  <a:pt x="2901" y="3031"/>
                  <a:pt x="1954" y="2664"/>
                </a:cubicBezTo>
                <a:cubicBezTo>
                  <a:pt x="1303" y="2415"/>
                  <a:pt x="60" y="1800"/>
                  <a:pt x="711" y="900"/>
                </a:cubicBezTo>
                <a:cubicBezTo>
                  <a:pt x="996" y="512"/>
                  <a:pt x="1440" y="378"/>
                  <a:pt x="1894" y="378"/>
                </a:cubicBezTo>
                <a:cubicBezTo>
                  <a:pt x="2119" y="378"/>
                  <a:pt x="2346" y="411"/>
                  <a:pt x="2557" y="462"/>
                </a:cubicBezTo>
                <a:cubicBezTo>
                  <a:pt x="3410" y="675"/>
                  <a:pt x="4227" y="1006"/>
                  <a:pt x="5055" y="1303"/>
                </a:cubicBezTo>
                <a:cubicBezTo>
                  <a:pt x="5075" y="1310"/>
                  <a:pt x="5095" y="1313"/>
                  <a:pt x="5113" y="1313"/>
                </a:cubicBezTo>
                <a:cubicBezTo>
                  <a:pt x="5281" y="1313"/>
                  <a:pt x="5377" y="1047"/>
                  <a:pt x="5185" y="983"/>
                </a:cubicBezTo>
                <a:cubicBezTo>
                  <a:pt x="4712" y="806"/>
                  <a:pt x="4238" y="640"/>
                  <a:pt x="3765" y="474"/>
                </a:cubicBezTo>
                <a:cubicBezTo>
                  <a:pt x="3362" y="332"/>
                  <a:pt x="2960" y="166"/>
                  <a:pt x="2546" y="72"/>
                </a:cubicBezTo>
                <a:cubicBezTo>
                  <a:pt x="2338" y="27"/>
                  <a:pt x="2125" y="1"/>
                  <a:pt x="191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nvGrpSpPr>
          <p:cNvPr id="1087" name="Google Shape;1087;p49"/>
          <p:cNvGrpSpPr/>
          <p:nvPr/>
        </p:nvGrpSpPr>
        <p:grpSpPr>
          <a:xfrm rot="-613234">
            <a:off x="4953363" y="1949011"/>
            <a:ext cx="397275" cy="818629"/>
            <a:chOff x="5907675" y="835275"/>
            <a:chExt cx="117800" cy="242750"/>
          </a:xfrm>
        </p:grpSpPr>
        <p:sp>
          <p:nvSpPr>
            <p:cNvPr id="1088" name="Google Shape;1088;p49"/>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89" name="Google Shape;1089;p49"/>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0" name="Google Shape;1090;p49"/>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1" name="Google Shape;1091;p49"/>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2" name="Google Shape;1092;p49"/>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1093" name="Google Shape;1093;p49"/>
          <p:cNvSpPr/>
          <p:nvPr/>
        </p:nvSpPr>
        <p:spPr>
          <a:xfrm rot="1483507">
            <a:off x="1862424" y="1165267"/>
            <a:ext cx="481680" cy="1130029"/>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1094" name="Google Shape;1094;p49"/>
          <p:cNvGrpSpPr/>
          <p:nvPr/>
        </p:nvGrpSpPr>
        <p:grpSpPr>
          <a:xfrm rot="-1612659">
            <a:off x="2892803" y="1387792"/>
            <a:ext cx="1380168" cy="750456"/>
            <a:chOff x="4881150" y="1603125"/>
            <a:chExt cx="1035095" cy="562826"/>
          </a:xfrm>
        </p:grpSpPr>
        <p:sp>
          <p:nvSpPr>
            <p:cNvPr id="1095" name="Google Shape;1095;p49"/>
            <p:cNvSpPr/>
            <p:nvPr/>
          </p:nvSpPr>
          <p:spPr>
            <a:xfrm>
              <a:off x="4881150" y="1603125"/>
              <a:ext cx="1035095" cy="562826"/>
            </a:xfrm>
            <a:custGeom>
              <a:avLst/>
              <a:gdLst/>
              <a:ahLst/>
              <a:cxnLst/>
              <a:rect l="l" t="t" r="r" b="b"/>
              <a:pathLst>
                <a:path w="12642" h="6874" extrusionOk="0">
                  <a:moveTo>
                    <a:pt x="9275" y="425"/>
                  </a:moveTo>
                  <a:cubicBezTo>
                    <a:pt x="9623" y="425"/>
                    <a:pt x="9972" y="427"/>
                    <a:pt x="10322" y="430"/>
                  </a:cubicBezTo>
                  <a:cubicBezTo>
                    <a:pt x="11150" y="430"/>
                    <a:pt x="11908" y="797"/>
                    <a:pt x="11813" y="1744"/>
                  </a:cubicBezTo>
                  <a:cubicBezTo>
                    <a:pt x="11766" y="2206"/>
                    <a:pt x="11506" y="2632"/>
                    <a:pt x="11209" y="2975"/>
                  </a:cubicBezTo>
                  <a:cubicBezTo>
                    <a:pt x="10606" y="3697"/>
                    <a:pt x="9789" y="4229"/>
                    <a:pt x="8889" y="4502"/>
                  </a:cubicBezTo>
                  <a:cubicBezTo>
                    <a:pt x="8807" y="4526"/>
                    <a:pt x="8736" y="4715"/>
                    <a:pt x="8736" y="4739"/>
                  </a:cubicBezTo>
                  <a:cubicBezTo>
                    <a:pt x="8712" y="5271"/>
                    <a:pt x="8629" y="5792"/>
                    <a:pt x="8487" y="6301"/>
                  </a:cubicBezTo>
                  <a:cubicBezTo>
                    <a:pt x="8203" y="6005"/>
                    <a:pt x="7918" y="5709"/>
                    <a:pt x="7647" y="5425"/>
                  </a:cubicBezTo>
                  <a:cubicBezTo>
                    <a:pt x="7339" y="5118"/>
                    <a:pt x="7066" y="4739"/>
                    <a:pt x="6605" y="4691"/>
                  </a:cubicBezTo>
                  <a:cubicBezTo>
                    <a:pt x="6535" y="4684"/>
                    <a:pt x="6465" y="4681"/>
                    <a:pt x="6395" y="4681"/>
                  </a:cubicBezTo>
                  <a:cubicBezTo>
                    <a:pt x="6240" y="4681"/>
                    <a:pt x="6085" y="4695"/>
                    <a:pt x="5930" y="4703"/>
                  </a:cubicBezTo>
                  <a:cubicBezTo>
                    <a:pt x="5728" y="4712"/>
                    <a:pt x="5525" y="4716"/>
                    <a:pt x="5323" y="4716"/>
                  </a:cubicBezTo>
                  <a:cubicBezTo>
                    <a:pt x="4717" y="4716"/>
                    <a:pt x="4110" y="4676"/>
                    <a:pt x="3515" y="4597"/>
                  </a:cubicBezTo>
                  <a:cubicBezTo>
                    <a:pt x="2758" y="4490"/>
                    <a:pt x="1894" y="4384"/>
                    <a:pt x="1219" y="4005"/>
                  </a:cubicBezTo>
                  <a:cubicBezTo>
                    <a:pt x="900" y="3827"/>
                    <a:pt x="639" y="3555"/>
                    <a:pt x="580" y="3188"/>
                  </a:cubicBezTo>
                  <a:cubicBezTo>
                    <a:pt x="521" y="2845"/>
                    <a:pt x="627" y="2478"/>
                    <a:pt x="816" y="2182"/>
                  </a:cubicBezTo>
                  <a:cubicBezTo>
                    <a:pt x="1255" y="1472"/>
                    <a:pt x="2142" y="1211"/>
                    <a:pt x="2900" y="1033"/>
                  </a:cubicBezTo>
                  <a:cubicBezTo>
                    <a:pt x="5007" y="515"/>
                    <a:pt x="7132" y="425"/>
                    <a:pt x="9275" y="425"/>
                  </a:cubicBezTo>
                  <a:close/>
                  <a:moveTo>
                    <a:pt x="8492" y="1"/>
                  </a:moveTo>
                  <a:cubicBezTo>
                    <a:pt x="8360" y="1"/>
                    <a:pt x="8228" y="2"/>
                    <a:pt x="8097" y="4"/>
                  </a:cubicBezTo>
                  <a:cubicBezTo>
                    <a:pt x="6818" y="28"/>
                    <a:pt x="5551" y="146"/>
                    <a:pt x="4285" y="336"/>
                  </a:cubicBezTo>
                  <a:cubicBezTo>
                    <a:pt x="3220" y="501"/>
                    <a:pt x="2000" y="678"/>
                    <a:pt x="1100" y="1330"/>
                  </a:cubicBezTo>
                  <a:cubicBezTo>
                    <a:pt x="461" y="1780"/>
                    <a:pt x="0" y="2596"/>
                    <a:pt x="213" y="3401"/>
                  </a:cubicBezTo>
                  <a:cubicBezTo>
                    <a:pt x="450" y="4242"/>
                    <a:pt x="1337" y="4549"/>
                    <a:pt x="2095" y="4727"/>
                  </a:cubicBezTo>
                  <a:cubicBezTo>
                    <a:pt x="3155" y="4989"/>
                    <a:pt x="4235" y="5120"/>
                    <a:pt x="5326" y="5120"/>
                  </a:cubicBezTo>
                  <a:cubicBezTo>
                    <a:pt x="5417" y="5120"/>
                    <a:pt x="5508" y="5119"/>
                    <a:pt x="5598" y="5118"/>
                  </a:cubicBezTo>
                  <a:cubicBezTo>
                    <a:pt x="5883" y="5105"/>
                    <a:pt x="6167" y="5070"/>
                    <a:pt x="6463" y="5070"/>
                  </a:cubicBezTo>
                  <a:cubicBezTo>
                    <a:pt x="6771" y="5082"/>
                    <a:pt x="6937" y="5260"/>
                    <a:pt x="7137" y="5473"/>
                  </a:cubicBezTo>
                  <a:cubicBezTo>
                    <a:pt x="7576" y="5923"/>
                    <a:pt x="8002" y="6372"/>
                    <a:pt x="8439" y="6822"/>
                  </a:cubicBezTo>
                  <a:cubicBezTo>
                    <a:pt x="8475" y="6858"/>
                    <a:pt x="8520" y="6874"/>
                    <a:pt x="8564" y="6874"/>
                  </a:cubicBezTo>
                  <a:cubicBezTo>
                    <a:pt x="8651" y="6874"/>
                    <a:pt x="8739" y="6813"/>
                    <a:pt x="8771" y="6727"/>
                  </a:cubicBezTo>
                  <a:cubicBezTo>
                    <a:pt x="8972" y="6112"/>
                    <a:pt x="9091" y="5484"/>
                    <a:pt x="9126" y="4834"/>
                  </a:cubicBezTo>
                  <a:cubicBezTo>
                    <a:pt x="9943" y="4561"/>
                    <a:pt x="10688" y="4111"/>
                    <a:pt x="11280" y="3495"/>
                  </a:cubicBezTo>
                  <a:cubicBezTo>
                    <a:pt x="11979" y="2774"/>
                    <a:pt x="12642" y="1531"/>
                    <a:pt x="11884" y="607"/>
                  </a:cubicBezTo>
                  <a:cubicBezTo>
                    <a:pt x="11493" y="134"/>
                    <a:pt x="10914" y="99"/>
                    <a:pt x="10346" y="63"/>
                  </a:cubicBezTo>
                  <a:cubicBezTo>
                    <a:pt x="9731" y="24"/>
                    <a:pt x="9109" y="1"/>
                    <a:pt x="849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6" name="Google Shape;1096;p49"/>
            <p:cNvSpPr/>
            <p:nvPr/>
          </p:nvSpPr>
          <p:spPr>
            <a:xfrm>
              <a:off x="5518811" y="1693845"/>
              <a:ext cx="162936" cy="36927"/>
            </a:xfrm>
            <a:custGeom>
              <a:avLst/>
              <a:gdLst/>
              <a:ahLst/>
              <a:cxnLst/>
              <a:rect l="l" t="t" r="r" b="b"/>
              <a:pathLst>
                <a:path w="1990" h="451" extrusionOk="0">
                  <a:moveTo>
                    <a:pt x="1652" y="1"/>
                  </a:moveTo>
                  <a:cubicBezTo>
                    <a:pt x="1567" y="1"/>
                    <a:pt x="1483" y="9"/>
                    <a:pt x="1421" y="9"/>
                  </a:cubicBezTo>
                  <a:lnTo>
                    <a:pt x="1398" y="9"/>
                  </a:lnTo>
                  <a:cubicBezTo>
                    <a:pt x="1054" y="20"/>
                    <a:pt x="722" y="20"/>
                    <a:pt x="380" y="32"/>
                  </a:cubicBezTo>
                  <a:cubicBezTo>
                    <a:pt x="285" y="32"/>
                    <a:pt x="166" y="32"/>
                    <a:pt x="83" y="91"/>
                  </a:cubicBezTo>
                  <a:cubicBezTo>
                    <a:pt x="36" y="127"/>
                    <a:pt x="1" y="198"/>
                    <a:pt x="12" y="257"/>
                  </a:cubicBezTo>
                  <a:cubicBezTo>
                    <a:pt x="36" y="388"/>
                    <a:pt x="154" y="435"/>
                    <a:pt x="273" y="446"/>
                  </a:cubicBezTo>
                  <a:cubicBezTo>
                    <a:pt x="287" y="446"/>
                    <a:pt x="506" y="450"/>
                    <a:pt x="777" y="450"/>
                  </a:cubicBezTo>
                  <a:cubicBezTo>
                    <a:pt x="1183" y="450"/>
                    <a:pt x="1707" y="442"/>
                    <a:pt x="1835" y="399"/>
                  </a:cubicBezTo>
                  <a:cubicBezTo>
                    <a:pt x="1930" y="364"/>
                    <a:pt x="1989" y="245"/>
                    <a:pt x="1966" y="151"/>
                  </a:cubicBezTo>
                  <a:cubicBezTo>
                    <a:pt x="1936" y="24"/>
                    <a:pt x="1794" y="1"/>
                    <a:pt x="165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7" name="Google Shape;1097;p49"/>
            <p:cNvSpPr/>
            <p:nvPr/>
          </p:nvSpPr>
          <p:spPr>
            <a:xfrm>
              <a:off x="5404510" y="1707027"/>
              <a:ext cx="62964" cy="28002"/>
            </a:xfrm>
            <a:custGeom>
              <a:avLst/>
              <a:gdLst/>
              <a:ahLst/>
              <a:cxnLst/>
              <a:rect l="l" t="t" r="r" b="b"/>
              <a:pathLst>
                <a:path w="769" h="342" extrusionOk="0">
                  <a:moveTo>
                    <a:pt x="498" y="0"/>
                  </a:moveTo>
                  <a:cubicBezTo>
                    <a:pt x="445" y="0"/>
                    <a:pt x="394" y="6"/>
                    <a:pt x="355" y="13"/>
                  </a:cubicBezTo>
                  <a:cubicBezTo>
                    <a:pt x="284" y="25"/>
                    <a:pt x="177" y="37"/>
                    <a:pt x="118" y="72"/>
                  </a:cubicBezTo>
                  <a:cubicBezTo>
                    <a:pt x="0" y="156"/>
                    <a:pt x="59" y="262"/>
                    <a:pt x="153" y="309"/>
                  </a:cubicBezTo>
                  <a:cubicBezTo>
                    <a:pt x="177" y="321"/>
                    <a:pt x="201" y="333"/>
                    <a:pt x="224" y="333"/>
                  </a:cubicBezTo>
                  <a:cubicBezTo>
                    <a:pt x="278" y="339"/>
                    <a:pt x="343" y="342"/>
                    <a:pt x="408" y="342"/>
                  </a:cubicBezTo>
                  <a:cubicBezTo>
                    <a:pt x="473" y="342"/>
                    <a:pt x="538" y="339"/>
                    <a:pt x="592" y="333"/>
                  </a:cubicBezTo>
                  <a:cubicBezTo>
                    <a:pt x="687" y="321"/>
                    <a:pt x="769" y="274"/>
                    <a:pt x="769" y="167"/>
                  </a:cubicBezTo>
                  <a:cubicBezTo>
                    <a:pt x="761" y="34"/>
                    <a:pt x="624" y="0"/>
                    <a:pt x="49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1098" name="Google Shape;1098;p49"/>
          <p:cNvSpPr/>
          <p:nvPr/>
        </p:nvSpPr>
        <p:spPr>
          <a:xfrm>
            <a:off x="2006667" y="2735333"/>
            <a:ext cx="551691" cy="594480"/>
          </a:xfrm>
          <a:custGeom>
            <a:avLst/>
            <a:gdLst/>
            <a:ahLst/>
            <a:cxnLst/>
            <a:rect l="l" t="t" r="r" b="b"/>
            <a:pathLst>
              <a:path w="5766" h="6213" extrusionOk="0">
                <a:moveTo>
                  <a:pt x="5126" y="765"/>
                </a:moveTo>
                <a:cubicBezTo>
                  <a:pt x="5138" y="776"/>
                  <a:pt x="5256" y="1025"/>
                  <a:pt x="5280" y="1060"/>
                </a:cubicBezTo>
                <a:cubicBezTo>
                  <a:pt x="5256" y="1143"/>
                  <a:pt x="5232" y="1226"/>
                  <a:pt x="5209" y="1321"/>
                </a:cubicBezTo>
                <a:cubicBezTo>
                  <a:pt x="5209" y="1309"/>
                  <a:pt x="5032" y="1143"/>
                  <a:pt x="5032" y="1143"/>
                </a:cubicBezTo>
                <a:cubicBezTo>
                  <a:pt x="5067" y="1013"/>
                  <a:pt x="5103" y="894"/>
                  <a:pt x="5126" y="765"/>
                </a:cubicBezTo>
                <a:close/>
                <a:moveTo>
                  <a:pt x="4948" y="1380"/>
                </a:moveTo>
                <a:cubicBezTo>
                  <a:pt x="4972" y="1415"/>
                  <a:pt x="5103" y="1534"/>
                  <a:pt x="5150" y="1570"/>
                </a:cubicBezTo>
                <a:cubicBezTo>
                  <a:pt x="5114" y="1676"/>
                  <a:pt x="5067" y="1889"/>
                  <a:pt x="5067" y="1889"/>
                </a:cubicBezTo>
                <a:cubicBezTo>
                  <a:pt x="5055" y="1889"/>
                  <a:pt x="4866" y="1628"/>
                  <a:pt x="4854" y="1617"/>
                </a:cubicBezTo>
                <a:cubicBezTo>
                  <a:pt x="4889" y="1534"/>
                  <a:pt x="4913" y="1463"/>
                  <a:pt x="4948" y="1380"/>
                </a:cubicBezTo>
                <a:close/>
                <a:moveTo>
                  <a:pt x="4735" y="1901"/>
                </a:moveTo>
                <a:cubicBezTo>
                  <a:pt x="4759" y="1936"/>
                  <a:pt x="4961" y="2209"/>
                  <a:pt x="4972" y="2220"/>
                </a:cubicBezTo>
                <a:cubicBezTo>
                  <a:pt x="4961" y="2244"/>
                  <a:pt x="4913" y="2410"/>
                  <a:pt x="4889" y="2457"/>
                </a:cubicBezTo>
                <a:cubicBezTo>
                  <a:pt x="4889" y="2457"/>
                  <a:pt x="4724" y="2267"/>
                  <a:pt x="4700" y="2161"/>
                </a:cubicBezTo>
                <a:cubicBezTo>
                  <a:pt x="4676" y="2078"/>
                  <a:pt x="4700" y="1983"/>
                  <a:pt x="4735" y="1901"/>
                </a:cubicBezTo>
                <a:close/>
                <a:moveTo>
                  <a:pt x="1741" y="3806"/>
                </a:moveTo>
                <a:cubicBezTo>
                  <a:pt x="1859" y="3819"/>
                  <a:pt x="1965" y="4043"/>
                  <a:pt x="1989" y="4090"/>
                </a:cubicBezTo>
                <a:cubicBezTo>
                  <a:pt x="1930" y="4103"/>
                  <a:pt x="1859" y="4126"/>
                  <a:pt x="1788" y="4138"/>
                </a:cubicBezTo>
                <a:cubicBezTo>
                  <a:pt x="1788" y="4138"/>
                  <a:pt x="1634" y="3854"/>
                  <a:pt x="1599" y="3806"/>
                </a:cubicBezTo>
                <a:close/>
                <a:moveTo>
                  <a:pt x="5363" y="3795"/>
                </a:moveTo>
                <a:lnTo>
                  <a:pt x="5363" y="3795"/>
                </a:lnTo>
                <a:cubicBezTo>
                  <a:pt x="5339" y="3842"/>
                  <a:pt x="5150" y="4174"/>
                  <a:pt x="5150" y="4174"/>
                </a:cubicBezTo>
                <a:cubicBezTo>
                  <a:pt x="5138" y="4171"/>
                  <a:pt x="5121" y="4170"/>
                  <a:pt x="5102" y="4170"/>
                </a:cubicBezTo>
                <a:cubicBezTo>
                  <a:pt x="5028" y="4170"/>
                  <a:pt x="4920" y="4185"/>
                  <a:pt x="4901" y="4185"/>
                </a:cubicBezTo>
                <a:cubicBezTo>
                  <a:pt x="4913" y="4161"/>
                  <a:pt x="5114" y="3830"/>
                  <a:pt x="5114" y="3819"/>
                </a:cubicBezTo>
                <a:cubicBezTo>
                  <a:pt x="5197" y="3806"/>
                  <a:pt x="5280" y="3806"/>
                  <a:pt x="5363" y="3795"/>
                </a:cubicBezTo>
                <a:close/>
                <a:moveTo>
                  <a:pt x="3824" y="3724"/>
                </a:moveTo>
                <a:cubicBezTo>
                  <a:pt x="3919" y="3748"/>
                  <a:pt x="4025" y="3759"/>
                  <a:pt x="4120" y="3771"/>
                </a:cubicBezTo>
                <a:cubicBezTo>
                  <a:pt x="4120" y="3783"/>
                  <a:pt x="4072" y="4174"/>
                  <a:pt x="4072" y="4221"/>
                </a:cubicBezTo>
                <a:cubicBezTo>
                  <a:pt x="4061" y="4221"/>
                  <a:pt x="3741" y="4161"/>
                  <a:pt x="3729" y="4161"/>
                </a:cubicBezTo>
                <a:cubicBezTo>
                  <a:pt x="3753" y="4019"/>
                  <a:pt x="3788" y="3866"/>
                  <a:pt x="3824" y="3724"/>
                </a:cubicBezTo>
                <a:close/>
                <a:moveTo>
                  <a:pt x="1302" y="3854"/>
                </a:moveTo>
                <a:cubicBezTo>
                  <a:pt x="1302" y="3854"/>
                  <a:pt x="1516" y="4161"/>
                  <a:pt x="1539" y="4185"/>
                </a:cubicBezTo>
                <a:cubicBezTo>
                  <a:pt x="1492" y="4197"/>
                  <a:pt x="1315" y="4232"/>
                  <a:pt x="1279" y="4232"/>
                </a:cubicBezTo>
                <a:cubicBezTo>
                  <a:pt x="1279" y="4232"/>
                  <a:pt x="1042" y="3925"/>
                  <a:pt x="1007" y="3890"/>
                </a:cubicBezTo>
                <a:cubicBezTo>
                  <a:pt x="1078" y="3877"/>
                  <a:pt x="1279" y="3854"/>
                  <a:pt x="1302" y="3854"/>
                </a:cubicBezTo>
                <a:close/>
                <a:moveTo>
                  <a:pt x="4392" y="3806"/>
                </a:moveTo>
                <a:cubicBezTo>
                  <a:pt x="4534" y="3806"/>
                  <a:pt x="4676" y="3819"/>
                  <a:pt x="4818" y="3819"/>
                </a:cubicBezTo>
                <a:cubicBezTo>
                  <a:pt x="4771" y="3877"/>
                  <a:pt x="4593" y="4185"/>
                  <a:pt x="4582" y="4221"/>
                </a:cubicBezTo>
                <a:lnTo>
                  <a:pt x="4345" y="4245"/>
                </a:lnTo>
                <a:cubicBezTo>
                  <a:pt x="4356" y="4197"/>
                  <a:pt x="4404" y="3819"/>
                  <a:pt x="4392" y="3806"/>
                </a:cubicBezTo>
                <a:close/>
                <a:moveTo>
                  <a:pt x="711" y="3913"/>
                </a:moveTo>
                <a:cubicBezTo>
                  <a:pt x="723" y="3948"/>
                  <a:pt x="960" y="4256"/>
                  <a:pt x="983" y="4292"/>
                </a:cubicBezTo>
                <a:cubicBezTo>
                  <a:pt x="876" y="4316"/>
                  <a:pt x="770" y="4327"/>
                  <a:pt x="676" y="4351"/>
                </a:cubicBezTo>
                <a:cubicBezTo>
                  <a:pt x="663" y="4327"/>
                  <a:pt x="391" y="4008"/>
                  <a:pt x="356" y="3961"/>
                </a:cubicBezTo>
                <a:cubicBezTo>
                  <a:pt x="474" y="3948"/>
                  <a:pt x="592" y="3925"/>
                  <a:pt x="711" y="3913"/>
                </a:cubicBezTo>
                <a:close/>
                <a:moveTo>
                  <a:pt x="3658" y="4434"/>
                </a:moveTo>
                <a:cubicBezTo>
                  <a:pt x="3670" y="4434"/>
                  <a:pt x="4001" y="4493"/>
                  <a:pt x="4025" y="4493"/>
                </a:cubicBezTo>
                <a:cubicBezTo>
                  <a:pt x="3990" y="4682"/>
                  <a:pt x="3943" y="4884"/>
                  <a:pt x="3895" y="5073"/>
                </a:cubicBezTo>
                <a:cubicBezTo>
                  <a:pt x="3848" y="5061"/>
                  <a:pt x="3516" y="5014"/>
                  <a:pt x="3516" y="5014"/>
                </a:cubicBezTo>
                <a:cubicBezTo>
                  <a:pt x="3564" y="4824"/>
                  <a:pt x="3611" y="4624"/>
                  <a:pt x="3658" y="4434"/>
                </a:cubicBezTo>
                <a:close/>
                <a:moveTo>
                  <a:pt x="983" y="397"/>
                </a:moveTo>
                <a:cubicBezTo>
                  <a:pt x="1552" y="646"/>
                  <a:pt x="2107" y="978"/>
                  <a:pt x="2581" y="1368"/>
                </a:cubicBezTo>
                <a:cubicBezTo>
                  <a:pt x="2610" y="1397"/>
                  <a:pt x="2731" y="1464"/>
                  <a:pt x="2820" y="1464"/>
                </a:cubicBezTo>
                <a:cubicBezTo>
                  <a:pt x="2842" y="1464"/>
                  <a:pt x="2861" y="1460"/>
                  <a:pt x="2877" y="1451"/>
                </a:cubicBezTo>
                <a:cubicBezTo>
                  <a:pt x="3315" y="1179"/>
                  <a:pt x="4830" y="504"/>
                  <a:pt x="4842" y="504"/>
                </a:cubicBezTo>
                <a:lnTo>
                  <a:pt x="4842" y="504"/>
                </a:lnTo>
                <a:cubicBezTo>
                  <a:pt x="4830" y="552"/>
                  <a:pt x="4451" y="1664"/>
                  <a:pt x="4392" y="1889"/>
                </a:cubicBezTo>
                <a:cubicBezTo>
                  <a:pt x="4333" y="2125"/>
                  <a:pt x="4392" y="2315"/>
                  <a:pt x="4534" y="2504"/>
                </a:cubicBezTo>
                <a:cubicBezTo>
                  <a:pt x="4782" y="2848"/>
                  <a:pt x="5043" y="3191"/>
                  <a:pt x="5327" y="3522"/>
                </a:cubicBezTo>
                <a:cubicBezTo>
                  <a:pt x="5187" y="3535"/>
                  <a:pt x="5046" y="3541"/>
                  <a:pt x="4905" y="3541"/>
                </a:cubicBezTo>
                <a:cubicBezTo>
                  <a:pt x="4511" y="3541"/>
                  <a:pt x="4116" y="3494"/>
                  <a:pt x="3741" y="3416"/>
                </a:cubicBezTo>
                <a:cubicBezTo>
                  <a:pt x="3726" y="3411"/>
                  <a:pt x="3711" y="3409"/>
                  <a:pt x="3696" y="3409"/>
                </a:cubicBezTo>
                <a:cubicBezTo>
                  <a:pt x="3638" y="3409"/>
                  <a:pt x="3583" y="3445"/>
                  <a:pt x="3564" y="3511"/>
                </a:cubicBezTo>
                <a:cubicBezTo>
                  <a:pt x="3433" y="4209"/>
                  <a:pt x="3256" y="4884"/>
                  <a:pt x="3043" y="5558"/>
                </a:cubicBezTo>
                <a:cubicBezTo>
                  <a:pt x="2747" y="4966"/>
                  <a:pt x="2451" y="4363"/>
                  <a:pt x="2155" y="3771"/>
                </a:cubicBezTo>
                <a:cubicBezTo>
                  <a:pt x="2096" y="3653"/>
                  <a:pt x="2025" y="3558"/>
                  <a:pt x="1894" y="3522"/>
                </a:cubicBezTo>
                <a:cubicBezTo>
                  <a:pt x="1876" y="3518"/>
                  <a:pt x="1849" y="3517"/>
                  <a:pt x="1813" y="3517"/>
                </a:cubicBezTo>
                <a:cubicBezTo>
                  <a:pt x="1521" y="3517"/>
                  <a:pt x="701" y="3633"/>
                  <a:pt x="427" y="3664"/>
                </a:cubicBezTo>
                <a:cubicBezTo>
                  <a:pt x="758" y="3214"/>
                  <a:pt x="1149" y="2801"/>
                  <a:pt x="1575" y="2433"/>
                </a:cubicBezTo>
                <a:cubicBezTo>
                  <a:pt x="1623" y="2386"/>
                  <a:pt x="1681" y="2209"/>
                  <a:pt x="1658" y="2138"/>
                </a:cubicBezTo>
                <a:cubicBezTo>
                  <a:pt x="1528" y="1794"/>
                  <a:pt x="1078" y="623"/>
                  <a:pt x="983" y="397"/>
                </a:cubicBezTo>
                <a:close/>
                <a:moveTo>
                  <a:pt x="3433" y="5298"/>
                </a:moveTo>
                <a:cubicBezTo>
                  <a:pt x="3433" y="5298"/>
                  <a:pt x="3777" y="5357"/>
                  <a:pt x="3812" y="5357"/>
                </a:cubicBezTo>
                <a:cubicBezTo>
                  <a:pt x="3753" y="5547"/>
                  <a:pt x="3622" y="5913"/>
                  <a:pt x="3622" y="5926"/>
                </a:cubicBezTo>
                <a:cubicBezTo>
                  <a:pt x="3611" y="5926"/>
                  <a:pt x="3315" y="5890"/>
                  <a:pt x="3256" y="5878"/>
                </a:cubicBezTo>
                <a:cubicBezTo>
                  <a:pt x="3315" y="5689"/>
                  <a:pt x="3374" y="5487"/>
                  <a:pt x="3433" y="5298"/>
                </a:cubicBezTo>
                <a:close/>
                <a:moveTo>
                  <a:pt x="734" y="0"/>
                </a:moveTo>
                <a:cubicBezTo>
                  <a:pt x="651" y="0"/>
                  <a:pt x="573" y="100"/>
                  <a:pt x="605" y="173"/>
                </a:cubicBezTo>
                <a:cubicBezTo>
                  <a:pt x="711" y="516"/>
                  <a:pt x="853" y="859"/>
                  <a:pt x="983" y="1191"/>
                </a:cubicBezTo>
                <a:cubicBezTo>
                  <a:pt x="1113" y="1534"/>
                  <a:pt x="1244" y="1865"/>
                  <a:pt x="1373" y="2196"/>
                </a:cubicBezTo>
                <a:cubicBezTo>
                  <a:pt x="1373" y="2209"/>
                  <a:pt x="403" y="3191"/>
                  <a:pt x="24" y="3771"/>
                </a:cubicBezTo>
                <a:cubicBezTo>
                  <a:pt x="0" y="3819"/>
                  <a:pt x="48" y="4008"/>
                  <a:pt x="71" y="4043"/>
                </a:cubicBezTo>
                <a:cubicBezTo>
                  <a:pt x="71" y="4043"/>
                  <a:pt x="450" y="4493"/>
                  <a:pt x="463" y="4505"/>
                </a:cubicBezTo>
                <a:cubicBezTo>
                  <a:pt x="486" y="4529"/>
                  <a:pt x="676" y="4611"/>
                  <a:pt x="723" y="4611"/>
                </a:cubicBezTo>
                <a:cubicBezTo>
                  <a:pt x="960" y="4564"/>
                  <a:pt x="2025" y="4374"/>
                  <a:pt x="2120" y="4351"/>
                </a:cubicBezTo>
                <a:cubicBezTo>
                  <a:pt x="2391" y="4908"/>
                  <a:pt x="2676" y="5463"/>
                  <a:pt x="2948" y="6032"/>
                </a:cubicBezTo>
                <a:cubicBezTo>
                  <a:pt x="2981" y="6087"/>
                  <a:pt x="3327" y="6212"/>
                  <a:pt x="3603" y="6212"/>
                </a:cubicBezTo>
                <a:cubicBezTo>
                  <a:pt x="3626" y="6212"/>
                  <a:pt x="3648" y="6211"/>
                  <a:pt x="3670" y="6210"/>
                </a:cubicBezTo>
                <a:cubicBezTo>
                  <a:pt x="3706" y="6210"/>
                  <a:pt x="3859" y="6032"/>
                  <a:pt x="3883" y="5984"/>
                </a:cubicBezTo>
                <a:cubicBezTo>
                  <a:pt x="4061" y="5511"/>
                  <a:pt x="4214" y="5002"/>
                  <a:pt x="4298" y="4505"/>
                </a:cubicBezTo>
                <a:cubicBezTo>
                  <a:pt x="4298" y="4505"/>
                  <a:pt x="5268" y="4422"/>
                  <a:pt x="5303" y="4398"/>
                </a:cubicBezTo>
                <a:cubicBezTo>
                  <a:pt x="5363" y="4363"/>
                  <a:pt x="5694" y="3759"/>
                  <a:pt x="5694" y="3735"/>
                </a:cubicBezTo>
                <a:cubicBezTo>
                  <a:pt x="5753" y="3688"/>
                  <a:pt x="5765" y="3606"/>
                  <a:pt x="5718" y="3522"/>
                </a:cubicBezTo>
                <a:cubicBezTo>
                  <a:pt x="5516" y="3285"/>
                  <a:pt x="5103" y="2753"/>
                  <a:pt x="5079" y="2717"/>
                </a:cubicBezTo>
                <a:cubicBezTo>
                  <a:pt x="5126" y="2611"/>
                  <a:pt x="5469" y="1392"/>
                  <a:pt x="5540" y="1107"/>
                </a:cubicBezTo>
                <a:cubicBezTo>
                  <a:pt x="5540" y="1107"/>
                  <a:pt x="5564" y="1060"/>
                  <a:pt x="5564" y="1025"/>
                </a:cubicBezTo>
                <a:cubicBezTo>
                  <a:pt x="5576" y="954"/>
                  <a:pt x="5292" y="433"/>
                  <a:pt x="5221" y="326"/>
                </a:cubicBezTo>
                <a:cubicBezTo>
                  <a:pt x="5209" y="303"/>
                  <a:pt x="5055" y="137"/>
                  <a:pt x="4948" y="137"/>
                </a:cubicBezTo>
                <a:cubicBezTo>
                  <a:pt x="4818" y="137"/>
                  <a:pt x="3244" y="883"/>
                  <a:pt x="2770" y="1167"/>
                </a:cubicBezTo>
                <a:cubicBezTo>
                  <a:pt x="2770" y="1155"/>
                  <a:pt x="2770" y="1155"/>
                  <a:pt x="2759" y="1143"/>
                </a:cubicBezTo>
                <a:cubicBezTo>
                  <a:pt x="2451" y="918"/>
                  <a:pt x="2131" y="705"/>
                  <a:pt x="1800" y="516"/>
                </a:cubicBezTo>
                <a:cubicBezTo>
                  <a:pt x="1468" y="326"/>
                  <a:pt x="1125" y="161"/>
                  <a:pt x="770" y="7"/>
                </a:cubicBezTo>
                <a:cubicBezTo>
                  <a:pt x="758" y="3"/>
                  <a:pt x="746" y="0"/>
                  <a:pt x="73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9" name="Google Shape;1099;p49"/>
          <p:cNvSpPr/>
          <p:nvPr/>
        </p:nvSpPr>
        <p:spPr>
          <a:xfrm rot="501581">
            <a:off x="4794000" y="6267703"/>
            <a:ext cx="1897803" cy="170197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grpSp>
        <p:nvGrpSpPr>
          <p:cNvPr id="27" name="Google Shape;185;p3">
            <a:extLst>
              <a:ext uri="{FF2B5EF4-FFF2-40B4-BE49-F238E27FC236}">
                <a16:creationId xmlns:a16="http://schemas.microsoft.com/office/drawing/2014/main" id="{B12685ED-E93A-41B8-B1F7-288A5910F83F}"/>
              </a:ext>
            </a:extLst>
          </p:cNvPr>
          <p:cNvGrpSpPr/>
          <p:nvPr/>
        </p:nvGrpSpPr>
        <p:grpSpPr>
          <a:xfrm>
            <a:off x="413195" y="1828248"/>
            <a:ext cx="3989338" cy="3784607"/>
            <a:chOff x="719900" y="1381527"/>
            <a:chExt cx="2950579" cy="2617364"/>
          </a:xfrm>
        </p:grpSpPr>
        <p:pic>
          <p:nvPicPr>
            <p:cNvPr id="28" name="Google Shape;186;p3">
              <a:extLst>
                <a:ext uri="{FF2B5EF4-FFF2-40B4-BE49-F238E27FC236}">
                  <a16:creationId xmlns:a16="http://schemas.microsoft.com/office/drawing/2014/main" id="{CAF8E968-BBD4-475C-A4A8-4F98BAAD8B31}"/>
                </a:ext>
              </a:extLst>
            </p:cNvPr>
            <p:cNvPicPr preferRelativeResize="0"/>
            <p:nvPr/>
          </p:nvPicPr>
          <p:blipFill rotWithShape="1">
            <a:blip r:embed="rId3">
              <a:alphaModFix/>
            </a:blip>
            <a:srcRect/>
            <a:stretch/>
          </p:blipFill>
          <p:spPr>
            <a:xfrm>
              <a:off x="1290033" y="1381527"/>
              <a:ext cx="2380446" cy="2380446"/>
            </a:xfrm>
            <a:prstGeom prst="rect">
              <a:avLst/>
            </a:prstGeom>
            <a:noFill/>
            <a:ln>
              <a:noFill/>
            </a:ln>
          </p:spPr>
        </p:pic>
        <p:pic>
          <p:nvPicPr>
            <p:cNvPr id="29" name="Google Shape;187;p3">
              <a:extLst>
                <a:ext uri="{FF2B5EF4-FFF2-40B4-BE49-F238E27FC236}">
                  <a16:creationId xmlns:a16="http://schemas.microsoft.com/office/drawing/2014/main" id="{93E3C5ED-59B6-4858-9060-DB4C9096DD4E}"/>
                </a:ext>
              </a:extLst>
            </p:cNvPr>
            <p:cNvPicPr preferRelativeResize="0"/>
            <p:nvPr/>
          </p:nvPicPr>
          <p:blipFill rotWithShape="1">
            <a:blip r:embed="rId4">
              <a:alphaModFix/>
            </a:blip>
            <a:srcRect/>
            <a:stretch/>
          </p:blipFill>
          <p:spPr>
            <a:xfrm>
              <a:off x="719900" y="1656232"/>
              <a:ext cx="1090143" cy="1090143"/>
            </a:xfrm>
            <a:prstGeom prst="rect">
              <a:avLst/>
            </a:prstGeom>
            <a:noFill/>
            <a:ln>
              <a:noFill/>
            </a:ln>
          </p:spPr>
        </p:pic>
        <p:pic>
          <p:nvPicPr>
            <p:cNvPr id="30" name="Google Shape;188;p3">
              <a:extLst>
                <a:ext uri="{FF2B5EF4-FFF2-40B4-BE49-F238E27FC236}">
                  <a16:creationId xmlns:a16="http://schemas.microsoft.com/office/drawing/2014/main" id="{018DD2C7-4586-457C-B708-75BDFE5E51A0}"/>
                </a:ext>
              </a:extLst>
            </p:cNvPr>
            <p:cNvPicPr preferRelativeResize="0"/>
            <p:nvPr/>
          </p:nvPicPr>
          <p:blipFill rotWithShape="1">
            <a:blip r:embed="rId5">
              <a:alphaModFix/>
            </a:blip>
            <a:srcRect/>
            <a:stretch/>
          </p:blipFill>
          <p:spPr>
            <a:xfrm>
              <a:off x="2481331" y="3290956"/>
              <a:ext cx="707935" cy="707935"/>
            </a:xfrm>
            <a:prstGeom prst="rect">
              <a:avLst/>
            </a:prstGeom>
            <a:noFill/>
            <a:ln>
              <a:noFill/>
            </a:ln>
          </p:spPr>
        </p:pic>
      </p:grpSp>
    </p:spTree>
    <p:extLst>
      <p:ext uri="{BB962C8B-B14F-4D97-AF65-F5344CB8AC3E}">
        <p14:creationId xmlns:p14="http://schemas.microsoft.com/office/powerpoint/2010/main" val="46816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ppt_w</p:attrName>
                                        </p:attrNameLst>
                                      </p:cBhvr>
                                      <p:tavLst>
                                        <p:tav tm="0">
                                          <p:val>
                                            <p:strVal val="0"/>
                                          </p:val>
                                        </p:tav>
                                        <p:tav tm="100000">
                                          <p:val>
                                            <p:strVal val="#ppt_w"/>
                                          </p:val>
                                        </p:tav>
                                      </p:tavLst>
                                    </p:anim>
                                    <p:anim calcmode="lin" valueType="num">
                                      <p:cBhvr additive="base">
                                        <p:cTn id="8" dur="500"/>
                                        <p:tgtEl>
                                          <p:spTgt spid="2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63C1-AB15-4F5C-AE42-6D86B392A82A}"/>
              </a:ext>
            </a:extLst>
          </p:cNvPr>
          <p:cNvSpPr>
            <a:spLocks noGrp="1"/>
          </p:cNvSpPr>
          <p:nvPr>
            <p:ph type="title"/>
          </p:nvPr>
        </p:nvSpPr>
        <p:spPr>
          <a:xfrm>
            <a:off x="356678" y="224184"/>
            <a:ext cx="10278000" cy="768000"/>
          </a:xfrm>
        </p:spPr>
        <p:txBody>
          <a:bodyPr/>
          <a:lstStyle/>
          <a:p>
            <a:r>
              <a:rPr lang="en-US" dirty="0"/>
              <a:t>Reference:</a:t>
            </a:r>
            <a:endParaRPr lang="en-IN" dirty="0"/>
          </a:p>
        </p:txBody>
      </p:sp>
      <p:pic>
        <p:nvPicPr>
          <p:cNvPr id="4" name="Picture 3">
            <a:extLst>
              <a:ext uri="{FF2B5EF4-FFF2-40B4-BE49-F238E27FC236}">
                <a16:creationId xmlns:a16="http://schemas.microsoft.com/office/drawing/2014/main" id="{31708A6D-B0DB-43D5-B296-E30BC1A213E8}"/>
              </a:ext>
            </a:extLst>
          </p:cNvPr>
          <p:cNvPicPr>
            <a:picLocks noChangeAspect="1"/>
          </p:cNvPicPr>
          <p:nvPr/>
        </p:nvPicPr>
        <p:blipFill>
          <a:blip r:embed="rId2"/>
          <a:stretch>
            <a:fillRect/>
          </a:stretch>
        </p:blipFill>
        <p:spPr>
          <a:xfrm>
            <a:off x="1177772" y="1122812"/>
            <a:ext cx="9309836" cy="5608748"/>
          </a:xfrm>
          <a:prstGeom prst="rect">
            <a:avLst/>
          </a:prstGeom>
        </p:spPr>
      </p:pic>
    </p:spTree>
    <p:extLst>
      <p:ext uri="{BB962C8B-B14F-4D97-AF65-F5344CB8AC3E}">
        <p14:creationId xmlns:p14="http://schemas.microsoft.com/office/powerpoint/2010/main" val="155609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D23765-3FF8-450D-929C-C1C1D2D178CA}"/>
              </a:ext>
            </a:extLst>
          </p:cNvPr>
          <p:cNvPicPr>
            <a:picLocks noChangeAspect="1"/>
          </p:cNvPicPr>
          <p:nvPr/>
        </p:nvPicPr>
        <p:blipFill>
          <a:blip r:embed="rId2"/>
          <a:stretch>
            <a:fillRect/>
          </a:stretch>
        </p:blipFill>
        <p:spPr>
          <a:xfrm>
            <a:off x="1216024" y="390335"/>
            <a:ext cx="9759951" cy="6077330"/>
          </a:xfrm>
          <a:prstGeom prst="rect">
            <a:avLst/>
          </a:prstGeom>
        </p:spPr>
      </p:pic>
    </p:spTree>
    <p:extLst>
      <p:ext uri="{BB962C8B-B14F-4D97-AF65-F5344CB8AC3E}">
        <p14:creationId xmlns:p14="http://schemas.microsoft.com/office/powerpoint/2010/main" val="216630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14AD69-E021-484B-A4F0-86B42B6C9181}"/>
              </a:ext>
            </a:extLst>
          </p:cNvPr>
          <p:cNvPicPr>
            <a:picLocks noChangeAspect="1"/>
          </p:cNvPicPr>
          <p:nvPr/>
        </p:nvPicPr>
        <p:blipFill>
          <a:blip r:embed="rId2"/>
          <a:stretch>
            <a:fillRect/>
          </a:stretch>
        </p:blipFill>
        <p:spPr>
          <a:xfrm>
            <a:off x="761532" y="516066"/>
            <a:ext cx="10668936" cy="5825867"/>
          </a:xfrm>
          <a:prstGeom prst="rect">
            <a:avLst/>
          </a:prstGeom>
        </p:spPr>
      </p:pic>
    </p:spTree>
    <p:extLst>
      <p:ext uri="{BB962C8B-B14F-4D97-AF65-F5344CB8AC3E}">
        <p14:creationId xmlns:p14="http://schemas.microsoft.com/office/powerpoint/2010/main" val="11805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49588D-27B3-479B-B63F-262447FE71D8}"/>
              </a:ext>
            </a:extLst>
          </p:cNvPr>
          <p:cNvPicPr>
            <a:picLocks noChangeAspect="1"/>
          </p:cNvPicPr>
          <p:nvPr/>
        </p:nvPicPr>
        <p:blipFill>
          <a:blip r:embed="rId2"/>
          <a:stretch>
            <a:fillRect/>
          </a:stretch>
        </p:blipFill>
        <p:spPr>
          <a:xfrm>
            <a:off x="959390" y="446122"/>
            <a:ext cx="10682103" cy="5965755"/>
          </a:xfrm>
          <a:prstGeom prst="rect">
            <a:avLst/>
          </a:prstGeom>
        </p:spPr>
      </p:pic>
    </p:spTree>
    <p:extLst>
      <p:ext uri="{BB962C8B-B14F-4D97-AF65-F5344CB8AC3E}">
        <p14:creationId xmlns:p14="http://schemas.microsoft.com/office/powerpoint/2010/main" val="276579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3F45B3-90E0-491D-B55C-5D454B1E6C33}"/>
              </a:ext>
            </a:extLst>
          </p:cNvPr>
          <p:cNvPicPr/>
          <p:nvPr/>
        </p:nvPicPr>
        <p:blipFill>
          <a:blip r:embed="rId2">
            <a:extLst>
              <a:ext uri="{28A0092B-C50C-407E-A947-70E740481C1C}">
                <a14:useLocalDpi xmlns:a14="http://schemas.microsoft.com/office/drawing/2010/main" val="0"/>
              </a:ext>
            </a:extLst>
          </a:blip>
          <a:stretch>
            <a:fillRect/>
          </a:stretch>
        </p:blipFill>
        <p:spPr>
          <a:xfrm>
            <a:off x="1129004" y="475861"/>
            <a:ext cx="9854527" cy="5915608"/>
          </a:xfrm>
          <a:prstGeom prst="rect">
            <a:avLst/>
          </a:prstGeom>
        </p:spPr>
      </p:pic>
    </p:spTree>
    <p:extLst>
      <p:ext uri="{BB962C8B-B14F-4D97-AF65-F5344CB8AC3E}">
        <p14:creationId xmlns:p14="http://schemas.microsoft.com/office/powerpoint/2010/main" val="81153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3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TABLE OF CONTENTS</a:t>
            </a:r>
            <a:endParaRPr dirty="0"/>
          </a:p>
        </p:txBody>
      </p:sp>
      <p:sp>
        <p:nvSpPr>
          <p:cNvPr id="682" name="Google Shape;682;p39"/>
          <p:cNvSpPr txBox="1">
            <a:spLocks noGrp="1"/>
          </p:cNvSpPr>
          <p:nvPr>
            <p:ph type="title" idx="2"/>
          </p:nvPr>
        </p:nvSpPr>
        <p:spPr>
          <a:xfrm>
            <a:off x="1741948" y="1302505"/>
            <a:ext cx="3969200" cy="703600"/>
          </a:xfrm>
          <a:prstGeom prst="rect">
            <a:avLst/>
          </a:prstGeom>
        </p:spPr>
        <p:txBody>
          <a:bodyPr spcFirstLastPara="1" vert="horz" wrap="square" lIns="121900" tIns="121900" rIns="121900" bIns="121900" rtlCol="0" anchor="b" anchorCtr="0">
            <a:noAutofit/>
          </a:bodyPr>
          <a:lstStyle/>
          <a:p>
            <a:r>
              <a:rPr lang="en-US" sz="3200" dirty="0"/>
              <a:t>Introduction</a:t>
            </a:r>
          </a:p>
        </p:txBody>
      </p:sp>
      <p:sp>
        <p:nvSpPr>
          <p:cNvPr id="684" name="Google Shape;684;p39"/>
          <p:cNvSpPr txBox="1">
            <a:spLocks noGrp="1"/>
          </p:cNvSpPr>
          <p:nvPr>
            <p:ph type="title" idx="3"/>
          </p:nvPr>
        </p:nvSpPr>
        <p:spPr>
          <a:xfrm>
            <a:off x="1738096" y="2157611"/>
            <a:ext cx="3969200" cy="703600"/>
          </a:xfrm>
          <a:prstGeom prst="rect">
            <a:avLst/>
          </a:prstGeom>
        </p:spPr>
        <p:txBody>
          <a:bodyPr spcFirstLastPara="1" vert="horz" wrap="square" lIns="121900" tIns="121900" rIns="121900" bIns="121900" rtlCol="0" anchor="b" anchorCtr="0">
            <a:noAutofit/>
          </a:bodyPr>
          <a:lstStyle/>
          <a:p>
            <a:r>
              <a:rPr lang="en-US" sz="3200" dirty="0"/>
              <a:t>Background</a:t>
            </a:r>
          </a:p>
        </p:txBody>
      </p:sp>
      <p:sp>
        <p:nvSpPr>
          <p:cNvPr id="686" name="Google Shape;686;p39"/>
          <p:cNvSpPr txBox="1">
            <a:spLocks noGrp="1"/>
          </p:cNvSpPr>
          <p:nvPr>
            <p:ph type="title" idx="5"/>
          </p:nvPr>
        </p:nvSpPr>
        <p:spPr>
          <a:xfrm>
            <a:off x="1730053" y="3105870"/>
            <a:ext cx="4425166" cy="703600"/>
          </a:xfrm>
          <a:prstGeom prst="rect">
            <a:avLst/>
          </a:prstGeom>
        </p:spPr>
        <p:txBody>
          <a:bodyPr spcFirstLastPara="1" vert="horz" wrap="square" lIns="121900" tIns="121900" rIns="121900" bIns="121900" rtlCol="0" anchor="b" anchorCtr="0">
            <a:noAutofit/>
          </a:bodyPr>
          <a:lstStyle/>
          <a:p>
            <a:r>
              <a:rPr lang="en" dirty="0"/>
              <a:t>Problem Statement</a:t>
            </a:r>
            <a:endParaRPr dirty="0"/>
          </a:p>
        </p:txBody>
      </p:sp>
      <p:sp>
        <p:nvSpPr>
          <p:cNvPr id="688" name="Google Shape;688;p39"/>
          <p:cNvSpPr txBox="1">
            <a:spLocks noGrp="1"/>
          </p:cNvSpPr>
          <p:nvPr>
            <p:ph type="title" idx="7"/>
          </p:nvPr>
        </p:nvSpPr>
        <p:spPr>
          <a:xfrm>
            <a:off x="6773439" y="2030970"/>
            <a:ext cx="3969200" cy="1407195"/>
          </a:xfrm>
          <a:prstGeom prst="rect">
            <a:avLst/>
          </a:prstGeom>
        </p:spPr>
        <p:txBody>
          <a:bodyPr spcFirstLastPara="1" vert="horz" wrap="square" lIns="121900" tIns="121900" rIns="121900" bIns="121900" rtlCol="0" anchor="b" anchorCtr="0">
            <a:noAutofit/>
          </a:bodyPr>
          <a:lstStyle/>
          <a:p>
            <a:r>
              <a:rPr lang="en-IN" dirty="0"/>
              <a:t>Proposal System Flow Chart</a:t>
            </a:r>
            <a:br>
              <a:rPr lang="en-IN" dirty="0"/>
            </a:br>
            <a:endParaRPr dirty="0"/>
          </a:p>
        </p:txBody>
      </p:sp>
      <p:sp>
        <p:nvSpPr>
          <p:cNvPr id="690" name="Google Shape;690;p39"/>
          <p:cNvSpPr txBox="1">
            <a:spLocks noGrp="1"/>
          </p:cNvSpPr>
          <p:nvPr>
            <p:ph type="title" idx="9"/>
          </p:nvPr>
        </p:nvSpPr>
        <p:spPr>
          <a:xfrm>
            <a:off x="1738096" y="4110973"/>
            <a:ext cx="3969200" cy="703600"/>
          </a:xfrm>
          <a:prstGeom prst="rect">
            <a:avLst/>
          </a:prstGeom>
        </p:spPr>
        <p:txBody>
          <a:bodyPr spcFirstLastPara="1" vert="horz" wrap="square" lIns="121900" tIns="121900" rIns="121900" bIns="121900" rtlCol="0" anchor="b" anchorCtr="0">
            <a:noAutofit/>
          </a:bodyPr>
          <a:lstStyle/>
          <a:p>
            <a:r>
              <a:rPr lang="en-IN" dirty="0"/>
              <a:t>Aim And </a:t>
            </a:r>
            <a:r>
              <a:rPr lang="en-IN" dirty="0" err="1"/>
              <a:t>Objctive</a:t>
            </a:r>
            <a:endParaRPr lang="en-IN" dirty="0"/>
          </a:p>
        </p:txBody>
      </p:sp>
      <p:sp>
        <p:nvSpPr>
          <p:cNvPr id="692" name="Google Shape;692;p39"/>
          <p:cNvSpPr txBox="1">
            <a:spLocks noGrp="1"/>
          </p:cNvSpPr>
          <p:nvPr>
            <p:ph type="title" idx="14"/>
          </p:nvPr>
        </p:nvSpPr>
        <p:spPr>
          <a:xfrm>
            <a:off x="6719167" y="1290366"/>
            <a:ext cx="3969200" cy="703600"/>
          </a:xfrm>
          <a:prstGeom prst="rect">
            <a:avLst/>
          </a:prstGeom>
        </p:spPr>
        <p:txBody>
          <a:bodyPr spcFirstLastPara="1" vert="horz" wrap="square" lIns="121900" tIns="121900" rIns="121900" bIns="121900" rtlCol="0" anchor="b" anchorCtr="0">
            <a:noAutofit/>
          </a:bodyPr>
          <a:lstStyle/>
          <a:p>
            <a:r>
              <a:rPr lang="en-IN" dirty="0"/>
              <a:t>Requirement</a:t>
            </a:r>
          </a:p>
        </p:txBody>
      </p:sp>
      <p:sp>
        <p:nvSpPr>
          <p:cNvPr id="694" name="Google Shape;694;p39"/>
          <p:cNvSpPr txBox="1">
            <a:spLocks noGrp="1"/>
          </p:cNvSpPr>
          <p:nvPr>
            <p:ph type="title" idx="16"/>
          </p:nvPr>
        </p:nvSpPr>
        <p:spPr>
          <a:xfrm>
            <a:off x="975170" y="1441770"/>
            <a:ext cx="986400" cy="4944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695" name="Google Shape;695;p39"/>
          <p:cNvSpPr txBox="1">
            <a:spLocks noGrp="1"/>
          </p:cNvSpPr>
          <p:nvPr>
            <p:ph type="title" idx="17"/>
          </p:nvPr>
        </p:nvSpPr>
        <p:spPr>
          <a:xfrm>
            <a:off x="853388" y="2337524"/>
            <a:ext cx="986400" cy="494400"/>
          </a:xfrm>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696" name="Google Shape;696;p39"/>
          <p:cNvSpPr txBox="1">
            <a:spLocks noGrp="1"/>
          </p:cNvSpPr>
          <p:nvPr>
            <p:ph type="title" idx="18"/>
          </p:nvPr>
        </p:nvSpPr>
        <p:spPr>
          <a:xfrm>
            <a:off x="791598" y="3266746"/>
            <a:ext cx="986400" cy="494400"/>
          </a:xfrm>
          <a:prstGeom prst="rect">
            <a:avLst/>
          </a:prstGeom>
        </p:spPr>
        <p:txBody>
          <a:bodyPr spcFirstLastPara="1" vert="horz" wrap="square" lIns="121900" tIns="121900" rIns="121900" bIns="121900" rtlCol="0" anchor="ctr" anchorCtr="0">
            <a:noAutofit/>
          </a:bodyPr>
          <a:lstStyle/>
          <a:p>
            <a:r>
              <a:rPr lang="en" dirty="0"/>
              <a:t>03.</a:t>
            </a:r>
            <a:endParaRPr dirty="0"/>
          </a:p>
        </p:txBody>
      </p:sp>
      <p:sp>
        <p:nvSpPr>
          <p:cNvPr id="697" name="Google Shape;697;p39"/>
          <p:cNvSpPr txBox="1">
            <a:spLocks noGrp="1"/>
          </p:cNvSpPr>
          <p:nvPr>
            <p:ph type="title" idx="19"/>
          </p:nvPr>
        </p:nvSpPr>
        <p:spPr>
          <a:xfrm>
            <a:off x="844907" y="4300568"/>
            <a:ext cx="986400" cy="494400"/>
          </a:xfrm>
          <a:prstGeom prst="rect">
            <a:avLst/>
          </a:prstGeom>
        </p:spPr>
        <p:txBody>
          <a:bodyPr spcFirstLastPara="1" vert="horz" wrap="square" lIns="121900" tIns="121900" rIns="121900" bIns="121900" rtlCol="0" anchor="ctr" anchorCtr="0">
            <a:noAutofit/>
          </a:bodyPr>
          <a:lstStyle/>
          <a:p>
            <a:r>
              <a:rPr lang="en" dirty="0"/>
              <a:t>04.</a:t>
            </a:r>
            <a:endParaRPr dirty="0"/>
          </a:p>
        </p:txBody>
      </p:sp>
      <p:sp>
        <p:nvSpPr>
          <p:cNvPr id="698" name="Google Shape;698;p39"/>
          <p:cNvSpPr txBox="1">
            <a:spLocks noGrp="1"/>
          </p:cNvSpPr>
          <p:nvPr>
            <p:ph type="title" idx="20"/>
          </p:nvPr>
        </p:nvSpPr>
        <p:spPr>
          <a:xfrm>
            <a:off x="6002433" y="1429105"/>
            <a:ext cx="986400" cy="494400"/>
          </a:xfrm>
          <a:prstGeom prst="rect">
            <a:avLst/>
          </a:prstGeom>
        </p:spPr>
        <p:txBody>
          <a:bodyPr spcFirstLastPara="1" vert="horz" wrap="square" lIns="121900" tIns="121900" rIns="121900" bIns="121900" rtlCol="0" anchor="ctr" anchorCtr="0">
            <a:noAutofit/>
          </a:bodyPr>
          <a:lstStyle/>
          <a:p>
            <a:r>
              <a:rPr lang="en" dirty="0"/>
              <a:t>06.</a:t>
            </a:r>
            <a:endParaRPr dirty="0"/>
          </a:p>
        </p:txBody>
      </p:sp>
      <p:sp>
        <p:nvSpPr>
          <p:cNvPr id="699" name="Google Shape;699;p39"/>
          <p:cNvSpPr txBox="1">
            <a:spLocks noGrp="1"/>
          </p:cNvSpPr>
          <p:nvPr>
            <p:ph type="title" idx="21"/>
          </p:nvPr>
        </p:nvSpPr>
        <p:spPr>
          <a:xfrm>
            <a:off x="6047874" y="2325147"/>
            <a:ext cx="986400" cy="494400"/>
          </a:xfrm>
          <a:prstGeom prst="rect">
            <a:avLst/>
          </a:prstGeom>
        </p:spPr>
        <p:txBody>
          <a:bodyPr spcFirstLastPara="1" vert="horz" wrap="square" lIns="121900" tIns="121900" rIns="121900" bIns="121900" rtlCol="0" anchor="ctr" anchorCtr="0">
            <a:noAutofit/>
          </a:bodyPr>
          <a:lstStyle/>
          <a:p>
            <a:r>
              <a:rPr lang="en" dirty="0"/>
              <a:t>07.</a:t>
            </a:r>
            <a:endParaRPr dirty="0"/>
          </a:p>
        </p:txBody>
      </p:sp>
      <p:sp>
        <p:nvSpPr>
          <p:cNvPr id="700" name="Google Shape;700;p39"/>
          <p:cNvSpPr/>
          <p:nvPr/>
        </p:nvSpPr>
        <p:spPr>
          <a:xfrm rot="1483507">
            <a:off x="6050589" y="2629545"/>
            <a:ext cx="481680" cy="1130029"/>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1" name="Google Shape;701;p39"/>
          <p:cNvSpPr/>
          <p:nvPr/>
        </p:nvSpPr>
        <p:spPr>
          <a:xfrm rot="-3599986">
            <a:off x="434207" y="3770053"/>
            <a:ext cx="481688" cy="1130048"/>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702" name="Google Shape;702;p39"/>
          <p:cNvGrpSpPr/>
          <p:nvPr/>
        </p:nvGrpSpPr>
        <p:grpSpPr>
          <a:xfrm>
            <a:off x="869051" y="1452350"/>
            <a:ext cx="812505" cy="1234915"/>
            <a:chOff x="5352845" y="4020214"/>
            <a:chExt cx="1059421" cy="926186"/>
          </a:xfrm>
        </p:grpSpPr>
        <p:sp>
          <p:nvSpPr>
            <p:cNvPr id="703" name="Google Shape;703;p39"/>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4" name="Google Shape;704;p39"/>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705" name="Google Shape;705;p39"/>
          <p:cNvGrpSpPr/>
          <p:nvPr/>
        </p:nvGrpSpPr>
        <p:grpSpPr>
          <a:xfrm>
            <a:off x="6285156" y="3601316"/>
            <a:ext cx="812505" cy="1234915"/>
            <a:chOff x="5352845" y="4020214"/>
            <a:chExt cx="1059421" cy="926186"/>
          </a:xfrm>
        </p:grpSpPr>
        <p:sp>
          <p:nvSpPr>
            <p:cNvPr id="706" name="Google Shape;706;p39"/>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7" name="Google Shape;707;p39"/>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cxnSp>
        <p:nvCxnSpPr>
          <p:cNvPr id="708" name="Google Shape;708;p39"/>
          <p:cNvCxnSpPr/>
          <p:nvPr/>
        </p:nvCxnSpPr>
        <p:spPr>
          <a:xfrm>
            <a:off x="1839791" y="2781369"/>
            <a:ext cx="3969200" cy="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p:nvPr/>
        </p:nvCxnSpPr>
        <p:spPr>
          <a:xfrm>
            <a:off x="1839788" y="3723461"/>
            <a:ext cx="3969200" cy="0"/>
          </a:xfrm>
          <a:prstGeom prst="straightConnector1">
            <a:avLst/>
          </a:prstGeom>
          <a:noFill/>
          <a:ln w="9525" cap="flat" cmpd="sng">
            <a:solidFill>
              <a:schemeClr val="dk1"/>
            </a:solidFill>
            <a:prstDash val="solid"/>
            <a:round/>
            <a:headEnd type="none" w="med" len="med"/>
            <a:tailEnd type="none" w="med" len="med"/>
          </a:ln>
        </p:spPr>
      </p:cxnSp>
      <p:cxnSp>
        <p:nvCxnSpPr>
          <p:cNvPr id="710" name="Google Shape;710;p39"/>
          <p:cNvCxnSpPr/>
          <p:nvPr/>
        </p:nvCxnSpPr>
        <p:spPr>
          <a:xfrm>
            <a:off x="1839791" y="1995034"/>
            <a:ext cx="3969200" cy="0"/>
          </a:xfrm>
          <a:prstGeom prst="straightConnector1">
            <a:avLst/>
          </a:prstGeom>
          <a:noFill/>
          <a:ln w="9525" cap="flat" cmpd="sng">
            <a:solidFill>
              <a:schemeClr val="dk1"/>
            </a:solidFill>
            <a:prstDash val="solid"/>
            <a:round/>
            <a:headEnd type="none" w="med" len="med"/>
            <a:tailEnd type="none" w="med" len="med"/>
          </a:ln>
        </p:spPr>
      </p:cxnSp>
      <p:cxnSp>
        <p:nvCxnSpPr>
          <p:cNvPr id="711" name="Google Shape;711;p39"/>
          <p:cNvCxnSpPr/>
          <p:nvPr/>
        </p:nvCxnSpPr>
        <p:spPr>
          <a:xfrm>
            <a:off x="6825784" y="1920542"/>
            <a:ext cx="3969200" cy="0"/>
          </a:xfrm>
          <a:prstGeom prst="straightConnector1">
            <a:avLst/>
          </a:prstGeom>
          <a:noFill/>
          <a:ln w="9525" cap="flat" cmpd="sng">
            <a:solidFill>
              <a:schemeClr val="dk1"/>
            </a:solidFill>
            <a:prstDash val="solid"/>
            <a:round/>
            <a:headEnd type="none" w="med" len="med"/>
            <a:tailEnd type="none" w="med" len="med"/>
          </a:ln>
        </p:spPr>
      </p:cxnSp>
      <p:cxnSp>
        <p:nvCxnSpPr>
          <p:cNvPr id="712" name="Google Shape;712;p39"/>
          <p:cNvCxnSpPr/>
          <p:nvPr/>
        </p:nvCxnSpPr>
        <p:spPr>
          <a:xfrm>
            <a:off x="6933442" y="2872688"/>
            <a:ext cx="3969200" cy="0"/>
          </a:xfrm>
          <a:prstGeom prst="straightConnector1">
            <a:avLst/>
          </a:prstGeom>
          <a:noFill/>
          <a:ln w="9525" cap="flat" cmpd="sng">
            <a:solidFill>
              <a:schemeClr val="dk1"/>
            </a:solidFill>
            <a:prstDash val="solid"/>
            <a:round/>
            <a:headEnd type="none" w="med" len="med"/>
            <a:tailEnd type="none" w="med" len="med"/>
          </a:ln>
        </p:spPr>
      </p:cxnSp>
      <p:cxnSp>
        <p:nvCxnSpPr>
          <p:cNvPr id="713" name="Google Shape;713;p39"/>
          <p:cNvCxnSpPr/>
          <p:nvPr/>
        </p:nvCxnSpPr>
        <p:spPr>
          <a:xfrm>
            <a:off x="1831307" y="4783534"/>
            <a:ext cx="3969200" cy="0"/>
          </a:xfrm>
          <a:prstGeom prst="straightConnector1">
            <a:avLst/>
          </a:prstGeom>
          <a:noFill/>
          <a:ln w="9525" cap="flat" cmpd="sng">
            <a:solidFill>
              <a:schemeClr val="dk1"/>
            </a:solidFill>
            <a:prstDash val="solid"/>
            <a:round/>
            <a:headEnd type="none" w="med" len="med"/>
            <a:tailEnd type="none" w="med" len="med"/>
          </a:ln>
        </p:spPr>
      </p:cxnSp>
      <p:sp>
        <p:nvSpPr>
          <p:cNvPr id="29" name="Google Shape;699;p39">
            <a:extLst>
              <a:ext uri="{FF2B5EF4-FFF2-40B4-BE49-F238E27FC236}">
                <a16:creationId xmlns:a16="http://schemas.microsoft.com/office/drawing/2014/main" id="{EAA4B73A-B4CA-48CE-8475-2F80B4A646F0}"/>
              </a:ext>
            </a:extLst>
          </p:cNvPr>
          <p:cNvSpPr txBox="1">
            <a:spLocks/>
          </p:cNvSpPr>
          <p:nvPr/>
        </p:nvSpPr>
        <p:spPr>
          <a:xfrm>
            <a:off x="6042768" y="3374170"/>
            <a:ext cx="986400" cy="4944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2500"/>
              <a:buNone/>
              <a:defRPr sz="3200" kern="1200">
                <a:solidFill>
                  <a:schemeClr val="dk2"/>
                </a:solidFill>
                <a:latin typeface="+mj-lt"/>
                <a:ea typeface="+mj-ea"/>
                <a:cs typeface="+mj-cs"/>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 dirty="0"/>
              <a:t>08.</a:t>
            </a:r>
          </a:p>
        </p:txBody>
      </p:sp>
      <p:cxnSp>
        <p:nvCxnSpPr>
          <p:cNvPr id="30" name="Google Shape;712;p39">
            <a:extLst>
              <a:ext uri="{FF2B5EF4-FFF2-40B4-BE49-F238E27FC236}">
                <a16:creationId xmlns:a16="http://schemas.microsoft.com/office/drawing/2014/main" id="{0E66D27F-AEA7-47AF-A553-572856ABCCB4}"/>
              </a:ext>
            </a:extLst>
          </p:cNvPr>
          <p:cNvCxnSpPr>
            <a:cxnSpLocks/>
          </p:cNvCxnSpPr>
          <p:nvPr/>
        </p:nvCxnSpPr>
        <p:spPr>
          <a:xfrm>
            <a:off x="6912601" y="3808512"/>
            <a:ext cx="3899588" cy="0"/>
          </a:xfrm>
          <a:prstGeom prst="straightConnector1">
            <a:avLst/>
          </a:prstGeom>
          <a:noFill/>
          <a:ln w="9525" cap="flat" cmpd="sng">
            <a:solidFill>
              <a:schemeClr val="dk1"/>
            </a:solidFill>
            <a:prstDash val="solid"/>
            <a:round/>
            <a:headEnd type="none" w="med" len="med"/>
            <a:tailEnd type="none" w="med" len="med"/>
          </a:ln>
        </p:spPr>
      </p:cxnSp>
      <p:sp>
        <p:nvSpPr>
          <p:cNvPr id="31" name="Google Shape;697;p39">
            <a:extLst>
              <a:ext uri="{FF2B5EF4-FFF2-40B4-BE49-F238E27FC236}">
                <a16:creationId xmlns:a16="http://schemas.microsoft.com/office/drawing/2014/main" id="{1DB3FBC5-DB7D-4BCE-85EA-945A97CFC211}"/>
              </a:ext>
            </a:extLst>
          </p:cNvPr>
          <p:cNvSpPr txBox="1">
            <a:spLocks/>
          </p:cNvSpPr>
          <p:nvPr/>
        </p:nvSpPr>
        <p:spPr>
          <a:xfrm>
            <a:off x="786894" y="5031442"/>
            <a:ext cx="986400" cy="4944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2500"/>
              <a:buNone/>
              <a:defRPr sz="3200" kern="1200">
                <a:solidFill>
                  <a:schemeClr val="dk2"/>
                </a:solidFill>
                <a:latin typeface="+mj-lt"/>
                <a:ea typeface="+mj-ea"/>
                <a:cs typeface="+mj-cs"/>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 dirty="0"/>
              <a:t>05.</a:t>
            </a:r>
          </a:p>
        </p:txBody>
      </p:sp>
      <p:cxnSp>
        <p:nvCxnSpPr>
          <p:cNvPr id="32" name="Google Shape;713;p39">
            <a:extLst>
              <a:ext uri="{FF2B5EF4-FFF2-40B4-BE49-F238E27FC236}">
                <a16:creationId xmlns:a16="http://schemas.microsoft.com/office/drawing/2014/main" id="{02381BFE-877F-4C1A-A38A-40931C64DF05}"/>
              </a:ext>
            </a:extLst>
          </p:cNvPr>
          <p:cNvCxnSpPr/>
          <p:nvPr/>
        </p:nvCxnSpPr>
        <p:spPr>
          <a:xfrm>
            <a:off x="1831307" y="5525842"/>
            <a:ext cx="3969200" cy="0"/>
          </a:xfrm>
          <a:prstGeom prst="straightConnector1">
            <a:avLst/>
          </a:prstGeom>
          <a:noFill/>
          <a:ln w="9525" cap="flat" cmpd="sng">
            <a:solidFill>
              <a:schemeClr val="dk1"/>
            </a:solidFill>
            <a:prstDash val="solid"/>
            <a:round/>
            <a:headEnd type="none" w="med" len="med"/>
            <a:tailEnd type="none" w="med" len="med"/>
          </a:ln>
        </p:spPr>
      </p:cxnSp>
      <p:sp>
        <p:nvSpPr>
          <p:cNvPr id="33" name="Google Shape;690;p39">
            <a:extLst>
              <a:ext uri="{FF2B5EF4-FFF2-40B4-BE49-F238E27FC236}">
                <a16:creationId xmlns:a16="http://schemas.microsoft.com/office/drawing/2014/main" id="{E0063C7A-007E-454C-95BE-579CFADCCA3C}"/>
              </a:ext>
            </a:extLst>
          </p:cNvPr>
          <p:cNvSpPr txBox="1">
            <a:spLocks/>
          </p:cNvSpPr>
          <p:nvPr/>
        </p:nvSpPr>
        <p:spPr>
          <a:xfrm>
            <a:off x="1730053" y="4934266"/>
            <a:ext cx="3969200" cy="7036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2500"/>
              <a:buNone/>
              <a:defRPr sz="3200" kern="1200">
                <a:solidFill>
                  <a:srgbClr val="FFFFFF"/>
                </a:solidFill>
                <a:latin typeface="+mj-lt"/>
                <a:ea typeface="+mj-ea"/>
                <a:cs typeface="+mj-cs"/>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IN" dirty="0"/>
              <a:t>Project Life Cycle</a:t>
            </a:r>
          </a:p>
        </p:txBody>
      </p:sp>
      <p:sp>
        <p:nvSpPr>
          <p:cNvPr id="34" name="Google Shape;688;p39">
            <a:extLst>
              <a:ext uri="{FF2B5EF4-FFF2-40B4-BE49-F238E27FC236}">
                <a16:creationId xmlns:a16="http://schemas.microsoft.com/office/drawing/2014/main" id="{48CA07B1-81B8-4C87-B563-4B2E8F1CD92A}"/>
              </a:ext>
            </a:extLst>
          </p:cNvPr>
          <p:cNvSpPr txBox="1">
            <a:spLocks/>
          </p:cNvSpPr>
          <p:nvPr/>
        </p:nvSpPr>
        <p:spPr>
          <a:xfrm>
            <a:off x="6799825" y="3251327"/>
            <a:ext cx="5185420" cy="7036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2500"/>
              <a:buNone/>
              <a:defRPr sz="3200" kern="1200">
                <a:solidFill>
                  <a:srgbClr val="FFFFFF"/>
                </a:solidFill>
                <a:latin typeface="+mj-lt"/>
                <a:ea typeface="+mj-ea"/>
                <a:cs typeface="+mj-cs"/>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IN" dirty="0"/>
              <a:t>Advantage And </a:t>
            </a:r>
            <a:r>
              <a:rPr lang="en-IN" dirty="0" err="1"/>
              <a:t>Disavangtage</a:t>
            </a:r>
            <a:endParaRPr lang="en-IN" dirty="0"/>
          </a:p>
        </p:txBody>
      </p:sp>
      <p:sp>
        <p:nvSpPr>
          <p:cNvPr id="36" name="Google Shape;699;p39">
            <a:extLst>
              <a:ext uri="{FF2B5EF4-FFF2-40B4-BE49-F238E27FC236}">
                <a16:creationId xmlns:a16="http://schemas.microsoft.com/office/drawing/2014/main" id="{0121CF27-1EBB-465B-92A1-7009DC3127CE}"/>
              </a:ext>
            </a:extLst>
          </p:cNvPr>
          <p:cNvSpPr txBox="1">
            <a:spLocks/>
          </p:cNvSpPr>
          <p:nvPr/>
        </p:nvSpPr>
        <p:spPr>
          <a:xfrm>
            <a:off x="6042768" y="4289966"/>
            <a:ext cx="986400" cy="4944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2500"/>
              <a:buNone/>
              <a:defRPr sz="3200" kern="1200">
                <a:solidFill>
                  <a:schemeClr val="dk2"/>
                </a:solidFill>
                <a:latin typeface="+mj-lt"/>
                <a:ea typeface="+mj-ea"/>
                <a:cs typeface="+mj-cs"/>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 dirty="0"/>
              <a:t>09.</a:t>
            </a:r>
          </a:p>
        </p:txBody>
      </p:sp>
      <p:cxnSp>
        <p:nvCxnSpPr>
          <p:cNvPr id="37" name="Google Shape;712;p39">
            <a:extLst>
              <a:ext uri="{FF2B5EF4-FFF2-40B4-BE49-F238E27FC236}">
                <a16:creationId xmlns:a16="http://schemas.microsoft.com/office/drawing/2014/main" id="{2B3F3AB2-B320-45A6-9A75-140ED81CF26F}"/>
              </a:ext>
            </a:extLst>
          </p:cNvPr>
          <p:cNvCxnSpPr>
            <a:cxnSpLocks/>
          </p:cNvCxnSpPr>
          <p:nvPr/>
        </p:nvCxnSpPr>
        <p:spPr>
          <a:xfrm>
            <a:off x="6988833" y="4714085"/>
            <a:ext cx="3899588" cy="0"/>
          </a:xfrm>
          <a:prstGeom prst="straightConnector1">
            <a:avLst/>
          </a:prstGeom>
          <a:noFill/>
          <a:ln w="9525" cap="flat" cmpd="sng">
            <a:solidFill>
              <a:schemeClr val="dk1"/>
            </a:solidFill>
            <a:prstDash val="solid"/>
            <a:round/>
            <a:headEnd type="none" w="med" len="med"/>
            <a:tailEnd type="none" w="med" len="med"/>
          </a:ln>
        </p:spPr>
      </p:cxnSp>
      <p:sp>
        <p:nvSpPr>
          <p:cNvPr id="38" name="Google Shape;688;p39">
            <a:extLst>
              <a:ext uri="{FF2B5EF4-FFF2-40B4-BE49-F238E27FC236}">
                <a16:creationId xmlns:a16="http://schemas.microsoft.com/office/drawing/2014/main" id="{543A7F85-B6B2-436F-BE25-3EA8B269E03B}"/>
              </a:ext>
            </a:extLst>
          </p:cNvPr>
          <p:cNvSpPr txBox="1">
            <a:spLocks/>
          </p:cNvSpPr>
          <p:nvPr/>
        </p:nvSpPr>
        <p:spPr>
          <a:xfrm>
            <a:off x="6863517" y="4025183"/>
            <a:ext cx="3969200" cy="7036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2500"/>
              <a:buNone/>
              <a:defRPr sz="3200" kern="1200">
                <a:solidFill>
                  <a:srgbClr val="FFFFFF"/>
                </a:solidFill>
                <a:latin typeface="+mj-lt"/>
                <a:ea typeface="+mj-ea"/>
                <a:cs typeface="+mj-cs"/>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IN" dirty="0"/>
              <a:t>Project Challenges</a:t>
            </a:r>
          </a:p>
        </p:txBody>
      </p:sp>
      <p:sp>
        <p:nvSpPr>
          <p:cNvPr id="39" name="Google Shape;699;p39">
            <a:extLst>
              <a:ext uri="{FF2B5EF4-FFF2-40B4-BE49-F238E27FC236}">
                <a16:creationId xmlns:a16="http://schemas.microsoft.com/office/drawing/2014/main" id="{D91ED55B-FDE2-4052-A759-5479B5F4E0AE}"/>
              </a:ext>
            </a:extLst>
          </p:cNvPr>
          <p:cNvSpPr txBox="1">
            <a:spLocks/>
          </p:cNvSpPr>
          <p:nvPr/>
        </p:nvSpPr>
        <p:spPr>
          <a:xfrm>
            <a:off x="6074484" y="5127932"/>
            <a:ext cx="986400" cy="4944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2500"/>
              <a:buNone/>
              <a:defRPr sz="3200" kern="1200">
                <a:solidFill>
                  <a:schemeClr val="dk2"/>
                </a:solidFill>
                <a:latin typeface="+mj-lt"/>
                <a:ea typeface="+mj-ea"/>
                <a:cs typeface="+mj-cs"/>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 dirty="0"/>
              <a:t>10.</a:t>
            </a:r>
          </a:p>
        </p:txBody>
      </p:sp>
      <p:sp>
        <p:nvSpPr>
          <p:cNvPr id="40" name="Google Shape;688;p39">
            <a:extLst>
              <a:ext uri="{FF2B5EF4-FFF2-40B4-BE49-F238E27FC236}">
                <a16:creationId xmlns:a16="http://schemas.microsoft.com/office/drawing/2014/main" id="{F0FFAEA6-8A61-48D0-AD88-EAFBD606FDBF}"/>
              </a:ext>
            </a:extLst>
          </p:cNvPr>
          <p:cNvSpPr txBox="1">
            <a:spLocks/>
          </p:cNvSpPr>
          <p:nvPr/>
        </p:nvSpPr>
        <p:spPr>
          <a:xfrm>
            <a:off x="6863517" y="5025034"/>
            <a:ext cx="3969200" cy="7036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2500"/>
              <a:buNone/>
              <a:defRPr sz="3200" kern="1200">
                <a:solidFill>
                  <a:srgbClr val="FFFFFF"/>
                </a:solidFill>
                <a:latin typeface="+mj-lt"/>
                <a:ea typeface="+mj-ea"/>
                <a:cs typeface="+mj-cs"/>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IN" dirty="0"/>
              <a:t>Proposed System Outcome</a:t>
            </a:r>
          </a:p>
        </p:txBody>
      </p:sp>
      <p:cxnSp>
        <p:nvCxnSpPr>
          <p:cNvPr id="41" name="Google Shape;712;p39">
            <a:extLst>
              <a:ext uri="{FF2B5EF4-FFF2-40B4-BE49-F238E27FC236}">
                <a16:creationId xmlns:a16="http://schemas.microsoft.com/office/drawing/2014/main" id="{2A1E5EED-7056-43B4-AA63-A4128267A23B}"/>
              </a:ext>
            </a:extLst>
          </p:cNvPr>
          <p:cNvCxnSpPr>
            <a:cxnSpLocks/>
          </p:cNvCxnSpPr>
          <p:nvPr/>
        </p:nvCxnSpPr>
        <p:spPr>
          <a:xfrm>
            <a:off x="7102431" y="5607769"/>
            <a:ext cx="3899588" cy="0"/>
          </a:xfrm>
          <a:prstGeom prst="straightConnector1">
            <a:avLst/>
          </a:prstGeom>
          <a:noFill/>
          <a:ln w="9525" cap="flat" cmpd="sng">
            <a:solidFill>
              <a:schemeClr val="dk1"/>
            </a:solidFill>
            <a:prstDash val="solid"/>
            <a:round/>
            <a:headEnd type="none" w="med" len="med"/>
            <a:tailEnd type="none" w="med" len="med"/>
          </a:ln>
        </p:spPr>
      </p:cxnSp>
      <p:sp>
        <p:nvSpPr>
          <p:cNvPr id="42" name="Google Shape;699;p39">
            <a:extLst>
              <a:ext uri="{FF2B5EF4-FFF2-40B4-BE49-F238E27FC236}">
                <a16:creationId xmlns:a16="http://schemas.microsoft.com/office/drawing/2014/main" id="{F4A35CDE-4528-4078-84AA-5ABF2E41F14B}"/>
              </a:ext>
            </a:extLst>
          </p:cNvPr>
          <p:cNvSpPr txBox="1">
            <a:spLocks/>
          </p:cNvSpPr>
          <p:nvPr/>
        </p:nvSpPr>
        <p:spPr>
          <a:xfrm>
            <a:off x="4124256" y="5974819"/>
            <a:ext cx="986400" cy="4944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2500"/>
              <a:buNone/>
              <a:defRPr sz="3200" kern="1200">
                <a:solidFill>
                  <a:schemeClr val="dk2"/>
                </a:solidFill>
                <a:latin typeface="+mj-lt"/>
                <a:ea typeface="+mj-ea"/>
                <a:cs typeface="+mj-cs"/>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 dirty="0"/>
              <a:t>11.</a:t>
            </a:r>
          </a:p>
        </p:txBody>
      </p:sp>
      <p:cxnSp>
        <p:nvCxnSpPr>
          <p:cNvPr id="43" name="Google Shape;712;p39">
            <a:extLst>
              <a:ext uri="{FF2B5EF4-FFF2-40B4-BE49-F238E27FC236}">
                <a16:creationId xmlns:a16="http://schemas.microsoft.com/office/drawing/2014/main" id="{696B820F-FD51-4940-943D-FEC2E10D9088}"/>
              </a:ext>
            </a:extLst>
          </p:cNvPr>
          <p:cNvCxnSpPr>
            <a:cxnSpLocks/>
          </p:cNvCxnSpPr>
          <p:nvPr/>
        </p:nvCxnSpPr>
        <p:spPr>
          <a:xfrm>
            <a:off x="4796722" y="6366658"/>
            <a:ext cx="2192111" cy="0"/>
          </a:xfrm>
          <a:prstGeom prst="straightConnector1">
            <a:avLst/>
          </a:prstGeom>
          <a:noFill/>
          <a:ln w="9525" cap="flat" cmpd="sng">
            <a:solidFill>
              <a:schemeClr val="dk1"/>
            </a:solidFill>
            <a:prstDash val="solid"/>
            <a:round/>
            <a:headEnd type="none" w="med" len="med"/>
            <a:tailEnd type="none" w="med" len="med"/>
          </a:ln>
        </p:spPr>
      </p:cxnSp>
      <p:sp>
        <p:nvSpPr>
          <p:cNvPr id="44" name="Google Shape;688;p39">
            <a:extLst>
              <a:ext uri="{FF2B5EF4-FFF2-40B4-BE49-F238E27FC236}">
                <a16:creationId xmlns:a16="http://schemas.microsoft.com/office/drawing/2014/main" id="{116CD753-F942-45E7-B59D-68AB15798ED4}"/>
              </a:ext>
            </a:extLst>
          </p:cNvPr>
          <p:cNvSpPr txBox="1">
            <a:spLocks/>
          </p:cNvSpPr>
          <p:nvPr/>
        </p:nvSpPr>
        <p:spPr>
          <a:xfrm>
            <a:off x="4706809" y="5784023"/>
            <a:ext cx="3969200" cy="7036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2500"/>
              <a:buNone/>
              <a:defRPr sz="3200" kern="1200">
                <a:solidFill>
                  <a:srgbClr val="FFFFFF"/>
                </a:solidFill>
                <a:latin typeface="+mj-lt"/>
                <a:ea typeface="+mj-ea"/>
                <a:cs typeface="+mj-cs"/>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IN" dirty="0"/>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2"/>
          <p:cNvSpPr/>
          <p:nvPr/>
        </p:nvSpPr>
        <p:spPr>
          <a:xfrm rot="501792">
            <a:off x="6886437" y="1032297"/>
            <a:ext cx="5484964" cy="4772112"/>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44" name="Google Shape;844;p42"/>
          <p:cNvSpPr txBox="1">
            <a:spLocks noGrp="1"/>
          </p:cNvSpPr>
          <p:nvPr>
            <p:ph type="title"/>
          </p:nvPr>
        </p:nvSpPr>
        <p:spPr>
          <a:xfrm>
            <a:off x="960000" y="2638800"/>
            <a:ext cx="6756800" cy="1153786"/>
          </a:xfrm>
          <a:prstGeom prst="rect">
            <a:avLst/>
          </a:prstGeom>
        </p:spPr>
        <p:txBody>
          <a:bodyPr spcFirstLastPara="1" vert="horz" wrap="square" lIns="121900" tIns="121900" rIns="121900" bIns="121900" rtlCol="0" anchor="b" anchorCtr="0">
            <a:noAutofit/>
          </a:bodyPr>
          <a:lstStyle/>
          <a:p>
            <a:r>
              <a:rPr lang="en-IN" dirty="0"/>
              <a:t>INTRODUTION</a:t>
            </a:r>
            <a:endParaRPr dirty="0"/>
          </a:p>
        </p:txBody>
      </p:sp>
      <p:sp>
        <p:nvSpPr>
          <p:cNvPr id="845" name="Google Shape;845;p42"/>
          <p:cNvSpPr txBox="1">
            <a:spLocks noGrp="1"/>
          </p:cNvSpPr>
          <p:nvPr>
            <p:ph type="title" idx="2"/>
          </p:nvPr>
        </p:nvSpPr>
        <p:spPr>
          <a:prstGeom prst="rect">
            <a:avLst/>
          </a:prstGeom>
        </p:spPr>
        <p:txBody>
          <a:bodyPr spcFirstLastPara="1" vert="horz" wrap="square" lIns="121900" tIns="121900" rIns="121900" bIns="121900" rtlCol="0" anchor="ctr" anchorCtr="0">
            <a:noAutofit/>
          </a:bodyPr>
          <a:lstStyle/>
          <a:p>
            <a:r>
              <a:rPr lang="en" dirty="0"/>
              <a:t>01</a:t>
            </a:r>
            <a:r>
              <a:rPr lang="en" sz="8800" dirty="0"/>
              <a:t>.</a:t>
            </a:r>
            <a:endParaRPr dirty="0"/>
          </a:p>
        </p:txBody>
      </p:sp>
      <p:sp>
        <p:nvSpPr>
          <p:cNvPr id="846" name="Google Shape;846;p42"/>
          <p:cNvSpPr txBox="1">
            <a:spLocks noGrp="1"/>
          </p:cNvSpPr>
          <p:nvPr>
            <p:ph type="subTitle" idx="1"/>
          </p:nvPr>
        </p:nvSpPr>
        <p:spPr>
          <a:xfrm>
            <a:off x="982182" y="3823149"/>
            <a:ext cx="5786800" cy="1457245"/>
          </a:xfrm>
          <a:prstGeom prst="rect">
            <a:avLst/>
          </a:prstGeom>
        </p:spPr>
        <p:txBody>
          <a:bodyPr spcFirstLastPara="1" vert="horz" wrap="square" lIns="121900" tIns="121900" rIns="121900" bIns="121900" rtlCol="0" anchor="t" anchorCtr="0">
            <a:noAutofit/>
          </a:bodyPr>
          <a:lstStyle/>
          <a:p>
            <a:pPr algn="just">
              <a:lnSpc>
                <a:spcPct val="107000"/>
              </a:lnSpc>
              <a:spcAft>
                <a:spcPts val="800"/>
              </a:spcAft>
              <a:buFont typeface="Wingdings" panose="05000000000000000000" pitchFamily="2" charset="2"/>
              <a:buChar char="ü"/>
            </a:pPr>
            <a:r>
              <a:rPr lang="en-US" dirty="0">
                <a:solidFill>
                  <a:schemeClr val="tx1"/>
                </a:solidFill>
                <a:latin typeface="Arial" panose="020B0604020202020204" pitchFamily="34" charset="0"/>
                <a:ea typeface="Calibri" panose="020F0502020204030204" pitchFamily="34" charset="0"/>
                <a:cs typeface="Times New Roman" panose="02020603050405020304" pitchFamily="18" charset="0"/>
              </a:rPr>
              <a:t>The purpose of this system is to build a attendance system which is based on face  recognition techniques. Here face of an  individual  will  be  considered  for  marking  attendance. </a:t>
            </a:r>
            <a:endParaRPr lang="en-US" dirty="0">
              <a:solidFill>
                <a:schemeClr val="tx1"/>
              </a:solidFill>
            </a:endParaRPr>
          </a:p>
        </p:txBody>
      </p:sp>
      <p:cxnSp>
        <p:nvCxnSpPr>
          <p:cNvPr id="848" name="Google Shape;848;p42"/>
          <p:cNvCxnSpPr/>
          <p:nvPr/>
        </p:nvCxnSpPr>
        <p:spPr>
          <a:xfrm>
            <a:off x="982182" y="3647881"/>
            <a:ext cx="5786800" cy="0"/>
          </a:xfrm>
          <a:prstGeom prst="straightConnector1">
            <a:avLst/>
          </a:prstGeom>
          <a:noFill/>
          <a:ln w="9525" cap="flat" cmpd="sng">
            <a:solidFill>
              <a:schemeClr val="dk1"/>
            </a:solidFill>
            <a:prstDash val="solid"/>
            <a:round/>
            <a:headEnd type="none" w="med" len="med"/>
            <a:tailEnd type="none" w="med" len="med"/>
          </a:ln>
        </p:spPr>
      </p:cxnSp>
      <p:sp>
        <p:nvSpPr>
          <p:cNvPr id="849" name="Google Shape;849;p42"/>
          <p:cNvSpPr/>
          <p:nvPr/>
        </p:nvSpPr>
        <p:spPr>
          <a:xfrm>
            <a:off x="9713667" y="1368601"/>
            <a:ext cx="761203" cy="857476"/>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0" name="Google Shape;850;p42"/>
          <p:cNvSpPr/>
          <p:nvPr/>
        </p:nvSpPr>
        <p:spPr>
          <a:xfrm>
            <a:off x="7389934" y="2140771"/>
            <a:ext cx="409543" cy="461340"/>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851" name="Google Shape;851;p42"/>
          <p:cNvGrpSpPr/>
          <p:nvPr/>
        </p:nvGrpSpPr>
        <p:grpSpPr>
          <a:xfrm rot="-1772336">
            <a:off x="10968655" y="2144880"/>
            <a:ext cx="646591" cy="1335829"/>
            <a:chOff x="2116625" y="3074975"/>
            <a:chExt cx="152750" cy="315575"/>
          </a:xfrm>
        </p:grpSpPr>
        <p:sp>
          <p:nvSpPr>
            <p:cNvPr id="852" name="Google Shape;852;p42"/>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53" name="Google Shape;853;p42"/>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54" name="Google Shape;854;p42"/>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855" name="Google Shape;855;p42"/>
          <p:cNvGrpSpPr/>
          <p:nvPr/>
        </p:nvGrpSpPr>
        <p:grpSpPr>
          <a:xfrm>
            <a:off x="982182" y="1850988"/>
            <a:ext cx="1412561" cy="1234915"/>
            <a:chOff x="5352845" y="4020214"/>
            <a:chExt cx="1059421" cy="926186"/>
          </a:xfrm>
        </p:grpSpPr>
        <p:sp>
          <p:nvSpPr>
            <p:cNvPr id="856" name="Google Shape;856;p42"/>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57" name="Google Shape;857;p42"/>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858" name="Google Shape;858;p42"/>
          <p:cNvGrpSpPr/>
          <p:nvPr/>
        </p:nvGrpSpPr>
        <p:grpSpPr>
          <a:xfrm rot="-5974890">
            <a:off x="8209679" y="1038503"/>
            <a:ext cx="397267" cy="818640"/>
            <a:chOff x="5907675" y="835275"/>
            <a:chExt cx="117800" cy="242750"/>
          </a:xfrm>
        </p:grpSpPr>
        <p:sp>
          <p:nvSpPr>
            <p:cNvPr id="859" name="Google Shape;859;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0" name="Google Shape;860;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1" name="Google Shape;861;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2" name="Google Shape;862;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3" name="Google Shape;863;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864" name="Google Shape;864;p42"/>
          <p:cNvGrpSpPr/>
          <p:nvPr/>
        </p:nvGrpSpPr>
        <p:grpSpPr>
          <a:xfrm rot="-10150272">
            <a:off x="7255679" y="3008722"/>
            <a:ext cx="397275" cy="818637"/>
            <a:chOff x="5907675" y="835275"/>
            <a:chExt cx="117800" cy="242750"/>
          </a:xfrm>
        </p:grpSpPr>
        <p:sp>
          <p:nvSpPr>
            <p:cNvPr id="865" name="Google Shape;865;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6" name="Google Shape;866;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7" name="Google Shape;867;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8" name="Google Shape;868;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9" name="Google Shape;869;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870" name="Google Shape;870;p42"/>
          <p:cNvGrpSpPr/>
          <p:nvPr/>
        </p:nvGrpSpPr>
        <p:grpSpPr>
          <a:xfrm rot="-8836118" flipH="1">
            <a:off x="7589931" y="391182"/>
            <a:ext cx="850599" cy="1131244"/>
            <a:chOff x="1307363" y="4273772"/>
            <a:chExt cx="793513" cy="1055322"/>
          </a:xfrm>
        </p:grpSpPr>
        <p:sp>
          <p:nvSpPr>
            <p:cNvPr id="871" name="Google Shape;871;p42"/>
            <p:cNvSpPr/>
            <p:nvPr/>
          </p:nvSpPr>
          <p:spPr>
            <a:xfrm>
              <a:off x="1307363" y="4273772"/>
              <a:ext cx="179400" cy="696518"/>
            </a:xfrm>
            <a:custGeom>
              <a:avLst/>
              <a:gdLst/>
              <a:ahLst/>
              <a:cxnLst/>
              <a:rect l="l" t="t" r="r" b="b"/>
              <a:pathLst>
                <a:path w="834" h="3238" extrusionOk="0">
                  <a:moveTo>
                    <a:pt x="302" y="1"/>
                  </a:moveTo>
                  <a:cubicBezTo>
                    <a:pt x="292" y="1"/>
                    <a:pt x="281" y="6"/>
                    <a:pt x="273" y="18"/>
                  </a:cubicBezTo>
                  <a:cubicBezTo>
                    <a:pt x="0" y="504"/>
                    <a:pt x="0" y="1214"/>
                    <a:pt x="71" y="1759"/>
                  </a:cubicBezTo>
                  <a:cubicBezTo>
                    <a:pt x="131" y="2314"/>
                    <a:pt x="379" y="2812"/>
                    <a:pt x="746" y="3226"/>
                  </a:cubicBezTo>
                  <a:cubicBezTo>
                    <a:pt x="754" y="3234"/>
                    <a:pt x="762" y="3237"/>
                    <a:pt x="771" y="3237"/>
                  </a:cubicBezTo>
                  <a:cubicBezTo>
                    <a:pt x="803" y="3237"/>
                    <a:pt x="833" y="3195"/>
                    <a:pt x="805" y="3167"/>
                  </a:cubicBezTo>
                  <a:cubicBezTo>
                    <a:pt x="462" y="2764"/>
                    <a:pt x="225" y="2267"/>
                    <a:pt x="166" y="1735"/>
                  </a:cubicBezTo>
                  <a:cubicBezTo>
                    <a:pt x="95" y="1202"/>
                    <a:pt x="95" y="539"/>
                    <a:pt x="331" y="42"/>
                  </a:cubicBezTo>
                  <a:cubicBezTo>
                    <a:pt x="340" y="19"/>
                    <a:pt x="322" y="1"/>
                    <a:pt x="30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72" name="Google Shape;872;p42"/>
            <p:cNvSpPr/>
            <p:nvPr/>
          </p:nvSpPr>
          <p:spPr>
            <a:xfrm>
              <a:off x="1468459" y="4281950"/>
              <a:ext cx="632416" cy="1047143"/>
            </a:xfrm>
            <a:custGeom>
              <a:avLst/>
              <a:gdLst/>
              <a:ahLst/>
              <a:cxnLst/>
              <a:rect l="l" t="t" r="r" b="b"/>
              <a:pathLst>
                <a:path w="2940" h="4868" extrusionOk="0">
                  <a:moveTo>
                    <a:pt x="239" y="1"/>
                  </a:moveTo>
                  <a:cubicBezTo>
                    <a:pt x="226" y="1"/>
                    <a:pt x="213" y="7"/>
                    <a:pt x="213" y="22"/>
                  </a:cubicBezTo>
                  <a:cubicBezTo>
                    <a:pt x="0" y="1017"/>
                    <a:pt x="355" y="2046"/>
                    <a:pt x="864" y="2898"/>
                  </a:cubicBezTo>
                  <a:cubicBezTo>
                    <a:pt x="1326" y="3703"/>
                    <a:pt x="2000" y="4449"/>
                    <a:pt x="2841" y="4863"/>
                  </a:cubicBezTo>
                  <a:cubicBezTo>
                    <a:pt x="2848" y="4866"/>
                    <a:pt x="2855" y="4867"/>
                    <a:pt x="2862" y="4867"/>
                  </a:cubicBezTo>
                  <a:cubicBezTo>
                    <a:pt x="2910" y="4867"/>
                    <a:pt x="2940" y="4800"/>
                    <a:pt x="2888" y="4768"/>
                  </a:cubicBezTo>
                  <a:cubicBezTo>
                    <a:pt x="1314" y="3798"/>
                    <a:pt x="35" y="1951"/>
                    <a:pt x="272" y="34"/>
                  </a:cubicBezTo>
                  <a:cubicBezTo>
                    <a:pt x="279" y="13"/>
                    <a:pt x="258" y="1"/>
                    <a:pt x="2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pic>
        <p:nvPicPr>
          <p:cNvPr id="34" name="Picture 33">
            <a:extLst>
              <a:ext uri="{FF2B5EF4-FFF2-40B4-BE49-F238E27FC236}">
                <a16:creationId xmlns:a16="http://schemas.microsoft.com/office/drawing/2014/main" id="{57543B32-528C-4D75-9D18-4766C294A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171" y="-47901"/>
            <a:ext cx="7045496" cy="75498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2"/>
          <p:cNvSpPr/>
          <p:nvPr/>
        </p:nvSpPr>
        <p:spPr>
          <a:xfrm rot="501792">
            <a:off x="6886437" y="1032297"/>
            <a:ext cx="5484964" cy="4772112"/>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a:noFill/>
          </a:ln>
        </p:spPr>
      </p:sp>
      <p:sp>
        <p:nvSpPr>
          <p:cNvPr id="844" name="Google Shape;844;p42"/>
          <p:cNvSpPr txBox="1">
            <a:spLocks noGrp="1"/>
          </p:cNvSpPr>
          <p:nvPr>
            <p:ph type="title"/>
          </p:nvPr>
        </p:nvSpPr>
        <p:spPr>
          <a:xfrm>
            <a:off x="684238" y="1998861"/>
            <a:ext cx="6756800" cy="1153786"/>
          </a:xfrm>
          <a:prstGeom prst="rect">
            <a:avLst/>
          </a:prstGeom>
        </p:spPr>
        <p:txBody>
          <a:bodyPr spcFirstLastPara="1" vert="horz" wrap="square" lIns="121900" tIns="121900" rIns="121900" bIns="121900" rtlCol="0" anchor="b" anchorCtr="0">
            <a:noAutofit/>
          </a:bodyPr>
          <a:lstStyle/>
          <a:p>
            <a:r>
              <a:rPr lang="en-IN" dirty="0"/>
              <a:t>BACKGROUND</a:t>
            </a:r>
            <a:endParaRPr dirty="0"/>
          </a:p>
        </p:txBody>
      </p:sp>
      <p:sp>
        <p:nvSpPr>
          <p:cNvPr id="845" name="Google Shape;845;p42"/>
          <p:cNvSpPr txBox="1">
            <a:spLocks noGrp="1"/>
          </p:cNvSpPr>
          <p:nvPr>
            <p:ph type="title" idx="2"/>
          </p:nvPr>
        </p:nvSpPr>
        <p:spPr>
          <a:xfrm>
            <a:off x="852996" y="734250"/>
            <a:ext cx="1920000" cy="1122400"/>
          </a:xfrm>
          <a:prstGeom prst="rect">
            <a:avLst/>
          </a:prstGeom>
        </p:spPr>
        <p:txBody>
          <a:bodyPr spcFirstLastPara="1" vert="horz" wrap="square" lIns="121900" tIns="121900" rIns="121900" bIns="121900" rtlCol="0" anchor="ctr" anchorCtr="0">
            <a:noAutofit/>
          </a:bodyPr>
          <a:lstStyle/>
          <a:p>
            <a:r>
              <a:rPr lang="en" dirty="0"/>
              <a:t>02</a:t>
            </a:r>
            <a:r>
              <a:rPr lang="en" sz="8800" dirty="0"/>
              <a:t>.</a:t>
            </a:r>
            <a:endParaRPr dirty="0"/>
          </a:p>
        </p:txBody>
      </p:sp>
      <p:sp>
        <p:nvSpPr>
          <p:cNvPr id="846" name="Google Shape;846;p42"/>
          <p:cNvSpPr txBox="1">
            <a:spLocks noGrp="1"/>
          </p:cNvSpPr>
          <p:nvPr>
            <p:ph type="subTitle" idx="1"/>
          </p:nvPr>
        </p:nvSpPr>
        <p:spPr>
          <a:xfrm>
            <a:off x="834034" y="3125702"/>
            <a:ext cx="6016200" cy="3419418"/>
          </a:xfrm>
          <a:prstGeom prst="rect">
            <a:avLst/>
          </a:prstGeom>
        </p:spPr>
        <p:txBody>
          <a:bodyPr spcFirstLastPara="1" vert="horz" wrap="square" lIns="121900" tIns="121900" rIns="121900" bIns="121900" rtlCol="0" anchor="t" anchorCtr="0">
            <a:noAutofit/>
          </a:bodyPr>
          <a:lstStyle/>
          <a:p>
            <a:pPr algn="just">
              <a:lnSpc>
                <a:spcPct val="107000"/>
              </a:lnSpc>
              <a:spcAft>
                <a:spcPts val="800"/>
              </a:spcAft>
              <a:buFont typeface="Wingdings" panose="05000000000000000000" pitchFamily="2" charset="2"/>
              <a:buChar char="ü"/>
            </a:pPr>
            <a: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The work on face recognition began in 1960. Woody Bledsoe, Helen Chan Wolf and Charles Bisson had introduced a system which required the administrator to locate eyes, ears, nose and mouth from images</a:t>
            </a:r>
          </a:p>
          <a:p>
            <a:pPr algn="just">
              <a:lnSpc>
                <a:spcPct val="107000"/>
              </a:lnSpc>
              <a:spcAft>
                <a:spcPts val="800"/>
              </a:spcAft>
              <a:buFont typeface="Wingdings" panose="05000000000000000000" pitchFamily="2" charset="2"/>
              <a:buChar char="ü"/>
            </a:pPr>
            <a:r>
              <a:rPr lang="en-IN"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Nowadays, face recognition system is prevalent due to its simplicity and awesome performance. For instance, airport protection systems and FBI use face recognition for criminal investigations by tracking suspects, missing children and drug activities.</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ü"/>
            </a:pPr>
            <a:endParaRPr lang="en-US" sz="2000" dirty="0">
              <a:solidFill>
                <a:schemeClr val="tx1"/>
              </a:solidFill>
            </a:endParaRPr>
          </a:p>
        </p:txBody>
      </p:sp>
      <p:cxnSp>
        <p:nvCxnSpPr>
          <p:cNvPr id="848" name="Google Shape;848;p42"/>
          <p:cNvCxnSpPr/>
          <p:nvPr/>
        </p:nvCxnSpPr>
        <p:spPr>
          <a:xfrm>
            <a:off x="781754" y="2978691"/>
            <a:ext cx="5786800" cy="0"/>
          </a:xfrm>
          <a:prstGeom prst="straightConnector1">
            <a:avLst/>
          </a:prstGeom>
          <a:noFill/>
          <a:ln w="9525" cap="flat" cmpd="sng">
            <a:solidFill>
              <a:schemeClr val="dk1"/>
            </a:solidFill>
            <a:prstDash val="solid"/>
            <a:round/>
            <a:headEnd type="none" w="med" len="med"/>
            <a:tailEnd type="none" w="med" len="med"/>
          </a:ln>
        </p:spPr>
      </p:cxnSp>
      <p:sp>
        <p:nvSpPr>
          <p:cNvPr id="849" name="Google Shape;849;p42"/>
          <p:cNvSpPr/>
          <p:nvPr/>
        </p:nvSpPr>
        <p:spPr>
          <a:xfrm>
            <a:off x="9713667" y="1368601"/>
            <a:ext cx="761203" cy="857476"/>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0" name="Google Shape;850;p42"/>
          <p:cNvSpPr/>
          <p:nvPr/>
        </p:nvSpPr>
        <p:spPr>
          <a:xfrm>
            <a:off x="7389934" y="2140771"/>
            <a:ext cx="409543" cy="461340"/>
          </a:xfrm>
          <a:custGeom>
            <a:avLst/>
            <a:gdLst/>
            <a:ahLst/>
            <a:cxnLst/>
            <a:rect l="l" t="t" r="r" b="b"/>
            <a:pathLst>
              <a:path w="4404" h="4961" extrusionOk="0">
                <a:moveTo>
                  <a:pt x="2344" y="179"/>
                </a:moveTo>
                <a:cubicBezTo>
                  <a:pt x="2367" y="273"/>
                  <a:pt x="2367" y="273"/>
                  <a:pt x="2344" y="392"/>
                </a:cubicBezTo>
                <a:cubicBezTo>
                  <a:pt x="2285" y="451"/>
                  <a:pt x="2214" y="510"/>
                  <a:pt x="2143" y="581"/>
                </a:cubicBezTo>
                <a:cubicBezTo>
                  <a:pt x="2178" y="510"/>
                  <a:pt x="2214" y="451"/>
                  <a:pt x="2238" y="380"/>
                </a:cubicBezTo>
                <a:cubicBezTo>
                  <a:pt x="2273" y="308"/>
                  <a:pt x="2309" y="250"/>
                  <a:pt x="2344" y="179"/>
                </a:cubicBezTo>
                <a:close/>
                <a:moveTo>
                  <a:pt x="2309" y="534"/>
                </a:moveTo>
                <a:cubicBezTo>
                  <a:pt x="2309" y="616"/>
                  <a:pt x="2296" y="700"/>
                  <a:pt x="2285" y="794"/>
                </a:cubicBezTo>
                <a:cubicBezTo>
                  <a:pt x="2273" y="877"/>
                  <a:pt x="2261" y="948"/>
                  <a:pt x="2178" y="1007"/>
                </a:cubicBezTo>
                <a:cubicBezTo>
                  <a:pt x="2131" y="1042"/>
                  <a:pt x="2096" y="1102"/>
                  <a:pt x="2036" y="1184"/>
                </a:cubicBezTo>
                <a:cubicBezTo>
                  <a:pt x="2048" y="1090"/>
                  <a:pt x="2083" y="1042"/>
                  <a:pt x="2107" y="995"/>
                </a:cubicBezTo>
                <a:lnTo>
                  <a:pt x="2178" y="853"/>
                </a:lnTo>
                <a:cubicBezTo>
                  <a:pt x="2214" y="806"/>
                  <a:pt x="2249" y="758"/>
                  <a:pt x="2261" y="700"/>
                </a:cubicBezTo>
                <a:cubicBezTo>
                  <a:pt x="2257" y="699"/>
                  <a:pt x="2252" y="698"/>
                  <a:pt x="2248" y="698"/>
                </a:cubicBezTo>
                <a:cubicBezTo>
                  <a:pt x="2190" y="698"/>
                  <a:pt x="2185" y="771"/>
                  <a:pt x="2119" y="771"/>
                </a:cubicBezTo>
                <a:cubicBezTo>
                  <a:pt x="2178" y="687"/>
                  <a:pt x="2238" y="605"/>
                  <a:pt x="2285" y="534"/>
                </a:cubicBezTo>
                <a:close/>
                <a:moveTo>
                  <a:pt x="2225" y="1066"/>
                </a:moveTo>
                <a:cubicBezTo>
                  <a:pt x="2249" y="1149"/>
                  <a:pt x="2249" y="1197"/>
                  <a:pt x="2202" y="1232"/>
                </a:cubicBezTo>
                <a:cubicBezTo>
                  <a:pt x="2156" y="1278"/>
                  <a:pt x="2109" y="1313"/>
                  <a:pt x="2063" y="1347"/>
                </a:cubicBezTo>
                <a:lnTo>
                  <a:pt x="2063" y="1347"/>
                </a:lnTo>
                <a:cubicBezTo>
                  <a:pt x="2090" y="1248"/>
                  <a:pt x="2158" y="1168"/>
                  <a:pt x="2225" y="1066"/>
                </a:cubicBezTo>
                <a:close/>
                <a:moveTo>
                  <a:pt x="2202" y="1362"/>
                </a:moveTo>
                <a:cubicBezTo>
                  <a:pt x="2202" y="1433"/>
                  <a:pt x="2190" y="1492"/>
                  <a:pt x="2178" y="1552"/>
                </a:cubicBezTo>
                <a:cubicBezTo>
                  <a:pt x="2178" y="1587"/>
                  <a:pt x="2167" y="1623"/>
                  <a:pt x="2167" y="1658"/>
                </a:cubicBezTo>
                <a:cubicBezTo>
                  <a:pt x="2143" y="1718"/>
                  <a:pt x="2096" y="1729"/>
                  <a:pt x="2036" y="1765"/>
                </a:cubicBezTo>
                <a:cubicBezTo>
                  <a:pt x="2072" y="1694"/>
                  <a:pt x="2096" y="1634"/>
                  <a:pt x="2119" y="1576"/>
                </a:cubicBezTo>
                <a:cubicBezTo>
                  <a:pt x="2111" y="1563"/>
                  <a:pt x="2103" y="1559"/>
                  <a:pt x="2094" y="1559"/>
                </a:cubicBezTo>
                <a:cubicBezTo>
                  <a:pt x="2081" y="1559"/>
                  <a:pt x="2068" y="1566"/>
                  <a:pt x="2052" y="1566"/>
                </a:cubicBezTo>
                <a:cubicBezTo>
                  <a:pt x="2047" y="1566"/>
                  <a:pt x="2042" y="1565"/>
                  <a:pt x="2036" y="1563"/>
                </a:cubicBezTo>
                <a:cubicBezTo>
                  <a:pt x="2072" y="1492"/>
                  <a:pt x="2119" y="1421"/>
                  <a:pt x="2202" y="1362"/>
                </a:cubicBezTo>
                <a:close/>
                <a:moveTo>
                  <a:pt x="2083" y="1883"/>
                </a:moveTo>
                <a:cubicBezTo>
                  <a:pt x="2119" y="1942"/>
                  <a:pt x="2131" y="2002"/>
                  <a:pt x="2083" y="2037"/>
                </a:cubicBezTo>
                <a:cubicBezTo>
                  <a:pt x="2072" y="2037"/>
                  <a:pt x="2060" y="2037"/>
                  <a:pt x="2048" y="2025"/>
                </a:cubicBezTo>
                <a:lnTo>
                  <a:pt x="2083" y="1883"/>
                </a:lnTo>
                <a:close/>
                <a:moveTo>
                  <a:pt x="284" y="2333"/>
                </a:moveTo>
                <a:cubicBezTo>
                  <a:pt x="320" y="2344"/>
                  <a:pt x="308" y="2380"/>
                  <a:pt x="296" y="2392"/>
                </a:cubicBezTo>
                <a:cubicBezTo>
                  <a:pt x="260" y="2439"/>
                  <a:pt x="225" y="2499"/>
                  <a:pt x="154" y="2534"/>
                </a:cubicBezTo>
                <a:cubicBezTo>
                  <a:pt x="178" y="2451"/>
                  <a:pt x="225" y="2392"/>
                  <a:pt x="284" y="2333"/>
                </a:cubicBezTo>
                <a:close/>
                <a:moveTo>
                  <a:pt x="273" y="2546"/>
                </a:moveTo>
                <a:lnTo>
                  <a:pt x="273" y="2558"/>
                </a:lnTo>
                <a:lnTo>
                  <a:pt x="260" y="2546"/>
                </a:lnTo>
                <a:close/>
                <a:moveTo>
                  <a:pt x="3291" y="2712"/>
                </a:moveTo>
                <a:cubicBezTo>
                  <a:pt x="3303" y="2712"/>
                  <a:pt x="3314" y="2723"/>
                  <a:pt x="3314" y="2736"/>
                </a:cubicBezTo>
                <a:cubicBezTo>
                  <a:pt x="3303" y="2736"/>
                  <a:pt x="3291" y="2747"/>
                  <a:pt x="3279" y="2747"/>
                </a:cubicBezTo>
                <a:cubicBezTo>
                  <a:pt x="3279" y="2747"/>
                  <a:pt x="3267" y="2736"/>
                  <a:pt x="3267" y="2723"/>
                </a:cubicBezTo>
                <a:cubicBezTo>
                  <a:pt x="3279" y="2723"/>
                  <a:pt x="3291" y="2712"/>
                  <a:pt x="3291" y="2712"/>
                </a:cubicBezTo>
                <a:close/>
                <a:moveTo>
                  <a:pt x="284" y="2641"/>
                </a:moveTo>
                <a:cubicBezTo>
                  <a:pt x="320" y="2665"/>
                  <a:pt x="320" y="2700"/>
                  <a:pt x="308" y="2712"/>
                </a:cubicBezTo>
                <a:cubicBezTo>
                  <a:pt x="284" y="2736"/>
                  <a:pt x="249" y="2759"/>
                  <a:pt x="213" y="2771"/>
                </a:cubicBezTo>
                <a:cubicBezTo>
                  <a:pt x="225" y="2723"/>
                  <a:pt x="249" y="2688"/>
                  <a:pt x="284" y="2641"/>
                </a:cubicBezTo>
                <a:close/>
                <a:moveTo>
                  <a:pt x="4025" y="2712"/>
                </a:moveTo>
                <a:cubicBezTo>
                  <a:pt x="4037" y="2723"/>
                  <a:pt x="4037" y="2736"/>
                  <a:pt x="4048" y="2736"/>
                </a:cubicBezTo>
                <a:cubicBezTo>
                  <a:pt x="4025" y="2747"/>
                  <a:pt x="4013" y="2759"/>
                  <a:pt x="4001" y="2771"/>
                </a:cubicBezTo>
                <a:cubicBezTo>
                  <a:pt x="3990" y="2771"/>
                  <a:pt x="3966" y="2771"/>
                  <a:pt x="3954" y="2759"/>
                </a:cubicBezTo>
                <a:cubicBezTo>
                  <a:pt x="3942" y="2736"/>
                  <a:pt x="3966" y="2723"/>
                  <a:pt x="3990" y="2723"/>
                </a:cubicBezTo>
                <a:cubicBezTo>
                  <a:pt x="4001" y="2723"/>
                  <a:pt x="4013" y="2723"/>
                  <a:pt x="4025" y="2712"/>
                </a:cubicBezTo>
                <a:close/>
                <a:moveTo>
                  <a:pt x="1291" y="2794"/>
                </a:moveTo>
                <a:cubicBezTo>
                  <a:pt x="1302" y="2794"/>
                  <a:pt x="1302" y="2794"/>
                  <a:pt x="1302" y="2807"/>
                </a:cubicBezTo>
                <a:lnTo>
                  <a:pt x="1291" y="2818"/>
                </a:lnTo>
                <a:cubicBezTo>
                  <a:pt x="1278" y="2818"/>
                  <a:pt x="1278" y="2818"/>
                  <a:pt x="1267" y="2807"/>
                </a:cubicBezTo>
                <a:cubicBezTo>
                  <a:pt x="1278" y="2807"/>
                  <a:pt x="1291" y="2794"/>
                  <a:pt x="1291" y="2794"/>
                </a:cubicBezTo>
                <a:close/>
                <a:moveTo>
                  <a:pt x="1728" y="2771"/>
                </a:moveTo>
                <a:cubicBezTo>
                  <a:pt x="1728" y="2783"/>
                  <a:pt x="1728" y="2794"/>
                  <a:pt x="1717" y="2807"/>
                </a:cubicBezTo>
                <a:cubicBezTo>
                  <a:pt x="1705" y="2807"/>
                  <a:pt x="1693" y="2807"/>
                  <a:pt x="1670" y="2818"/>
                </a:cubicBezTo>
                <a:cubicBezTo>
                  <a:pt x="1681" y="2794"/>
                  <a:pt x="1693" y="2783"/>
                  <a:pt x="1705" y="2771"/>
                </a:cubicBezTo>
                <a:close/>
                <a:moveTo>
                  <a:pt x="947" y="2771"/>
                </a:moveTo>
                <a:cubicBezTo>
                  <a:pt x="959" y="2783"/>
                  <a:pt x="959" y="2794"/>
                  <a:pt x="959" y="2794"/>
                </a:cubicBezTo>
                <a:cubicBezTo>
                  <a:pt x="947" y="2807"/>
                  <a:pt x="947" y="2818"/>
                  <a:pt x="923" y="2818"/>
                </a:cubicBezTo>
                <a:cubicBezTo>
                  <a:pt x="923" y="2822"/>
                  <a:pt x="922" y="2823"/>
                  <a:pt x="921" y="2823"/>
                </a:cubicBezTo>
                <a:cubicBezTo>
                  <a:pt x="918" y="2823"/>
                  <a:pt x="912" y="2815"/>
                  <a:pt x="912" y="2807"/>
                </a:cubicBezTo>
                <a:lnTo>
                  <a:pt x="947" y="2771"/>
                </a:lnTo>
                <a:close/>
                <a:moveTo>
                  <a:pt x="213" y="2771"/>
                </a:moveTo>
                <a:lnTo>
                  <a:pt x="213" y="2771"/>
                </a:lnTo>
                <a:cubicBezTo>
                  <a:pt x="202" y="2794"/>
                  <a:pt x="189" y="2818"/>
                  <a:pt x="189" y="2830"/>
                </a:cubicBezTo>
                <a:cubicBezTo>
                  <a:pt x="166" y="2794"/>
                  <a:pt x="189" y="2783"/>
                  <a:pt x="213" y="2771"/>
                </a:cubicBezTo>
                <a:close/>
                <a:moveTo>
                  <a:pt x="746" y="2807"/>
                </a:moveTo>
                <a:cubicBezTo>
                  <a:pt x="746" y="2807"/>
                  <a:pt x="758" y="2807"/>
                  <a:pt x="770" y="2818"/>
                </a:cubicBezTo>
                <a:cubicBezTo>
                  <a:pt x="758" y="2830"/>
                  <a:pt x="746" y="2842"/>
                  <a:pt x="734" y="2842"/>
                </a:cubicBezTo>
                <a:cubicBezTo>
                  <a:pt x="734" y="2842"/>
                  <a:pt x="723" y="2830"/>
                  <a:pt x="710" y="2830"/>
                </a:cubicBezTo>
                <a:cubicBezTo>
                  <a:pt x="723" y="2818"/>
                  <a:pt x="734" y="2807"/>
                  <a:pt x="746" y="2807"/>
                </a:cubicBezTo>
                <a:close/>
                <a:moveTo>
                  <a:pt x="4048" y="2807"/>
                </a:moveTo>
                <a:cubicBezTo>
                  <a:pt x="4048" y="2807"/>
                  <a:pt x="4061" y="2807"/>
                  <a:pt x="4072" y="2818"/>
                </a:cubicBezTo>
                <a:lnTo>
                  <a:pt x="4061" y="2818"/>
                </a:lnTo>
                <a:cubicBezTo>
                  <a:pt x="4048" y="2830"/>
                  <a:pt x="4037" y="2830"/>
                  <a:pt x="4025" y="2830"/>
                </a:cubicBezTo>
                <a:cubicBezTo>
                  <a:pt x="4013" y="2830"/>
                  <a:pt x="4013" y="2830"/>
                  <a:pt x="4001" y="2842"/>
                </a:cubicBezTo>
                <a:cubicBezTo>
                  <a:pt x="4001" y="2830"/>
                  <a:pt x="4013" y="2830"/>
                  <a:pt x="4013" y="2830"/>
                </a:cubicBezTo>
                <a:lnTo>
                  <a:pt x="4025" y="2830"/>
                </a:lnTo>
                <a:lnTo>
                  <a:pt x="4048" y="2807"/>
                </a:lnTo>
                <a:close/>
                <a:moveTo>
                  <a:pt x="337" y="2807"/>
                </a:moveTo>
                <a:cubicBezTo>
                  <a:pt x="355" y="2807"/>
                  <a:pt x="377" y="2816"/>
                  <a:pt x="415" y="2830"/>
                </a:cubicBezTo>
                <a:cubicBezTo>
                  <a:pt x="357" y="2871"/>
                  <a:pt x="339" y="2883"/>
                  <a:pt x="306" y="2883"/>
                </a:cubicBezTo>
                <a:cubicBezTo>
                  <a:pt x="292" y="2883"/>
                  <a:pt x="274" y="2881"/>
                  <a:pt x="249" y="2878"/>
                </a:cubicBezTo>
                <a:cubicBezTo>
                  <a:pt x="292" y="2827"/>
                  <a:pt x="309" y="2807"/>
                  <a:pt x="337" y="2807"/>
                </a:cubicBezTo>
                <a:close/>
                <a:moveTo>
                  <a:pt x="3385" y="2878"/>
                </a:moveTo>
                <a:cubicBezTo>
                  <a:pt x="3385" y="2878"/>
                  <a:pt x="3398" y="2878"/>
                  <a:pt x="3409" y="2889"/>
                </a:cubicBezTo>
                <a:cubicBezTo>
                  <a:pt x="3398" y="2889"/>
                  <a:pt x="3385" y="2901"/>
                  <a:pt x="3385" y="2901"/>
                </a:cubicBezTo>
                <a:cubicBezTo>
                  <a:pt x="3374" y="2901"/>
                  <a:pt x="3374" y="2889"/>
                  <a:pt x="3374" y="2878"/>
                </a:cubicBezTo>
                <a:close/>
                <a:moveTo>
                  <a:pt x="3196" y="2759"/>
                </a:moveTo>
                <a:lnTo>
                  <a:pt x="3196" y="2759"/>
                </a:lnTo>
                <a:cubicBezTo>
                  <a:pt x="3137" y="2818"/>
                  <a:pt x="3078" y="2865"/>
                  <a:pt x="2995" y="2889"/>
                </a:cubicBezTo>
                <a:cubicBezTo>
                  <a:pt x="2972" y="2901"/>
                  <a:pt x="2951" y="2907"/>
                  <a:pt x="2930" y="2907"/>
                </a:cubicBezTo>
                <a:cubicBezTo>
                  <a:pt x="2909" y="2907"/>
                  <a:pt x="2888" y="2901"/>
                  <a:pt x="2865" y="2889"/>
                </a:cubicBezTo>
                <a:lnTo>
                  <a:pt x="2865" y="2865"/>
                </a:lnTo>
                <a:cubicBezTo>
                  <a:pt x="2972" y="2830"/>
                  <a:pt x="3078" y="2794"/>
                  <a:pt x="3196" y="2759"/>
                </a:cubicBezTo>
                <a:close/>
                <a:moveTo>
                  <a:pt x="1054" y="2783"/>
                </a:moveTo>
                <a:lnTo>
                  <a:pt x="1125" y="2818"/>
                </a:lnTo>
                <a:cubicBezTo>
                  <a:pt x="1089" y="2865"/>
                  <a:pt x="1042" y="2901"/>
                  <a:pt x="994" y="2913"/>
                </a:cubicBezTo>
                <a:cubicBezTo>
                  <a:pt x="994" y="2901"/>
                  <a:pt x="983" y="2889"/>
                  <a:pt x="983" y="2889"/>
                </a:cubicBezTo>
                <a:lnTo>
                  <a:pt x="1054" y="2783"/>
                </a:lnTo>
                <a:close/>
                <a:moveTo>
                  <a:pt x="2119" y="2901"/>
                </a:moveTo>
                <a:cubicBezTo>
                  <a:pt x="2131" y="2901"/>
                  <a:pt x="2131" y="2913"/>
                  <a:pt x="2131" y="2913"/>
                </a:cubicBezTo>
                <a:cubicBezTo>
                  <a:pt x="2131" y="2913"/>
                  <a:pt x="2119" y="2913"/>
                  <a:pt x="2119" y="2925"/>
                </a:cubicBezTo>
                <a:lnTo>
                  <a:pt x="2119" y="2901"/>
                </a:lnTo>
                <a:close/>
                <a:moveTo>
                  <a:pt x="3374" y="2783"/>
                </a:moveTo>
                <a:lnTo>
                  <a:pt x="3374" y="2783"/>
                </a:lnTo>
                <a:cubicBezTo>
                  <a:pt x="3338" y="2842"/>
                  <a:pt x="3291" y="2854"/>
                  <a:pt x="3232" y="2865"/>
                </a:cubicBezTo>
                <a:cubicBezTo>
                  <a:pt x="3208" y="2878"/>
                  <a:pt x="3196" y="2889"/>
                  <a:pt x="3161" y="2925"/>
                </a:cubicBezTo>
                <a:cubicBezTo>
                  <a:pt x="3170" y="2871"/>
                  <a:pt x="3185" y="2865"/>
                  <a:pt x="3208" y="2865"/>
                </a:cubicBezTo>
                <a:cubicBezTo>
                  <a:pt x="3215" y="2865"/>
                  <a:pt x="3223" y="2865"/>
                  <a:pt x="3232" y="2865"/>
                </a:cubicBezTo>
                <a:cubicBezTo>
                  <a:pt x="3267" y="2807"/>
                  <a:pt x="3314" y="2794"/>
                  <a:pt x="3374" y="2783"/>
                </a:cubicBezTo>
                <a:close/>
                <a:moveTo>
                  <a:pt x="1823" y="2936"/>
                </a:moveTo>
                <a:lnTo>
                  <a:pt x="1823" y="2949"/>
                </a:lnTo>
                <a:lnTo>
                  <a:pt x="1812" y="2949"/>
                </a:lnTo>
                <a:cubicBezTo>
                  <a:pt x="1812" y="2949"/>
                  <a:pt x="1799" y="2936"/>
                  <a:pt x="1812" y="2936"/>
                </a:cubicBezTo>
                <a:close/>
                <a:moveTo>
                  <a:pt x="1681" y="2913"/>
                </a:moveTo>
                <a:lnTo>
                  <a:pt x="1681" y="2913"/>
                </a:lnTo>
                <a:cubicBezTo>
                  <a:pt x="1649" y="2944"/>
                  <a:pt x="1639" y="2955"/>
                  <a:pt x="1614" y="2955"/>
                </a:cubicBezTo>
                <a:cubicBezTo>
                  <a:pt x="1606" y="2955"/>
                  <a:pt x="1597" y="2954"/>
                  <a:pt x="1586" y="2952"/>
                </a:cubicBezTo>
                <a:lnTo>
                  <a:pt x="1586" y="2952"/>
                </a:lnTo>
                <a:cubicBezTo>
                  <a:pt x="1614" y="2943"/>
                  <a:pt x="1644" y="2931"/>
                  <a:pt x="1681" y="2913"/>
                </a:cubicBezTo>
                <a:close/>
                <a:moveTo>
                  <a:pt x="604" y="2818"/>
                </a:moveTo>
                <a:lnTo>
                  <a:pt x="568" y="2889"/>
                </a:lnTo>
                <a:cubicBezTo>
                  <a:pt x="568" y="2901"/>
                  <a:pt x="581" y="2925"/>
                  <a:pt x="581" y="2936"/>
                </a:cubicBezTo>
                <a:cubicBezTo>
                  <a:pt x="581" y="2949"/>
                  <a:pt x="581" y="2972"/>
                  <a:pt x="568" y="2972"/>
                </a:cubicBezTo>
                <a:cubicBezTo>
                  <a:pt x="557" y="2972"/>
                  <a:pt x="533" y="2972"/>
                  <a:pt x="521" y="2960"/>
                </a:cubicBezTo>
                <a:cubicBezTo>
                  <a:pt x="533" y="2949"/>
                  <a:pt x="533" y="2936"/>
                  <a:pt x="545" y="2925"/>
                </a:cubicBezTo>
                <a:cubicBezTo>
                  <a:pt x="545" y="2913"/>
                  <a:pt x="557" y="2901"/>
                  <a:pt x="568" y="2889"/>
                </a:cubicBezTo>
                <a:lnTo>
                  <a:pt x="568" y="2889"/>
                </a:lnTo>
                <a:cubicBezTo>
                  <a:pt x="533" y="2901"/>
                  <a:pt x="497" y="2901"/>
                  <a:pt x="462" y="2913"/>
                </a:cubicBezTo>
                <a:cubicBezTo>
                  <a:pt x="497" y="2830"/>
                  <a:pt x="510" y="2818"/>
                  <a:pt x="604" y="2818"/>
                </a:cubicBezTo>
                <a:close/>
                <a:moveTo>
                  <a:pt x="1196" y="2949"/>
                </a:moveTo>
                <a:cubicBezTo>
                  <a:pt x="1196" y="2960"/>
                  <a:pt x="1207" y="2960"/>
                  <a:pt x="1207" y="2972"/>
                </a:cubicBezTo>
                <a:cubicBezTo>
                  <a:pt x="1207" y="2972"/>
                  <a:pt x="1196" y="2984"/>
                  <a:pt x="1184" y="2984"/>
                </a:cubicBezTo>
                <a:lnTo>
                  <a:pt x="1172" y="2972"/>
                </a:lnTo>
                <a:lnTo>
                  <a:pt x="1196" y="2949"/>
                </a:lnTo>
                <a:close/>
                <a:moveTo>
                  <a:pt x="1563" y="2759"/>
                </a:moveTo>
                <a:cubicBezTo>
                  <a:pt x="1551" y="2842"/>
                  <a:pt x="1456" y="2842"/>
                  <a:pt x="1444" y="2901"/>
                </a:cubicBezTo>
                <a:cubicBezTo>
                  <a:pt x="1478" y="2923"/>
                  <a:pt x="1521" y="2935"/>
                  <a:pt x="1555" y="2955"/>
                </a:cubicBezTo>
                <a:lnTo>
                  <a:pt x="1555" y="2955"/>
                </a:lnTo>
                <a:cubicBezTo>
                  <a:pt x="1522" y="2982"/>
                  <a:pt x="1488" y="2973"/>
                  <a:pt x="1444" y="2984"/>
                </a:cubicBezTo>
                <a:lnTo>
                  <a:pt x="1444" y="2901"/>
                </a:lnTo>
                <a:cubicBezTo>
                  <a:pt x="1433" y="2901"/>
                  <a:pt x="1421" y="2889"/>
                  <a:pt x="1397" y="2878"/>
                </a:cubicBezTo>
                <a:cubicBezTo>
                  <a:pt x="1433" y="2807"/>
                  <a:pt x="1480" y="2771"/>
                  <a:pt x="1563" y="2759"/>
                </a:cubicBezTo>
                <a:close/>
                <a:moveTo>
                  <a:pt x="1030" y="2979"/>
                </a:moveTo>
                <a:cubicBezTo>
                  <a:pt x="1030" y="2979"/>
                  <a:pt x="1030" y="2980"/>
                  <a:pt x="1030" y="2984"/>
                </a:cubicBezTo>
                <a:lnTo>
                  <a:pt x="1042" y="2984"/>
                </a:lnTo>
                <a:cubicBezTo>
                  <a:pt x="1042" y="2984"/>
                  <a:pt x="1030" y="2984"/>
                  <a:pt x="1030" y="2996"/>
                </a:cubicBezTo>
                <a:cubicBezTo>
                  <a:pt x="1030" y="2984"/>
                  <a:pt x="1030" y="2984"/>
                  <a:pt x="1018" y="2984"/>
                </a:cubicBezTo>
                <a:cubicBezTo>
                  <a:pt x="1026" y="2984"/>
                  <a:pt x="1029" y="2979"/>
                  <a:pt x="1030" y="2979"/>
                </a:cubicBezTo>
                <a:close/>
                <a:moveTo>
                  <a:pt x="1883" y="3114"/>
                </a:moveTo>
                <a:lnTo>
                  <a:pt x="1883" y="3126"/>
                </a:lnTo>
                <a:lnTo>
                  <a:pt x="1870" y="3126"/>
                </a:lnTo>
                <a:lnTo>
                  <a:pt x="1883" y="3114"/>
                </a:lnTo>
                <a:close/>
                <a:moveTo>
                  <a:pt x="2083" y="3031"/>
                </a:moveTo>
                <a:lnTo>
                  <a:pt x="2083" y="3031"/>
                </a:lnTo>
                <a:cubicBezTo>
                  <a:pt x="2072" y="3067"/>
                  <a:pt x="2083" y="3091"/>
                  <a:pt x="2072" y="3102"/>
                </a:cubicBezTo>
                <a:cubicBezTo>
                  <a:pt x="2012" y="3185"/>
                  <a:pt x="1941" y="3268"/>
                  <a:pt x="1847" y="3386"/>
                </a:cubicBezTo>
                <a:cubicBezTo>
                  <a:pt x="1847" y="3327"/>
                  <a:pt x="1847" y="3304"/>
                  <a:pt x="1859" y="3280"/>
                </a:cubicBezTo>
                <a:cubicBezTo>
                  <a:pt x="1906" y="3209"/>
                  <a:pt x="1965" y="3138"/>
                  <a:pt x="2025" y="3067"/>
                </a:cubicBezTo>
                <a:cubicBezTo>
                  <a:pt x="2036" y="3055"/>
                  <a:pt x="2048" y="3055"/>
                  <a:pt x="2083" y="3031"/>
                </a:cubicBezTo>
                <a:close/>
                <a:moveTo>
                  <a:pt x="2036" y="3375"/>
                </a:moveTo>
                <a:lnTo>
                  <a:pt x="2036" y="3375"/>
                </a:lnTo>
                <a:cubicBezTo>
                  <a:pt x="2066" y="3414"/>
                  <a:pt x="2047" y="3437"/>
                  <a:pt x="2026" y="3450"/>
                </a:cubicBezTo>
                <a:lnTo>
                  <a:pt x="2026" y="3450"/>
                </a:lnTo>
                <a:cubicBezTo>
                  <a:pt x="2029" y="3424"/>
                  <a:pt x="2036" y="3403"/>
                  <a:pt x="2036" y="3375"/>
                </a:cubicBezTo>
                <a:close/>
                <a:moveTo>
                  <a:pt x="2003" y="3486"/>
                </a:moveTo>
                <a:cubicBezTo>
                  <a:pt x="1991" y="3522"/>
                  <a:pt x="1972" y="3556"/>
                  <a:pt x="1954" y="3611"/>
                </a:cubicBezTo>
                <a:cubicBezTo>
                  <a:pt x="1963" y="3530"/>
                  <a:pt x="1965" y="3519"/>
                  <a:pt x="2003" y="3486"/>
                </a:cubicBezTo>
                <a:close/>
                <a:moveTo>
                  <a:pt x="1883" y="3552"/>
                </a:moveTo>
                <a:lnTo>
                  <a:pt x="1883" y="3552"/>
                </a:lnTo>
                <a:cubicBezTo>
                  <a:pt x="1859" y="3588"/>
                  <a:pt x="1823" y="3635"/>
                  <a:pt x="1788" y="3694"/>
                </a:cubicBezTo>
                <a:cubicBezTo>
                  <a:pt x="1812" y="3599"/>
                  <a:pt x="1812" y="3599"/>
                  <a:pt x="1883" y="3552"/>
                </a:cubicBezTo>
                <a:close/>
                <a:moveTo>
                  <a:pt x="1941" y="3754"/>
                </a:moveTo>
                <a:cubicBezTo>
                  <a:pt x="1954" y="3754"/>
                  <a:pt x="1954" y="3765"/>
                  <a:pt x="1954" y="3765"/>
                </a:cubicBezTo>
                <a:cubicBezTo>
                  <a:pt x="1941" y="3777"/>
                  <a:pt x="1941" y="3789"/>
                  <a:pt x="1930" y="3812"/>
                </a:cubicBezTo>
                <a:lnTo>
                  <a:pt x="1918" y="3801"/>
                </a:lnTo>
                <a:cubicBezTo>
                  <a:pt x="1918" y="3789"/>
                  <a:pt x="1930" y="3765"/>
                  <a:pt x="1941" y="3754"/>
                </a:cubicBezTo>
                <a:close/>
                <a:moveTo>
                  <a:pt x="1764" y="3801"/>
                </a:moveTo>
                <a:lnTo>
                  <a:pt x="1752" y="3812"/>
                </a:lnTo>
                <a:cubicBezTo>
                  <a:pt x="1752" y="3812"/>
                  <a:pt x="1741" y="3812"/>
                  <a:pt x="1741" y="3825"/>
                </a:cubicBezTo>
                <a:lnTo>
                  <a:pt x="1741" y="3801"/>
                </a:lnTo>
                <a:close/>
                <a:moveTo>
                  <a:pt x="1717" y="4014"/>
                </a:moveTo>
                <a:lnTo>
                  <a:pt x="1717" y="4025"/>
                </a:lnTo>
                <a:cubicBezTo>
                  <a:pt x="1717" y="4038"/>
                  <a:pt x="1717" y="4038"/>
                  <a:pt x="1705" y="4038"/>
                </a:cubicBezTo>
                <a:lnTo>
                  <a:pt x="1705" y="4025"/>
                </a:lnTo>
                <a:lnTo>
                  <a:pt x="1717" y="4014"/>
                </a:lnTo>
                <a:close/>
                <a:moveTo>
                  <a:pt x="1788" y="4227"/>
                </a:moveTo>
                <a:lnTo>
                  <a:pt x="1788" y="4274"/>
                </a:lnTo>
                <a:lnTo>
                  <a:pt x="1859" y="4238"/>
                </a:lnTo>
                <a:lnTo>
                  <a:pt x="1859" y="4238"/>
                </a:lnTo>
                <a:cubicBezTo>
                  <a:pt x="1859" y="4309"/>
                  <a:pt x="1859" y="4309"/>
                  <a:pt x="1776" y="4333"/>
                </a:cubicBezTo>
                <a:cubicBezTo>
                  <a:pt x="1771" y="4347"/>
                  <a:pt x="1767" y="4352"/>
                  <a:pt x="1762" y="4352"/>
                </a:cubicBezTo>
                <a:cubicBezTo>
                  <a:pt x="1755" y="4352"/>
                  <a:pt x="1747" y="4341"/>
                  <a:pt x="1741" y="4333"/>
                </a:cubicBezTo>
                <a:cubicBezTo>
                  <a:pt x="1728" y="4333"/>
                  <a:pt x="1705" y="4322"/>
                  <a:pt x="1705" y="4322"/>
                </a:cubicBezTo>
                <a:cubicBezTo>
                  <a:pt x="1705" y="4286"/>
                  <a:pt x="1728" y="4274"/>
                  <a:pt x="1752" y="4274"/>
                </a:cubicBezTo>
                <a:cubicBezTo>
                  <a:pt x="1761" y="4257"/>
                  <a:pt x="1776" y="4240"/>
                  <a:pt x="1788" y="4227"/>
                </a:cubicBezTo>
                <a:close/>
                <a:moveTo>
                  <a:pt x="1670" y="4464"/>
                </a:moveTo>
                <a:lnTo>
                  <a:pt x="1670" y="4475"/>
                </a:lnTo>
                <a:cubicBezTo>
                  <a:pt x="1667" y="4475"/>
                  <a:pt x="1665" y="4475"/>
                  <a:pt x="1663" y="4475"/>
                </a:cubicBezTo>
                <a:lnTo>
                  <a:pt x="1663" y="4475"/>
                </a:lnTo>
                <a:cubicBezTo>
                  <a:pt x="1666" y="4472"/>
                  <a:pt x="1670" y="4469"/>
                  <a:pt x="1670" y="4464"/>
                </a:cubicBezTo>
                <a:close/>
                <a:moveTo>
                  <a:pt x="1657" y="4487"/>
                </a:moveTo>
                <a:cubicBezTo>
                  <a:pt x="1646" y="4487"/>
                  <a:pt x="1646" y="4499"/>
                  <a:pt x="1634" y="4499"/>
                </a:cubicBezTo>
                <a:cubicBezTo>
                  <a:pt x="1634" y="4499"/>
                  <a:pt x="1634" y="4487"/>
                  <a:pt x="1646" y="4487"/>
                </a:cubicBezTo>
                <a:close/>
                <a:moveTo>
                  <a:pt x="1894" y="4380"/>
                </a:moveTo>
                <a:lnTo>
                  <a:pt x="1894" y="4380"/>
                </a:lnTo>
                <a:cubicBezTo>
                  <a:pt x="1883" y="4475"/>
                  <a:pt x="1870" y="4535"/>
                  <a:pt x="1859" y="4629"/>
                </a:cubicBezTo>
                <a:cubicBezTo>
                  <a:pt x="1847" y="4570"/>
                  <a:pt x="1847" y="4546"/>
                  <a:pt x="1835" y="4522"/>
                </a:cubicBezTo>
                <a:cubicBezTo>
                  <a:pt x="1788" y="4464"/>
                  <a:pt x="1835" y="4428"/>
                  <a:pt x="1894" y="4380"/>
                </a:cubicBezTo>
                <a:close/>
                <a:moveTo>
                  <a:pt x="2877" y="72"/>
                </a:moveTo>
                <a:cubicBezTo>
                  <a:pt x="2877" y="108"/>
                  <a:pt x="2901" y="143"/>
                  <a:pt x="2888" y="179"/>
                </a:cubicBezTo>
                <a:cubicBezTo>
                  <a:pt x="2877" y="332"/>
                  <a:pt x="2865" y="498"/>
                  <a:pt x="2841" y="664"/>
                </a:cubicBezTo>
                <a:cubicBezTo>
                  <a:pt x="2770" y="1019"/>
                  <a:pt x="2711" y="1386"/>
                  <a:pt x="2640" y="1741"/>
                </a:cubicBezTo>
                <a:cubicBezTo>
                  <a:pt x="2616" y="1860"/>
                  <a:pt x="2604" y="1978"/>
                  <a:pt x="2604" y="2084"/>
                </a:cubicBezTo>
                <a:cubicBezTo>
                  <a:pt x="2640" y="2131"/>
                  <a:pt x="2675" y="2131"/>
                  <a:pt x="2723" y="2131"/>
                </a:cubicBezTo>
                <a:cubicBezTo>
                  <a:pt x="2912" y="2120"/>
                  <a:pt x="3101" y="2108"/>
                  <a:pt x="3303" y="2096"/>
                </a:cubicBezTo>
                <a:lnTo>
                  <a:pt x="3788" y="2096"/>
                </a:lnTo>
                <a:cubicBezTo>
                  <a:pt x="3942" y="2096"/>
                  <a:pt x="4096" y="2108"/>
                  <a:pt x="4238" y="2120"/>
                </a:cubicBezTo>
                <a:cubicBezTo>
                  <a:pt x="4261" y="2120"/>
                  <a:pt x="4285" y="2131"/>
                  <a:pt x="4321" y="2144"/>
                </a:cubicBezTo>
                <a:cubicBezTo>
                  <a:pt x="4345" y="2309"/>
                  <a:pt x="4297" y="2463"/>
                  <a:pt x="4261" y="2605"/>
                </a:cubicBezTo>
                <a:cubicBezTo>
                  <a:pt x="4190" y="2652"/>
                  <a:pt x="4119" y="2652"/>
                  <a:pt x="4048" y="2652"/>
                </a:cubicBezTo>
                <a:cubicBezTo>
                  <a:pt x="3997" y="2644"/>
                  <a:pt x="3946" y="2642"/>
                  <a:pt x="3895" y="2642"/>
                </a:cubicBezTo>
                <a:cubicBezTo>
                  <a:pt x="3792" y="2642"/>
                  <a:pt x="3689" y="2652"/>
                  <a:pt x="3587" y="2652"/>
                </a:cubicBezTo>
                <a:cubicBezTo>
                  <a:pt x="3533" y="2655"/>
                  <a:pt x="3480" y="2657"/>
                  <a:pt x="3426" y="2657"/>
                </a:cubicBezTo>
                <a:cubicBezTo>
                  <a:pt x="3266" y="2657"/>
                  <a:pt x="3107" y="2643"/>
                  <a:pt x="2948" y="2617"/>
                </a:cubicBezTo>
                <a:cubicBezTo>
                  <a:pt x="2900" y="2613"/>
                  <a:pt x="2866" y="2610"/>
                  <a:pt x="2836" y="2610"/>
                </a:cubicBezTo>
                <a:cubicBezTo>
                  <a:pt x="2785" y="2610"/>
                  <a:pt x="2746" y="2618"/>
                  <a:pt x="2664" y="2641"/>
                </a:cubicBezTo>
                <a:cubicBezTo>
                  <a:pt x="2640" y="2936"/>
                  <a:pt x="2581" y="3220"/>
                  <a:pt x="2522" y="3517"/>
                </a:cubicBezTo>
                <a:cubicBezTo>
                  <a:pt x="2498" y="3647"/>
                  <a:pt x="2462" y="3777"/>
                  <a:pt x="2438" y="3896"/>
                </a:cubicBezTo>
                <a:cubicBezTo>
                  <a:pt x="2415" y="4061"/>
                  <a:pt x="2391" y="4215"/>
                  <a:pt x="2356" y="4380"/>
                </a:cubicBezTo>
                <a:cubicBezTo>
                  <a:pt x="2320" y="4570"/>
                  <a:pt x="2309" y="4617"/>
                  <a:pt x="2072" y="4629"/>
                </a:cubicBezTo>
                <a:cubicBezTo>
                  <a:pt x="2048" y="4629"/>
                  <a:pt x="2012" y="4617"/>
                  <a:pt x="1989" y="4617"/>
                </a:cubicBezTo>
                <a:cubicBezTo>
                  <a:pt x="1954" y="4558"/>
                  <a:pt x="1965" y="4499"/>
                  <a:pt x="1965" y="4451"/>
                </a:cubicBezTo>
                <a:cubicBezTo>
                  <a:pt x="1977" y="4369"/>
                  <a:pt x="1989" y="4298"/>
                  <a:pt x="2001" y="4227"/>
                </a:cubicBezTo>
                <a:cubicBezTo>
                  <a:pt x="2001" y="4191"/>
                  <a:pt x="2001" y="4144"/>
                  <a:pt x="2012" y="4109"/>
                </a:cubicBezTo>
                <a:cubicBezTo>
                  <a:pt x="2096" y="3765"/>
                  <a:pt x="2131" y="3410"/>
                  <a:pt x="2190" y="3055"/>
                </a:cubicBezTo>
                <a:cubicBezTo>
                  <a:pt x="2214" y="2925"/>
                  <a:pt x="2214" y="2794"/>
                  <a:pt x="2214" y="2665"/>
                </a:cubicBezTo>
                <a:cubicBezTo>
                  <a:pt x="2178" y="2665"/>
                  <a:pt x="2143" y="2652"/>
                  <a:pt x="2119" y="2652"/>
                </a:cubicBezTo>
                <a:cubicBezTo>
                  <a:pt x="2001" y="2665"/>
                  <a:pt x="1894" y="2676"/>
                  <a:pt x="1776" y="2688"/>
                </a:cubicBezTo>
                <a:cubicBezTo>
                  <a:pt x="1586" y="2700"/>
                  <a:pt x="1385" y="2688"/>
                  <a:pt x="1196" y="2736"/>
                </a:cubicBezTo>
                <a:cubicBezTo>
                  <a:pt x="1129" y="2722"/>
                  <a:pt x="1063" y="2717"/>
                  <a:pt x="996" y="2717"/>
                </a:cubicBezTo>
                <a:cubicBezTo>
                  <a:pt x="858" y="2717"/>
                  <a:pt x="721" y="2737"/>
                  <a:pt x="583" y="2737"/>
                </a:cubicBezTo>
                <a:cubicBezTo>
                  <a:pt x="562" y="2737"/>
                  <a:pt x="542" y="2737"/>
                  <a:pt x="521" y="2736"/>
                </a:cubicBezTo>
                <a:cubicBezTo>
                  <a:pt x="486" y="2736"/>
                  <a:pt x="450" y="2736"/>
                  <a:pt x="415" y="2723"/>
                </a:cubicBezTo>
                <a:cubicBezTo>
                  <a:pt x="355" y="2652"/>
                  <a:pt x="391" y="2558"/>
                  <a:pt x="379" y="2475"/>
                </a:cubicBezTo>
                <a:cubicBezTo>
                  <a:pt x="367" y="2404"/>
                  <a:pt x="379" y="2321"/>
                  <a:pt x="379" y="2226"/>
                </a:cubicBezTo>
                <a:cubicBezTo>
                  <a:pt x="415" y="2226"/>
                  <a:pt x="450" y="2215"/>
                  <a:pt x="474" y="2215"/>
                </a:cubicBezTo>
                <a:lnTo>
                  <a:pt x="1042" y="2144"/>
                </a:lnTo>
                <a:cubicBezTo>
                  <a:pt x="1199" y="2121"/>
                  <a:pt x="1351" y="2113"/>
                  <a:pt x="1504" y="2113"/>
                </a:cubicBezTo>
                <a:cubicBezTo>
                  <a:pt x="1594" y="2113"/>
                  <a:pt x="1684" y="2115"/>
                  <a:pt x="1776" y="2120"/>
                </a:cubicBezTo>
                <a:lnTo>
                  <a:pt x="2143" y="2120"/>
                </a:lnTo>
                <a:cubicBezTo>
                  <a:pt x="2154" y="2084"/>
                  <a:pt x="2167" y="2060"/>
                  <a:pt x="2167" y="2025"/>
                </a:cubicBezTo>
                <a:cubicBezTo>
                  <a:pt x="2178" y="1978"/>
                  <a:pt x="2167" y="1918"/>
                  <a:pt x="2178" y="1871"/>
                </a:cubicBezTo>
                <a:cubicBezTo>
                  <a:pt x="2285" y="1362"/>
                  <a:pt x="2320" y="842"/>
                  <a:pt x="2427" y="332"/>
                </a:cubicBezTo>
                <a:cubicBezTo>
                  <a:pt x="2427" y="297"/>
                  <a:pt x="2438" y="250"/>
                  <a:pt x="2451" y="214"/>
                </a:cubicBezTo>
                <a:cubicBezTo>
                  <a:pt x="2462" y="166"/>
                  <a:pt x="2498" y="119"/>
                  <a:pt x="2557" y="119"/>
                </a:cubicBezTo>
                <a:cubicBezTo>
                  <a:pt x="2664" y="95"/>
                  <a:pt x="2759" y="84"/>
                  <a:pt x="2877" y="72"/>
                </a:cubicBezTo>
                <a:close/>
                <a:moveTo>
                  <a:pt x="2025" y="4712"/>
                </a:moveTo>
                <a:cubicBezTo>
                  <a:pt x="2036" y="4712"/>
                  <a:pt x="2025" y="4724"/>
                  <a:pt x="2025" y="4724"/>
                </a:cubicBezTo>
                <a:lnTo>
                  <a:pt x="2012" y="4724"/>
                </a:lnTo>
                <a:lnTo>
                  <a:pt x="2012" y="4712"/>
                </a:lnTo>
                <a:close/>
                <a:moveTo>
                  <a:pt x="1610" y="4748"/>
                </a:moveTo>
                <a:cubicBezTo>
                  <a:pt x="1622" y="4748"/>
                  <a:pt x="1634" y="4759"/>
                  <a:pt x="1634" y="4759"/>
                </a:cubicBezTo>
                <a:cubicBezTo>
                  <a:pt x="1646" y="4771"/>
                  <a:pt x="1646" y="4783"/>
                  <a:pt x="1646" y="4795"/>
                </a:cubicBezTo>
                <a:cubicBezTo>
                  <a:pt x="1646" y="4807"/>
                  <a:pt x="1634" y="4807"/>
                  <a:pt x="1622" y="4807"/>
                </a:cubicBezTo>
                <a:cubicBezTo>
                  <a:pt x="1622" y="4795"/>
                  <a:pt x="1610" y="4783"/>
                  <a:pt x="1610" y="4771"/>
                </a:cubicBezTo>
                <a:lnTo>
                  <a:pt x="1610" y="4748"/>
                </a:lnTo>
                <a:close/>
                <a:moveTo>
                  <a:pt x="1894" y="4783"/>
                </a:moveTo>
                <a:lnTo>
                  <a:pt x="1894" y="4783"/>
                </a:lnTo>
                <a:cubicBezTo>
                  <a:pt x="1883" y="4819"/>
                  <a:pt x="1883" y="4843"/>
                  <a:pt x="1870" y="4843"/>
                </a:cubicBezTo>
                <a:cubicBezTo>
                  <a:pt x="1859" y="4866"/>
                  <a:pt x="1847" y="4866"/>
                  <a:pt x="1823" y="4878"/>
                </a:cubicBezTo>
                <a:lnTo>
                  <a:pt x="1799" y="4854"/>
                </a:lnTo>
                <a:cubicBezTo>
                  <a:pt x="1823" y="4843"/>
                  <a:pt x="1847" y="4819"/>
                  <a:pt x="1894" y="4783"/>
                </a:cubicBezTo>
                <a:close/>
                <a:moveTo>
                  <a:pt x="2901" y="1"/>
                </a:moveTo>
                <a:cubicBezTo>
                  <a:pt x="2735" y="24"/>
                  <a:pt x="2569" y="60"/>
                  <a:pt x="2391" y="84"/>
                </a:cubicBezTo>
                <a:cubicBezTo>
                  <a:pt x="2380" y="84"/>
                  <a:pt x="2367" y="84"/>
                  <a:pt x="2367" y="95"/>
                </a:cubicBezTo>
                <a:cubicBezTo>
                  <a:pt x="2202" y="143"/>
                  <a:pt x="2096" y="250"/>
                  <a:pt x="2072" y="427"/>
                </a:cubicBezTo>
                <a:cubicBezTo>
                  <a:pt x="2060" y="487"/>
                  <a:pt x="2060" y="545"/>
                  <a:pt x="2048" y="605"/>
                </a:cubicBezTo>
                <a:cubicBezTo>
                  <a:pt x="2012" y="782"/>
                  <a:pt x="1977" y="960"/>
                  <a:pt x="1954" y="1149"/>
                </a:cubicBezTo>
                <a:cubicBezTo>
                  <a:pt x="1954" y="1232"/>
                  <a:pt x="1930" y="1326"/>
                  <a:pt x="1906" y="1421"/>
                </a:cubicBezTo>
                <a:cubicBezTo>
                  <a:pt x="1870" y="1576"/>
                  <a:pt x="1847" y="1729"/>
                  <a:pt x="1835" y="1895"/>
                </a:cubicBezTo>
                <a:cubicBezTo>
                  <a:pt x="1835" y="1942"/>
                  <a:pt x="1835" y="1989"/>
                  <a:pt x="1788" y="2049"/>
                </a:cubicBezTo>
                <a:lnTo>
                  <a:pt x="1646" y="2049"/>
                </a:lnTo>
                <a:cubicBezTo>
                  <a:pt x="1456" y="2049"/>
                  <a:pt x="1278" y="2049"/>
                  <a:pt x="1089" y="2073"/>
                </a:cubicBezTo>
                <a:cubicBezTo>
                  <a:pt x="876" y="2108"/>
                  <a:pt x="652" y="2144"/>
                  <a:pt x="426" y="2155"/>
                </a:cubicBezTo>
                <a:cubicBezTo>
                  <a:pt x="308" y="2155"/>
                  <a:pt x="202" y="2202"/>
                  <a:pt x="83" y="2238"/>
                </a:cubicBezTo>
                <a:cubicBezTo>
                  <a:pt x="71" y="2273"/>
                  <a:pt x="60" y="2321"/>
                  <a:pt x="60" y="2368"/>
                </a:cubicBezTo>
                <a:lnTo>
                  <a:pt x="24" y="2652"/>
                </a:lnTo>
                <a:cubicBezTo>
                  <a:pt x="24" y="2747"/>
                  <a:pt x="12" y="2830"/>
                  <a:pt x="0" y="2925"/>
                </a:cubicBezTo>
                <a:cubicBezTo>
                  <a:pt x="0" y="2996"/>
                  <a:pt x="24" y="3020"/>
                  <a:pt x="95" y="3031"/>
                </a:cubicBezTo>
                <a:cubicBezTo>
                  <a:pt x="154" y="3043"/>
                  <a:pt x="225" y="3055"/>
                  <a:pt x="284" y="3067"/>
                </a:cubicBezTo>
                <a:cubicBezTo>
                  <a:pt x="308" y="3067"/>
                  <a:pt x="332" y="3067"/>
                  <a:pt x="355" y="3055"/>
                </a:cubicBezTo>
                <a:cubicBezTo>
                  <a:pt x="391" y="3037"/>
                  <a:pt x="426" y="3031"/>
                  <a:pt x="462" y="3031"/>
                </a:cubicBezTo>
                <a:cubicBezTo>
                  <a:pt x="497" y="3031"/>
                  <a:pt x="533" y="3037"/>
                  <a:pt x="568" y="3043"/>
                </a:cubicBezTo>
                <a:cubicBezTo>
                  <a:pt x="675" y="3055"/>
                  <a:pt x="770" y="3055"/>
                  <a:pt x="865" y="3055"/>
                </a:cubicBezTo>
                <a:cubicBezTo>
                  <a:pt x="965" y="3055"/>
                  <a:pt x="1066" y="3057"/>
                  <a:pt x="1167" y="3057"/>
                </a:cubicBezTo>
                <a:cubicBezTo>
                  <a:pt x="1315" y="3057"/>
                  <a:pt x="1463" y="3052"/>
                  <a:pt x="1610" y="3031"/>
                </a:cubicBezTo>
                <a:cubicBezTo>
                  <a:pt x="1637" y="3026"/>
                  <a:pt x="1663" y="3021"/>
                  <a:pt x="1690" y="3021"/>
                </a:cubicBezTo>
                <a:cubicBezTo>
                  <a:pt x="1722" y="3021"/>
                  <a:pt x="1755" y="3029"/>
                  <a:pt x="1788" y="3055"/>
                </a:cubicBezTo>
                <a:cubicBezTo>
                  <a:pt x="1788" y="3244"/>
                  <a:pt x="1752" y="3422"/>
                  <a:pt x="1705" y="3599"/>
                </a:cubicBezTo>
                <a:cubicBezTo>
                  <a:pt x="1681" y="3718"/>
                  <a:pt x="1657" y="3836"/>
                  <a:pt x="1646" y="3954"/>
                </a:cubicBezTo>
                <a:cubicBezTo>
                  <a:pt x="1622" y="4073"/>
                  <a:pt x="1622" y="4203"/>
                  <a:pt x="1586" y="4322"/>
                </a:cubicBezTo>
                <a:cubicBezTo>
                  <a:pt x="1563" y="4428"/>
                  <a:pt x="1551" y="4535"/>
                  <a:pt x="1539" y="4641"/>
                </a:cubicBezTo>
                <a:cubicBezTo>
                  <a:pt x="1528" y="4688"/>
                  <a:pt x="1528" y="4735"/>
                  <a:pt x="1528" y="4783"/>
                </a:cubicBezTo>
                <a:lnTo>
                  <a:pt x="1528" y="4937"/>
                </a:lnTo>
                <a:cubicBezTo>
                  <a:pt x="1539" y="4949"/>
                  <a:pt x="1551" y="4961"/>
                  <a:pt x="1563" y="4961"/>
                </a:cubicBezTo>
                <a:cubicBezTo>
                  <a:pt x="1717" y="4961"/>
                  <a:pt x="1883" y="4961"/>
                  <a:pt x="2048" y="4949"/>
                </a:cubicBezTo>
                <a:cubicBezTo>
                  <a:pt x="2107" y="4949"/>
                  <a:pt x="2143" y="4925"/>
                  <a:pt x="2178" y="4866"/>
                </a:cubicBezTo>
                <a:cubicBezTo>
                  <a:pt x="2214" y="4819"/>
                  <a:pt x="2238" y="4759"/>
                  <a:pt x="2273" y="4724"/>
                </a:cubicBezTo>
                <a:cubicBezTo>
                  <a:pt x="2356" y="4641"/>
                  <a:pt x="2380" y="4546"/>
                  <a:pt x="2403" y="4451"/>
                </a:cubicBezTo>
                <a:cubicBezTo>
                  <a:pt x="2451" y="4286"/>
                  <a:pt x="2451" y="4109"/>
                  <a:pt x="2498" y="3943"/>
                </a:cubicBezTo>
                <a:cubicBezTo>
                  <a:pt x="2569" y="3682"/>
                  <a:pt x="2604" y="3410"/>
                  <a:pt x="2664" y="3149"/>
                </a:cubicBezTo>
                <a:lnTo>
                  <a:pt x="2699" y="2972"/>
                </a:lnTo>
                <a:cubicBezTo>
                  <a:pt x="2759" y="2972"/>
                  <a:pt x="2806" y="2960"/>
                  <a:pt x="2853" y="2960"/>
                </a:cubicBezTo>
                <a:cubicBezTo>
                  <a:pt x="2950" y="2972"/>
                  <a:pt x="3046" y="2975"/>
                  <a:pt x="3143" y="2975"/>
                </a:cubicBezTo>
                <a:cubicBezTo>
                  <a:pt x="3236" y="2975"/>
                  <a:pt x="3329" y="2972"/>
                  <a:pt x="3421" y="2972"/>
                </a:cubicBezTo>
                <a:cubicBezTo>
                  <a:pt x="3527" y="2960"/>
                  <a:pt x="3646" y="2960"/>
                  <a:pt x="3764" y="2960"/>
                </a:cubicBezTo>
                <a:cubicBezTo>
                  <a:pt x="3775" y="2961"/>
                  <a:pt x="3786" y="2961"/>
                  <a:pt x="3796" y="2961"/>
                </a:cubicBezTo>
                <a:cubicBezTo>
                  <a:pt x="4005" y="2961"/>
                  <a:pt x="4163" y="2847"/>
                  <a:pt x="4309" y="2700"/>
                </a:cubicBezTo>
                <a:cubicBezTo>
                  <a:pt x="4332" y="2688"/>
                  <a:pt x="4345" y="2652"/>
                  <a:pt x="4345" y="2629"/>
                </a:cubicBezTo>
                <a:cubicBezTo>
                  <a:pt x="4368" y="2475"/>
                  <a:pt x="4380" y="2321"/>
                  <a:pt x="4403" y="2167"/>
                </a:cubicBezTo>
                <a:cubicBezTo>
                  <a:pt x="4403" y="2131"/>
                  <a:pt x="4392" y="2108"/>
                  <a:pt x="4392" y="2060"/>
                </a:cubicBezTo>
                <a:cubicBezTo>
                  <a:pt x="4261" y="2060"/>
                  <a:pt x="4132" y="2049"/>
                  <a:pt x="4013" y="2037"/>
                </a:cubicBezTo>
                <a:cubicBezTo>
                  <a:pt x="3895" y="2031"/>
                  <a:pt x="3779" y="2028"/>
                  <a:pt x="3664" y="2028"/>
                </a:cubicBezTo>
                <a:cubicBezTo>
                  <a:pt x="3548" y="2028"/>
                  <a:pt x="3433" y="2031"/>
                  <a:pt x="3314" y="2037"/>
                </a:cubicBezTo>
                <a:cubicBezTo>
                  <a:pt x="3161" y="2049"/>
                  <a:pt x="3007" y="2060"/>
                  <a:pt x="2841" y="2060"/>
                </a:cubicBezTo>
                <a:cubicBezTo>
                  <a:pt x="2823" y="2065"/>
                  <a:pt x="2806" y="2068"/>
                  <a:pt x="2789" y="2068"/>
                </a:cubicBezTo>
                <a:cubicBezTo>
                  <a:pt x="2759" y="2068"/>
                  <a:pt x="2729" y="2059"/>
                  <a:pt x="2699" y="2037"/>
                </a:cubicBezTo>
                <a:cubicBezTo>
                  <a:pt x="2675" y="1931"/>
                  <a:pt x="2688" y="1824"/>
                  <a:pt x="2711" y="1718"/>
                </a:cubicBezTo>
                <a:cubicBezTo>
                  <a:pt x="2782" y="1326"/>
                  <a:pt x="2853" y="936"/>
                  <a:pt x="2924" y="534"/>
                </a:cubicBezTo>
                <a:cubicBezTo>
                  <a:pt x="2948" y="403"/>
                  <a:pt x="2948" y="261"/>
                  <a:pt x="2959" y="119"/>
                </a:cubicBezTo>
                <a:lnTo>
                  <a:pt x="2959" y="24"/>
                </a:lnTo>
                <a:cubicBezTo>
                  <a:pt x="2924" y="13"/>
                  <a:pt x="2912" y="1"/>
                  <a:pt x="29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851" name="Google Shape;851;p42"/>
          <p:cNvGrpSpPr/>
          <p:nvPr/>
        </p:nvGrpSpPr>
        <p:grpSpPr>
          <a:xfrm rot="-1772336">
            <a:off x="10968655" y="2144880"/>
            <a:ext cx="646591" cy="1335829"/>
            <a:chOff x="2116625" y="3074975"/>
            <a:chExt cx="152750" cy="315575"/>
          </a:xfrm>
        </p:grpSpPr>
        <p:sp>
          <p:nvSpPr>
            <p:cNvPr id="852" name="Google Shape;852;p42"/>
            <p:cNvSpPr/>
            <p:nvPr/>
          </p:nvSpPr>
          <p:spPr>
            <a:xfrm>
              <a:off x="2116625" y="3074975"/>
              <a:ext cx="152750" cy="315575"/>
            </a:xfrm>
            <a:custGeom>
              <a:avLst/>
              <a:gdLst/>
              <a:ahLst/>
              <a:cxnLst/>
              <a:rect l="l" t="t" r="r" b="b"/>
              <a:pathLst>
                <a:path w="6110" h="12623" extrusionOk="0">
                  <a:moveTo>
                    <a:pt x="3827" y="1"/>
                  </a:moveTo>
                  <a:cubicBezTo>
                    <a:pt x="3811" y="1"/>
                    <a:pt x="3793" y="19"/>
                    <a:pt x="3800" y="42"/>
                  </a:cubicBezTo>
                  <a:cubicBezTo>
                    <a:pt x="5612" y="4457"/>
                    <a:pt x="4179" y="9582"/>
                    <a:pt x="178" y="12246"/>
                  </a:cubicBezTo>
                  <a:cubicBezTo>
                    <a:pt x="1" y="12365"/>
                    <a:pt x="103" y="12623"/>
                    <a:pt x="272" y="12623"/>
                  </a:cubicBezTo>
                  <a:cubicBezTo>
                    <a:pt x="306" y="12623"/>
                    <a:pt x="343" y="12613"/>
                    <a:pt x="380" y="12589"/>
                  </a:cubicBezTo>
                  <a:cubicBezTo>
                    <a:pt x="4534" y="9866"/>
                    <a:pt x="6109" y="4481"/>
                    <a:pt x="3848" y="18"/>
                  </a:cubicBezTo>
                  <a:cubicBezTo>
                    <a:pt x="3844" y="6"/>
                    <a:pt x="3835" y="1"/>
                    <a:pt x="382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53" name="Google Shape;853;p42"/>
            <p:cNvSpPr/>
            <p:nvPr/>
          </p:nvSpPr>
          <p:spPr>
            <a:xfrm>
              <a:off x="2206600" y="3076875"/>
              <a:ext cx="11550" cy="40050"/>
            </a:xfrm>
            <a:custGeom>
              <a:avLst/>
              <a:gdLst/>
              <a:ahLst/>
              <a:cxnLst/>
              <a:rect l="l" t="t" r="r" b="b"/>
              <a:pathLst>
                <a:path w="462" h="1602" extrusionOk="0">
                  <a:moveTo>
                    <a:pt x="121" y="1"/>
                  </a:moveTo>
                  <a:cubicBezTo>
                    <a:pt x="102" y="1"/>
                    <a:pt x="87" y="14"/>
                    <a:pt x="72" y="37"/>
                  </a:cubicBezTo>
                  <a:cubicBezTo>
                    <a:pt x="1" y="226"/>
                    <a:pt x="107" y="439"/>
                    <a:pt x="143" y="629"/>
                  </a:cubicBezTo>
                  <a:cubicBezTo>
                    <a:pt x="178" y="889"/>
                    <a:pt x="166" y="1150"/>
                    <a:pt x="107" y="1422"/>
                  </a:cubicBezTo>
                  <a:cubicBezTo>
                    <a:pt x="86" y="1529"/>
                    <a:pt x="180" y="1601"/>
                    <a:pt x="266" y="1601"/>
                  </a:cubicBezTo>
                  <a:cubicBezTo>
                    <a:pt x="323" y="1601"/>
                    <a:pt x="377" y="1569"/>
                    <a:pt x="391" y="1493"/>
                  </a:cubicBezTo>
                  <a:cubicBezTo>
                    <a:pt x="450" y="1221"/>
                    <a:pt x="462" y="936"/>
                    <a:pt x="427" y="665"/>
                  </a:cubicBezTo>
                  <a:cubicBezTo>
                    <a:pt x="403" y="452"/>
                    <a:pt x="367" y="108"/>
                    <a:pt x="154" y="13"/>
                  </a:cubicBezTo>
                  <a:cubicBezTo>
                    <a:pt x="142" y="5"/>
                    <a:pt x="131" y="1"/>
                    <a:pt x="12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54" name="Google Shape;854;p42"/>
            <p:cNvSpPr/>
            <p:nvPr/>
          </p:nvSpPr>
          <p:spPr>
            <a:xfrm>
              <a:off x="2209925" y="3075050"/>
              <a:ext cx="32025" cy="31975"/>
            </a:xfrm>
            <a:custGeom>
              <a:avLst/>
              <a:gdLst/>
              <a:ahLst/>
              <a:cxnLst/>
              <a:rect l="l" t="t" r="r" b="b"/>
              <a:pathLst>
                <a:path w="1281" h="1279" extrusionOk="0">
                  <a:moveTo>
                    <a:pt x="53" y="1"/>
                  </a:moveTo>
                  <a:cubicBezTo>
                    <a:pt x="28" y="1"/>
                    <a:pt x="1" y="26"/>
                    <a:pt x="10" y="51"/>
                  </a:cubicBezTo>
                  <a:cubicBezTo>
                    <a:pt x="104" y="288"/>
                    <a:pt x="210" y="501"/>
                    <a:pt x="365" y="702"/>
                  </a:cubicBezTo>
                  <a:cubicBezTo>
                    <a:pt x="542" y="915"/>
                    <a:pt x="744" y="1080"/>
                    <a:pt x="957" y="1246"/>
                  </a:cubicBezTo>
                  <a:cubicBezTo>
                    <a:pt x="987" y="1269"/>
                    <a:pt x="1018" y="1279"/>
                    <a:pt x="1047" y="1279"/>
                  </a:cubicBezTo>
                  <a:cubicBezTo>
                    <a:pt x="1185" y="1279"/>
                    <a:pt x="1281" y="1058"/>
                    <a:pt x="1134" y="951"/>
                  </a:cubicBezTo>
                  <a:cubicBezTo>
                    <a:pt x="755" y="678"/>
                    <a:pt x="400" y="347"/>
                    <a:pt x="81" y="15"/>
                  </a:cubicBezTo>
                  <a:cubicBezTo>
                    <a:pt x="74" y="5"/>
                    <a:pt x="64" y="1"/>
                    <a:pt x="5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855" name="Google Shape;855;p42"/>
          <p:cNvGrpSpPr/>
          <p:nvPr/>
        </p:nvGrpSpPr>
        <p:grpSpPr>
          <a:xfrm>
            <a:off x="995693" y="1245187"/>
            <a:ext cx="1412561" cy="1234915"/>
            <a:chOff x="5352845" y="4020214"/>
            <a:chExt cx="1059421" cy="926186"/>
          </a:xfrm>
        </p:grpSpPr>
        <p:sp>
          <p:nvSpPr>
            <p:cNvPr id="856" name="Google Shape;856;p42"/>
            <p:cNvSpPr/>
            <p:nvPr/>
          </p:nvSpPr>
          <p:spPr>
            <a:xfrm rot="1720086">
              <a:off x="5433030" y="4201296"/>
              <a:ext cx="899053" cy="564021"/>
            </a:xfrm>
            <a:custGeom>
              <a:avLst/>
              <a:gdLst/>
              <a:ahLst/>
              <a:cxnLst/>
              <a:rect l="l" t="t" r="r" b="b"/>
              <a:pathLst>
                <a:path w="11276" h="7074" extrusionOk="0">
                  <a:moveTo>
                    <a:pt x="11041" y="0"/>
                  </a:moveTo>
                  <a:cubicBezTo>
                    <a:pt x="11019" y="0"/>
                    <a:pt x="10995" y="5"/>
                    <a:pt x="10970" y="16"/>
                  </a:cubicBezTo>
                  <a:cubicBezTo>
                    <a:pt x="8910" y="868"/>
                    <a:pt x="6933" y="1875"/>
                    <a:pt x="5051" y="3070"/>
                  </a:cubicBezTo>
                  <a:cubicBezTo>
                    <a:pt x="4081" y="3685"/>
                    <a:pt x="3134" y="4348"/>
                    <a:pt x="2222" y="5047"/>
                  </a:cubicBezTo>
                  <a:cubicBezTo>
                    <a:pt x="1488" y="5627"/>
                    <a:pt x="541" y="6231"/>
                    <a:pt x="20" y="7023"/>
                  </a:cubicBezTo>
                  <a:cubicBezTo>
                    <a:pt x="1" y="7053"/>
                    <a:pt x="29" y="7074"/>
                    <a:pt x="53" y="7074"/>
                  </a:cubicBezTo>
                  <a:cubicBezTo>
                    <a:pt x="58" y="7074"/>
                    <a:pt x="63" y="7073"/>
                    <a:pt x="68" y="7071"/>
                  </a:cubicBezTo>
                  <a:cubicBezTo>
                    <a:pt x="980" y="6621"/>
                    <a:pt x="1785" y="5769"/>
                    <a:pt x="2589" y="5165"/>
                  </a:cubicBezTo>
                  <a:cubicBezTo>
                    <a:pt x="3442" y="4526"/>
                    <a:pt x="4318" y="3934"/>
                    <a:pt x="5217" y="3378"/>
                  </a:cubicBezTo>
                  <a:cubicBezTo>
                    <a:pt x="7087" y="2206"/>
                    <a:pt x="9040" y="1212"/>
                    <a:pt x="11076" y="383"/>
                  </a:cubicBezTo>
                  <a:cubicBezTo>
                    <a:pt x="11276" y="299"/>
                    <a:pt x="11214" y="0"/>
                    <a:pt x="1104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857" name="Google Shape;857;p42"/>
            <p:cNvSpPr/>
            <p:nvPr/>
          </p:nvSpPr>
          <p:spPr>
            <a:xfrm rot="1720086">
              <a:off x="5580481" y="4322605"/>
              <a:ext cx="502707" cy="349543"/>
            </a:xfrm>
            <a:custGeom>
              <a:avLst/>
              <a:gdLst/>
              <a:ahLst/>
              <a:cxnLst/>
              <a:rect l="l" t="t" r="r" b="b"/>
              <a:pathLst>
                <a:path w="6305" h="4384" extrusionOk="0">
                  <a:moveTo>
                    <a:pt x="6179" y="1"/>
                  </a:moveTo>
                  <a:cubicBezTo>
                    <a:pt x="6167" y="1"/>
                    <a:pt x="6154" y="4"/>
                    <a:pt x="6141" y="10"/>
                  </a:cubicBezTo>
                  <a:cubicBezTo>
                    <a:pt x="3892" y="1182"/>
                    <a:pt x="1856" y="2650"/>
                    <a:pt x="9" y="4366"/>
                  </a:cubicBezTo>
                  <a:cubicBezTo>
                    <a:pt x="1" y="4375"/>
                    <a:pt x="10" y="4383"/>
                    <a:pt x="20" y="4383"/>
                  </a:cubicBezTo>
                  <a:cubicBezTo>
                    <a:pt x="25" y="4383"/>
                    <a:pt x="29" y="4382"/>
                    <a:pt x="33" y="4378"/>
                  </a:cubicBezTo>
                  <a:cubicBezTo>
                    <a:pt x="1915" y="2721"/>
                    <a:pt x="3998" y="1312"/>
                    <a:pt x="6223" y="164"/>
                  </a:cubicBezTo>
                  <a:cubicBezTo>
                    <a:pt x="6305" y="113"/>
                    <a:pt x="6255" y="1"/>
                    <a:pt x="617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858" name="Google Shape;858;p42"/>
          <p:cNvGrpSpPr/>
          <p:nvPr/>
        </p:nvGrpSpPr>
        <p:grpSpPr>
          <a:xfrm rot="-5974890">
            <a:off x="8209679" y="1038503"/>
            <a:ext cx="397267" cy="818640"/>
            <a:chOff x="5907675" y="835275"/>
            <a:chExt cx="117800" cy="242750"/>
          </a:xfrm>
        </p:grpSpPr>
        <p:sp>
          <p:nvSpPr>
            <p:cNvPr id="859" name="Google Shape;859;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0" name="Google Shape;860;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1" name="Google Shape;861;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2" name="Google Shape;862;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3" name="Google Shape;863;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864" name="Google Shape;864;p42"/>
          <p:cNvGrpSpPr/>
          <p:nvPr/>
        </p:nvGrpSpPr>
        <p:grpSpPr>
          <a:xfrm rot="-10150272">
            <a:off x="7255679" y="3008722"/>
            <a:ext cx="397275" cy="818637"/>
            <a:chOff x="5907675" y="835275"/>
            <a:chExt cx="117800" cy="242750"/>
          </a:xfrm>
        </p:grpSpPr>
        <p:sp>
          <p:nvSpPr>
            <p:cNvPr id="865" name="Google Shape;865;p42"/>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6" name="Google Shape;866;p42"/>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7" name="Google Shape;867;p42"/>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8" name="Google Shape;868;p42"/>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9" name="Google Shape;869;p42"/>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870" name="Google Shape;870;p42"/>
          <p:cNvGrpSpPr/>
          <p:nvPr/>
        </p:nvGrpSpPr>
        <p:grpSpPr>
          <a:xfrm rot="-8836118" flipH="1">
            <a:off x="7589931" y="391182"/>
            <a:ext cx="850599" cy="1131244"/>
            <a:chOff x="1307363" y="4273772"/>
            <a:chExt cx="793513" cy="1055322"/>
          </a:xfrm>
        </p:grpSpPr>
        <p:sp>
          <p:nvSpPr>
            <p:cNvPr id="871" name="Google Shape;871;p42"/>
            <p:cNvSpPr/>
            <p:nvPr/>
          </p:nvSpPr>
          <p:spPr>
            <a:xfrm>
              <a:off x="1307363" y="4273772"/>
              <a:ext cx="179400" cy="696518"/>
            </a:xfrm>
            <a:custGeom>
              <a:avLst/>
              <a:gdLst/>
              <a:ahLst/>
              <a:cxnLst/>
              <a:rect l="l" t="t" r="r" b="b"/>
              <a:pathLst>
                <a:path w="834" h="3238" extrusionOk="0">
                  <a:moveTo>
                    <a:pt x="302" y="1"/>
                  </a:moveTo>
                  <a:cubicBezTo>
                    <a:pt x="292" y="1"/>
                    <a:pt x="281" y="6"/>
                    <a:pt x="273" y="18"/>
                  </a:cubicBezTo>
                  <a:cubicBezTo>
                    <a:pt x="0" y="504"/>
                    <a:pt x="0" y="1214"/>
                    <a:pt x="71" y="1759"/>
                  </a:cubicBezTo>
                  <a:cubicBezTo>
                    <a:pt x="131" y="2314"/>
                    <a:pt x="379" y="2812"/>
                    <a:pt x="746" y="3226"/>
                  </a:cubicBezTo>
                  <a:cubicBezTo>
                    <a:pt x="754" y="3234"/>
                    <a:pt x="762" y="3237"/>
                    <a:pt x="771" y="3237"/>
                  </a:cubicBezTo>
                  <a:cubicBezTo>
                    <a:pt x="803" y="3237"/>
                    <a:pt x="833" y="3195"/>
                    <a:pt x="805" y="3167"/>
                  </a:cubicBezTo>
                  <a:cubicBezTo>
                    <a:pt x="462" y="2764"/>
                    <a:pt x="225" y="2267"/>
                    <a:pt x="166" y="1735"/>
                  </a:cubicBezTo>
                  <a:cubicBezTo>
                    <a:pt x="95" y="1202"/>
                    <a:pt x="95" y="539"/>
                    <a:pt x="331" y="42"/>
                  </a:cubicBezTo>
                  <a:cubicBezTo>
                    <a:pt x="340" y="19"/>
                    <a:pt x="322" y="1"/>
                    <a:pt x="30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72" name="Google Shape;872;p42"/>
            <p:cNvSpPr/>
            <p:nvPr/>
          </p:nvSpPr>
          <p:spPr>
            <a:xfrm>
              <a:off x="1468459" y="4281950"/>
              <a:ext cx="632416" cy="1047143"/>
            </a:xfrm>
            <a:custGeom>
              <a:avLst/>
              <a:gdLst/>
              <a:ahLst/>
              <a:cxnLst/>
              <a:rect l="l" t="t" r="r" b="b"/>
              <a:pathLst>
                <a:path w="2940" h="4868" extrusionOk="0">
                  <a:moveTo>
                    <a:pt x="239" y="1"/>
                  </a:moveTo>
                  <a:cubicBezTo>
                    <a:pt x="226" y="1"/>
                    <a:pt x="213" y="7"/>
                    <a:pt x="213" y="22"/>
                  </a:cubicBezTo>
                  <a:cubicBezTo>
                    <a:pt x="0" y="1017"/>
                    <a:pt x="355" y="2046"/>
                    <a:pt x="864" y="2898"/>
                  </a:cubicBezTo>
                  <a:cubicBezTo>
                    <a:pt x="1326" y="3703"/>
                    <a:pt x="2000" y="4449"/>
                    <a:pt x="2841" y="4863"/>
                  </a:cubicBezTo>
                  <a:cubicBezTo>
                    <a:pt x="2848" y="4866"/>
                    <a:pt x="2855" y="4867"/>
                    <a:pt x="2862" y="4867"/>
                  </a:cubicBezTo>
                  <a:cubicBezTo>
                    <a:pt x="2910" y="4867"/>
                    <a:pt x="2940" y="4800"/>
                    <a:pt x="2888" y="4768"/>
                  </a:cubicBezTo>
                  <a:cubicBezTo>
                    <a:pt x="1314" y="3798"/>
                    <a:pt x="35" y="1951"/>
                    <a:pt x="272" y="34"/>
                  </a:cubicBezTo>
                  <a:cubicBezTo>
                    <a:pt x="279" y="13"/>
                    <a:pt x="258" y="1"/>
                    <a:pt x="2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pic>
        <p:nvPicPr>
          <p:cNvPr id="1028" name="Picture 4">
            <a:extLst>
              <a:ext uri="{FF2B5EF4-FFF2-40B4-BE49-F238E27FC236}">
                <a16:creationId xmlns:a16="http://schemas.microsoft.com/office/drawing/2014/main" id="{9D71678F-CA88-46A0-868F-466851BBB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9007" y="680076"/>
            <a:ext cx="5594067" cy="559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7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9"/>
          <p:cNvSpPr txBox="1">
            <a:spLocks noGrp="1"/>
          </p:cNvSpPr>
          <p:nvPr>
            <p:ph type="title"/>
          </p:nvPr>
        </p:nvSpPr>
        <p:spPr>
          <a:xfrm>
            <a:off x="5945992" y="1145290"/>
            <a:ext cx="5847902" cy="891600"/>
          </a:xfrm>
          <a:prstGeom prst="rect">
            <a:avLst/>
          </a:prstGeom>
        </p:spPr>
        <p:txBody>
          <a:bodyPr spcFirstLastPara="1" vert="horz" wrap="square" lIns="121900" tIns="121900" rIns="121900" bIns="121900" rtlCol="0" anchor="b" anchorCtr="0">
            <a:noAutofit/>
          </a:bodyPr>
          <a:lstStyle/>
          <a:p>
            <a:pPr algn="just"/>
            <a:r>
              <a:rPr lang="en" dirty="0"/>
              <a:t>PROBLEM STATEMENT</a:t>
            </a:r>
            <a:endParaRPr dirty="0"/>
          </a:p>
        </p:txBody>
      </p:sp>
      <p:sp>
        <p:nvSpPr>
          <p:cNvPr id="1076" name="Google Shape;1076;p49"/>
          <p:cNvSpPr txBox="1">
            <a:spLocks noGrp="1"/>
          </p:cNvSpPr>
          <p:nvPr>
            <p:ph type="subTitle" idx="1"/>
          </p:nvPr>
        </p:nvSpPr>
        <p:spPr>
          <a:xfrm>
            <a:off x="6302774" y="2189412"/>
            <a:ext cx="5093605" cy="3423443"/>
          </a:xfrm>
          <a:prstGeom prst="rect">
            <a:avLst/>
          </a:prstGeom>
        </p:spPr>
        <p:txBody>
          <a:bodyPr spcFirstLastPara="1" vert="horz" wrap="square" lIns="121900" tIns="121900" rIns="121900" bIns="121900" rtlCol="0" anchor="t" anchorCtr="0">
            <a:noAutofit/>
          </a:bodyPr>
          <a:lstStyle/>
          <a:p>
            <a:pPr algn="just">
              <a:lnSpc>
                <a:spcPct val="107000"/>
              </a:lnSpc>
              <a:spcAft>
                <a:spcPts val="800"/>
              </a:spcAft>
              <a:buFont typeface="Wingdings" panose="05000000000000000000" pitchFamily="2" charset="2"/>
              <a:buChar char="q"/>
            </a:pPr>
            <a:r>
              <a:rPr lang="en-US"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Enhances security and speed in tracing student attendance and  lecture time.</a:t>
            </a:r>
          </a:p>
          <a:p>
            <a:pPr algn="just">
              <a:lnSpc>
                <a:spcPct val="107000"/>
              </a:lnSpc>
              <a:spcAft>
                <a:spcPts val="800"/>
              </a:spcAft>
              <a:buFont typeface="Wingdings" panose="05000000000000000000" pitchFamily="2" charset="2"/>
              <a:buChar char="q"/>
            </a:pPr>
            <a:r>
              <a:rPr lang="en-US"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Easy to set up and use.</a:t>
            </a:r>
          </a:p>
          <a:p>
            <a:pPr algn="just">
              <a:lnSpc>
                <a:spcPct val="107000"/>
              </a:lnSpc>
              <a:spcAft>
                <a:spcPts val="800"/>
              </a:spcAft>
              <a:buFont typeface="Wingdings" panose="05000000000000000000" pitchFamily="2" charset="2"/>
              <a:buChar char="q"/>
            </a:pPr>
            <a:r>
              <a:rPr lang="en-US"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Convenient and inexpensive.</a:t>
            </a:r>
          </a:p>
          <a:p>
            <a:pPr algn="just">
              <a:lnSpc>
                <a:spcPct val="107000"/>
              </a:lnSpc>
              <a:spcAft>
                <a:spcPts val="800"/>
              </a:spcAft>
              <a:buFont typeface="Wingdings" panose="05000000000000000000" pitchFamily="2" charset="2"/>
              <a:buChar char="q"/>
            </a:pPr>
            <a:r>
              <a:rPr lang="en-US"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Helps in managing the time and attendance profiles of students.</a:t>
            </a:r>
          </a:p>
          <a:p>
            <a:pPr algn="just">
              <a:lnSpc>
                <a:spcPct val="107000"/>
              </a:lnSpc>
              <a:spcAft>
                <a:spcPts val="800"/>
              </a:spcAft>
              <a:buFont typeface="Wingdings" panose="05000000000000000000" pitchFamily="2" charset="2"/>
              <a:buChar char="q"/>
            </a:pPr>
            <a:r>
              <a:rPr lang="en-US"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Eliminates proxy punching.</a:t>
            </a:r>
          </a:p>
          <a:p>
            <a:pPr algn="just">
              <a:lnSpc>
                <a:spcPct val="107000"/>
              </a:lnSpc>
              <a:spcAft>
                <a:spcPts val="800"/>
              </a:spcAft>
              <a:buFont typeface="Wingdings" panose="05000000000000000000" pitchFamily="2" charset="2"/>
              <a:buChar char="q"/>
            </a:pPr>
            <a:r>
              <a:rPr lang="en-US"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Manages student attendance records.</a:t>
            </a:r>
          </a:p>
        </p:txBody>
      </p:sp>
      <p:cxnSp>
        <p:nvCxnSpPr>
          <p:cNvPr id="1077" name="Google Shape;1077;p49"/>
          <p:cNvCxnSpPr/>
          <p:nvPr/>
        </p:nvCxnSpPr>
        <p:spPr>
          <a:xfrm>
            <a:off x="6526085" y="2105914"/>
            <a:ext cx="4636400" cy="0"/>
          </a:xfrm>
          <a:prstGeom prst="straightConnector1">
            <a:avLst/>
          </a:prstGeom>
          <a:noFill/>
          <a:ln w="9525" cap="flat" cmpd="sng">
            <a:solidFill>
              <a:schemeClr val="dk1"/>
            </a:solidFill>
            <a:prstDash val="solid"/>
            <a:round/>
            <a:headEnd type="none" w="med" len="med"/>
            <a:tailEnd type="none" w="med" len="med"/>
          </a:ln>
        </p:spPr>
      </p:cxnSp>
      <p:sp>
        <p:nvSpPr>
          <p:cNvPr id="1078" name="Google Shape;1078;p49"/>
          <p:cNvSpPr/>
          <p:nvPr/>
        </p:nvSpPr>
        <p:spPr>
          <a:xfrm rot="501677">
            <a:off x="226557" y="1230560"/>
            <a:ext cx="4634487" cy="4527524"/>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dk2"/>
          </a:solidFill>
          <a:ln w="9525" cap="flat" cmpd="sng">
            <a:solidFill>
              <a:schemeClr val="dk2"/>
            </a:solidFill>
            <a:prstDash val="solid"/>
            <a:round/>
            <a:headEnd type="none" w="med" len="med"/>
            <a:tailEnd type="none" w="med" len="med"/>
          </a:ln>
        </p:spPr>
      </p:sp>
      <p:grpSp>
        <p:nvGrpSpPr>
          <p:cNvPr id="1079" name="Google Shape;1079;p49"/>
          <p:cNvGrpSpPr/>
          <p:nvPr/>
        </p:nvGrpSpPr>
        <p:grpSpPr>
          <a:xfrm rot="7200024">
            <a:off x="858246" y="5876773"/>
            <a:ext cx="322831" cy="665256"/>
            <a:chOff x="5907675" y="835275"/>
            <a:chExt cx="117800" cy="242750"/>
          </a:xfrm>
        </p:grpSpPr>
        <p:sp>
          <p:nvSpPr>
            <p:cNvPr id="1080" name="Google Shape;1080;p49"/>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1" name="Google Shape;1081;p49"/>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2" name="Google Shape;1082;p49"/>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3" name="Google Shape;1083;p49"/>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4" name="Google Shape;1084;p49"/>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085" name="Google Shape;1085;p49"/>
          <p:cNvSpPr/>
          <p:nvPr/>
        </p:nvSpPr>
        <p:spPr>
          <a:xfrm>
            <a:off x="10990412" y="982681"/>
            <a:ext cx="447975" cy="267296"/>
          </a:xfrm>
          <a:custGeom>
            <a:avLst/>
            <a:gdLst/>
            <a:ahLst/>
            <a:cxnLst/>
            <a:rect l="l" t="t" r="r" b="b"/>
            <a:pathLst>
              <a:path w="7163" h="4274" extrusionOk="0">
                <a:moveTo>
                  <a:pt x="1914" y="1"/>
                </a:moveTo>
                <a:cubicBezTo>
                  <a:pt x="1405" y="1"/>
                  <a:pt x="910" y="151"/>
                  <a:pt x="534" y="545"/>
                </a:cubicBezTo>
                <a:cubicBezTo>
                  <a:pt x="1" y="1101"/>
                  <a:pt x="119" y="1895"/>
                  <a:pt x="664" y="2415"/>
                </a:cubicBezTo>
                <a:cubicBezTo>
                  <a:pt x="1184" y="2913"/>
                  <a:pt x="2084" y="3113"/>
                  <a:pt x="2747" y="3362"/>
                </a:cubicBezTo>
                <a:cubicBezTo>
                  <a:pt x="3268" y="3563"/>
                  <a:pt x="3788" y="3741"/>
                  <a:pt x="4322" y="3907"/>
                </a:cubicBezTo>
                <a:cubicBezTo>
                  <a:pt x="4771" y="4056"/>
                  <a:pt x="5265" y="4274"/>
                  <a:pt x="5739" y="4274"/>
                </a:cubicBezTo>
                <a:cubicBezTo>
                  <a:pt x="5751" y="4274"/>
                  <a:pt x="5764" y="4274"/>
                  <a:pt x="5777" y="4273"/>
                </a:cubicBezTo>
                <a:cubicBezTo>
                  <a:pt x="6203" y="4262"/>
                  <a:pt x="6535" y="4025"/>
                  <a:pt x="6760" y="3681"/>
                </a:cubicBezTo>
                <a:cubicBezTo>
                  <a:pt x="6949" y="3397"/>
                  <a:pt x="7162" y="2995"/>
                  <a:pt x="7044" y="2640"/>
                </a:cubicBezTo>
                <a:cubicBezTo>
                  <a:pt x="6913" y="2261"/>
                  <a:pt x="6369" y="2131"/>
                  <a:pt x="6037" y="1989"/>
                </a:cubicBezTo>
                <a:cubicBezTo>
                  <a:pt x="5635" y="1824"/>
                  <a:pt x="5221" y="1682"/>
                  <a:pt x="4795" y="1551"/>
                </a:cubicBezTo>
                <a:cubicBezTo>
                  <a:pt x="4369" y="1421"/>
                  <a:pt x="3943" y="1303"/>
                  <a:pt x="3504" y="1219"/>
                </a:cubicBezTo>
                <a:cubicBezTo>
                  <a:pt x="3120" y="1141"/>
                  <a:pt x="2714" y="1029"/>
                  <a:pt x="2318" y="1029"/>
                </a:cubicBezTo>
                <a:cubicBezTo>
                  <a:pt x="2299" y="1029"/>
                  <a:pt x="2281" y="1030"/>
                  <a:pt x="2262" y="1030"/>
                </a:cubicBezTo>
                <a:cubicBezTo>
                  <a:pt x="1871" y="1042"/>
                  <a:pt x="1445" y="1314"/>
                  <a:pt x="1516" y="1753"/>
                </a:cubicBezTo>
                <a:cubicBezTo>
                  <a:pt x="1623" y="2379"/>
                  <a:pt x="2546" y="2450"/>
                  <a:pt x="3020" y="2605"/>
                </a:cubicBezTo>
                <a:cubicBezTo>
                  <a:pt x="3907" y="2889"/>
                  <a:pt x="4759" y="3220"/>
                  <a:pt x="5611" y="3575"/>
                </a:cubicBezTo>
                <a:cubicBezTo>
                  <a:pt x="5643" y="3588"/>
                  <a:pt x="5672" y="3593"/>
                  <a:pt x="5700" y="3593"/>
                </a:cubicBezTo>
                <a:cubicBezTo>
                  <a:pt x="5916" y="3593"/>
                  <a:pt x="6020" y="3265"/>
                  <a:pt x="5789" y="3161"/>
                </a:cubicBezTo>
                <a:cubicBezTo>
                  <a:pt x="5067" y="2842"/>
                  <a:pt x="4322" y="2581"/>
                  <a:pt x="3575" y="2344"/>
                </a:cubicBezTo>
                <a:cubicBezTo>
                  <a:pt x="3209" y="2226"/>
                  <a:pt x="2842" y="2131"/>
                  <a:pt x="2475" y="2024"/>
                </a:cubicBezTo>
                <a:cubicBezTo>
                  <a:pt x="2321" y="1977"/>
                  <a:pt x="2131" y="1942"/>
                  <a:pt x="2002" y="1835"/>
                </a:cubicBezTo>
                <a:cubicBezTo>
                  <a:pt x="1824" y="1705"/>
                  <a:pt x="1895" y="1527"/>
                  <a:pt x="2084" y="1456"/>
                </a:cubicBezTo>
                <a:cubicBezTo>
                  <a:pt x="2166" y="1423"/>
                  <a:pt x="2259" y="1410"/>
                  <a:pt x="2356" y="1410"/>
                </a:cubicBezTo>
                <a:cubicBezTo>
                  <a:pt x="2607" y="1410"/>
                  <a:pt x="2889" y="1496"/>
                  <a:pt x="3102" y="1539"/>
                </a:cubicBezTo>
                <a:cubicBezTo>
                  <a:pt x="3469" y="1611"/>
                  <a:pt x="3824" y="1682"/>
                  <a:pt x="4180" y="1776"/>
                </a:cubicBezTo>
                <a:cubicBezTo>
                  <a:pt x="4890" y="1966"/>
                  <a:pt x="5576" y="2237"/>
                  <a:pt x="6274" y="2498"/>
                </a:cubicBezTo>
                <a:cubicBezTo>
                  <a:pt x="6393" y="2534"/>
                  <a:pt x="6511" y="2581"/>
                  <a:pt x="6594" y="2664"/>
                </a:cubicBezTo>
                <a:cubicBezTo>
                  <a:pt x="6997" y="3066"/>
                  <a:pt x="6192" y="3871"/>
                  <a:pt x="5789" y="3907"/>
                </a:cubicBezTo>
                <a:cubicBezTo>
                  <a:pt x="5763" y="3909"/>
                  <a:pt x="5736" y="3910"/>
                  <a:pt x="5709" y="3910"/>
                </a:cubicBezTo>
                <a:cubicBezTo>
                  <a:pt x="5405" y="3910"/>
                  <a:pt x="5102" y="3791"/>
                  <a:pt x="4819" y="3694"/>
                </a:cubicBezTo>
                <a:cubicBezTo>
                  <a:pt x="3859" y="3362"/>
                  <a:pt x="2901" y="3031"/>
                  <a:pt x="1954" y="2664"/>
                </a:cubicBezTo>
                <a:cubicBezTo>
                  <a:pt x="1303" y="2415"/>
                  <a:pt x="60" y="1800"/>
                  <a:pt x="711" y="900"/>
                </a:cubicBezTo>
                <a:cubicBezTo>
                  <a:pt x="996" y="512"/>
                  <a:pt x="1440" y="378"/>
                  <a:pt x="1894" y="378"/>
                </a:cubicBezTo>
                <a:cubicBezTo>
                  <a:pt x="2119" y="378"/>
                  <a:pt x="2346" y="411"/>
                  <a:pt x="2557" y="462"/>
                </a:cubicBezTo>
                <a:cubicBezTo>
                  <a:pt x="3410" y="675"/>
                  <a:pt x="4227" y="1006"/>
                  <a:pt x="5055" y="1303"/>
                </a:cubicBezTo>
                <a:cubicBezTo>
                  <a:pt x="5075" y="1310"/>
                  <a:pt x="5095" y="1313"/>
                  <a:pt x="5113" y="1313"/>
                </a:cubicBezTo>
                <a:cubicBezTo>
                  <a:pt x="5281" y="1313"/>
                  <a:pt x="5377" y="1047"/>
                  <a:pt x="5185" y="983"/>
                </a:cubicBezTo>
                <a:cubicBezTo>
                  <a:pt x="4712" y="806"/>
                  <a:pt x="4238" y="640"/>
                  <a:pt x="3765" y="474"/>
                </a:cubicBezTo>
                <a:cubicBezTo>
                  <a:pt x="3362" y="332"/>
                  <a:pt x="2960" y="166"/>
                  <a:pt x="2546" y="72"/>
                </a:cubicBezTo>
                <a:cubicBezTo>
                  <a:pt x="2338" y="27"/>
                  <a:pt x="2125" y="1"/>
                  <a:pt x="191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nvGrpSpPr>
          <p:cNvPr id="1087" name="Google Shape;1087;p49"/>
          <p:cNvGrpSpPr/>
          <p:nvPr/>
        </p:nvGrpSpPr>
        <p:grpSpPr>
          <a:xfrm rot="-613234">
            <a:off x="4953363" y="1949011"/>
            <a:ext cx="397275" cy="818629"/>
            <a:chOff x="5907675" y="835275"/>
            <a:chExt cx="117800" cy="242750"/>
          </a:xfrm>
        </p:grpSpPr>
        <p:sp>
          <p:nvSpPr>
            <p:cNvPr id="1088" name="Google Shape;1088;p49"/>
            <p:cNvSpPr/>
            <p:nvPr/>
          </p:nvSpPr>
          <p:spPr>
            <a:xfrm>
              <a:off x="5986100" y="1058125"/>
              <a:ext cx="25" cy="300"/>
            </a:xfrm>
            <a:custGeom>
              <a:avLst/>
              <a:gdLst/>
              <a:ahLst/>
              <a:cxnLst/>
              <a:rect l="l" t="t" r="r" b="b"/>
              <a:pathLst>
                <a:path w="1" h="12" extrusionOk="0">
                  <a:moveTo>
                    <a:pt x="1" y="1"/>
                  </a:moveTo>
                  <a:lnTo>
                    <a:pt x="1" y="12"/>
                  </a:lnTo>
                  <a:lnTo>
                    <a:pt x="1" y="12"/>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89" name="Google Shape;1089;p49"/>
            <p:cNvSpPr/>
            <p:nvPr/>
          </p:nvSpPr>
          <p:spPr>
            <a:xfrm>
              <a:off x="5907675" y="835275"/>
              <a:ext cx="38225" cy="34700"/>
            </a:xfrm>
            <a:custGeom>
              <a:avLst/>
              <a:gdLst/>
              <a:ahLst/>
              <a:cxnLst/>
              <a:rect l="l" t="t" r="r" b="b"/>
              <a:pathLst>
                <a:path w="1529" h="1388" extrusionOk="0">
                  <a:moveTo>
                    <a:pt x="818" y="297"/>
                  </a:moveTo>
                  <a:cubicBezTo>
                    <a:pt x="842" y="297"/>
                    <a:pt x="865" y="309"/>
                    <a:pt x="877" y="309"/>
                  </a:cubicBezTo>
                  <a:lnTo>
                    <a:pt x="924" y="309"/>
                  </a:lnTo>
                  <a:cubicBezTo>
                    <a:pt x="948" y="321"/>
                    <a:pt x="960" y="321"/>
                    <a:pt x="984" y="332"/>
                  </a:cubicBezTo>
                  <a:lnTo>
                    <a:pt x="1007" y="332"/>
                  </a:lnTo>
                  <a:cubicBezTo>
                    <a:pt x="1007" y="345"/>
                    <a:pt x="1019" y="345"/>
                    <a:pt x="1031" y="345"/>
                  </a:cubicBezTo>
                  <a:cubicBezTo>
                    <a:pt x="1042" y="356"/>
                    <a:pt x="1066" y="368"/>
                    <a:pt x="1078" y="380"/>
                  </a:cubicBezTo>
                  <a:cubicBezTo>
                    <a:pt x="1090" y="380"/>
                    <a:pt x="1090" y="392"/>
                    <a:pt x="1102" y="392"/>
                  </a:cubicBezTo>
                  <a:lnTo>
                    <a:pt x="1113" y="403"/>
                  </a:lnTo>
                  <a:cubicBezTo>
                    <a:pt x="1126" y="416"/>
                    <a:pt x="1149" y="427"/>
                    <a:pt x="1161" y="451"/>
                  </a:cubicBezTo>
                  <a:lnTo>
                    <a:pt x="1173" y="463"/>
                  </a:lnTo>
                  <a:cubicBezTo>
                    <a:pt x="1173" y="474"/>
                    <a:pt x="1184" y="474"/>
                    <a:pt x="1184" y="474"/>
                  </a:cubicBezTo>
                  <a:cubicBezTo>
                    <a:pt x="1184" y="487"/>
                    <a:pt x="1197" y="498"/>
                    <a:pt x="1197" y="510"/>
                  </a:cubicBezTo>
                  <a:lnTo>
                    <a:pt x="1208" y="522"/>
                  </a:lnTo>
                  <a:cubicBezTo>
                    <a:pt x="1208" y="545"/>
                    <a:pt x="1220" y="569"/>
                    <a:pt x="1232" y="593"/>
                  </a:cubicBezTo>
                  <a:lnTo>
                    <a:pt x="1232" y="605"/>
                  </a:lnTo>
                  <a:lnTo>
                    <a:pt x="1232" y="640"/>
                  </a:lnTo>
                  <a:lnTo>
                    <a:pt x="1232" y="687"/>
                  </a:lnTo>
                  <a:cubicBezTo>
                    <a:pt x="1220" y="723"/>
                    <a:pt x="1220" y="747"/>
                    <a:pt x="1208" y="771"/>
                  </a:cubicBezTo>
                  <a:cubicBezTo>
                    <a:pt x="1197" y="806"/>
                    <a:pt x="1197" y="806"/>
                    <a:pt x="1184" y="829"/>
                  </a:cubicBezTo>
                  <a:cubicBezTo>
                    <a:pt x="1173" y="865"/>
                    <a:pt x="1137" y="913"/>
                    <a:pt x="1126" y="936"/>
                  </a:cubicBezTo>
                  <a:cubicBezTo>
                    <a:pt x="1090" y="984"/>
                    <a:pt x="1042" y="1019"/>
                    <a:pt x="1007" y="1043"/>
                  </a:cubicBezTo>
                  <a:cubicBezTo>
                    <a:pt x="971" y="1066"/>
                    <a:pt x="936" y="1090"/>
                    <a:pt x="900" y="1102"/>
                  </a:cubicBezTo>
                  <a:cubicBezTo>
                    <a:pt x="877" y="1102"/>
                    <a:pt x="853" y="1114"/>
                    <a:pt x="829" y="1114"/>
                  </a:cubicBezTo>
                  <a:cubicBezTo>
                    <a:pt x="806" y="1126"/>
                    <a:pt x="782" y="1126"/>
                    <a:pt x="747" y="1126"/>
                  </a:cubicBezTo>
                  <a:cubicBezTo>
                    <a:pt x="652" y="1126"/>
                    <a:pt x="557" y="1090"/>
                    <a:pt x="474" y="1031"/>
                  </a:cubicBezTo>
                  <a:cubicBezTo>
                    <a:pt x="285" y="889"/>
                    <a:pt x="261" y="616"/>
                    <a:pt x="427" y="463"/>
                  </a:cubicBezTo>
                  <a:cubicBezTo>
                    <a:pt x="439" y="463"/>
                    <a:pt x="439" y="451"/>
                    <a:pt x="439" y="451"/>
                  </a:cubicBezTo>
                  <a:cubicBezTo>
                    <a:pt x="474" y="451"/>
                    <a:pt x="498" y="439"/>
                    <a:pt x="534" y="416"/>
                  </a:cubicBezTo>
                  <a:lnTo>
                    <a:pt x="581" y="368"/>
                  </a:lnTo>
                  <a:lnTo>
                    <a:pt x="593" y="368"/>
                  </a:lnTo>
                  <a:cubicBezTo>
                    <a:pt x="593" y="356"/>
                    <a:pt x="605" y="356"/>
                    <a:pt x="616" y="345"/>
                  </a:cubicBezTo>
                  <a:cubicBezTo>
                    <a:pt x="629" y="345"/>
                    <a:pt x="640" y="332"/>
                    <a:pt x="640" y="332"/>
                  </a:cubicBezTo>
                  <a:lnTo>
                    <a:pt x="652" y="332"/>
                  </a:lnTo>
                  <a:cubicBezTo>
                    <a:pt x="676" y="321"/>
                    <a:pt x="687" y="309"/>
                    <a:pt x="711" y="309"/>
                  </a:cubicBezTo>
                  <a:cubicBezTo>
                    <a:pt x="723" y="309"/>
                    <a:pt x="735" y="309"/>
                    <a:pt x="747" y="297"/>
                  </a:cubicBezTo>
                  <a:close/>
                  <a:moveTo>
                    <a:pt x="861" y="1"/>
                  </a:moveTo>
                  <a:cubicBezTo>
                    <a:pt x="800" y="1"/>
                    <a:pt x="738" y="9"/>
                    <a:pt x="676" y="25"/>
                  </a:cubicBezTo>
                  <a:cubicBezTo>
                    <a:pt x="557" y="48"/>
                    <a:pt x="427" y="132"/>
                    <a:pt x="356" y="238"/>
                  </a:cubicBezTo>
                  <a:cubicBezTo>
                    <a:pt x="321" y="238"/>
                    <a:pt x="273" y="250"/>
                    <a:pt x="237" y="274"/>
                  </a:cubicBezTo>
                  <a:cubicBezTo>
                    <a:pt x="1" y="498"/>
                    <a:pt x="1" y="877"/>
                    <a:pt x="202" y="1126"/>
                  </a:cubicBezTo>
                  <a:cubicBezTo>
                    <a:pt x="332" y="1295"/>
                    <a:pt x="544" y="1388"/>
                    <a:pt x="756" y="1388"/>
                  </a:cubicBezTo>
                  <a:cubicBezTo>
                    <a:pt x="854" y="1388"/>
                    <a:pt x="952" y="1368"/>
                    <a:pt x="1042" y="1327"/>
                  </a:cubicBezTo>
                  <a:cubicBezTo>
                    <a:pt x="1303" y="1221"/>
                    <a:pt x="1492" y="948"/>
                    <a:pt x="1504" y="664"/>
                  </a:cubicBezTo>
                  <a:cubicBezTo>
                    <a:pt x="1528" y="380"/>
                    <a:pt x="1350" y="155"/>
                    <a:pt x="1090" y="48"/>
                  </a:cubicBezTo>
                  <a:cubicBezTo>
                    <a:pt x="1016" y="15"/>
                    <a:pt x="939" y="1"/>
                    <a:pt x="86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0" name="Google Shape;1090;p49"/>
            <p:cNvSpPr/>
            <p:nvPr/>
          </p:nvSpPr>
          <p:spPr>
            <a:xfrm>
              <a:off x="5963900" y="940425"/>
              <a:ext cx="42350" cy="42825"/>
            </a:xfrm>
            <a:custGeom>
              <a:avLst/>
              <a:gdLst/>
              <a:ahLst/>
              <a:cxnLst/>
              <a:rect l="l" t="t" r="r" b="b"/>
              <a:pathLst>
                <a:path w="1694" h="1713" extrusionOk="0">
                  <a:moveTo>
                    <a:pt x="971" y="317"/>
                  </a:moveTo>
                  <a:cubicBezTo>
                    <a:pt x="1173" y="317"/>
                    <a:pt x="1339" y="518"/>
                    <a:pt x="1386" y="719"/>
                  </a:cubicBezTo>
                  <a:cubicBezTo>
                    <a:pt x="1455" y="1056"/>
                    <a:pt x="1110" y="1429"/>
                    <a:pt x="789" y="1429"/>
                  </a:cubicBezTo>
                  <a:cubicBezTo>
                    <a:pt x="669" y="1429"/>
                    <a:pt x="553" y="1377"/>
                    <a:pt x="463" y="1252"/>
                  </a:cubicBezTo>
                  <a:cubicBezTo>
                    <a:pt x="356" y="1098"/>
                    <a:pt x="344" y="908"/>
                    <a:pt x="403" y="731"/>
                  </a:cubicBezTo>
                  <a:lnTo>
                    <a:pt x="403" y="731"/>
                  </a:lnTo>
                  <a:cubicBezTo>
                    <a:pt x="403" y="743"/>
                    <a:pt x="415" y="743"/>
                    <a:pt x="415" y="743"/>
                  </a:cubicBezTo>
                  <a:cubicBezTo>
                    <a:pt x="463" y="743"/>
                    <a:pt x="534" y="719"/>
                    <a:pt x="534" y="660"/>
                  </a:cubicBezTo>
                  <a:cubicBezTo>
                    <a:pt x="581" y="447"/>
                    <a:pt x="771" y="317"/>
                    <a:pt x="971" y="317"/>
                  </a:cubicBezTo>
                  <a:close/>
                  <a:moveTo>
                    <a:pt x="980" y="1"/>
                  </a:moveTo>
                  <a:cubicBezTo>
                    <a:pt x="795" y="1"/>
                    <a:pt x="605" y="81"/>
                    <a:pt x="474" y="222"/>
                  </a:cubicBezTo>
                  <a:cubicBezTo>
                    <a:pt x="456" y="214"/>
                    <a:pt x="437" y="211"/>
                    <a:pt x="419" y="211"/>
                  </a:cubicBezTo>
                  <a:cubicBezTo>
                    <a:pt x="379" y="211"/>
                    <a:pt x="341" y="229"/>
                    <a:pt x="308" y="269"/>
                  </a:cubicBezTo>
                  <a:cubicBezTo>
                    <a:pt x="95" y="589"/>
                    <a:pt x="1" y="1015"/>
                    <a:pt x="202" y="1358"/>
                  </a:cubicBezTo>
                  <a:cubicBezTo>
                    <a:pt x="285" y="1513"/>
                    <a:pt x="427" y="1619"/>
                    <a:pt x="581" y="1678"/>
                  </a:cubicBezTo>
                  <a:cubicBezTo>
                    <a:pt x="646" y="1702"/>
                    <a:pt x="713" y="1713"/>
                    <a:pt x="780" y="1713"/>
                  </a:cubicBezTo>
                  <a:cubicBezTo>
                    <a:pt x="911" y="1713"/>
                    <a:pt x="1044" y="1674"/>
                    <a:pt x="1161" y="1619"/>
                  </a:cubicBezTo>
                  <a:cubicBezTo>
                    <a:pt x="1468" y="1453"/>
                    <a:pt x="1694" y="1110"/>
                    <a:pt x="1682" y="755"/>
                  </a:cubicBezTo>
                  <a:cubicBezTo>
                    <a:pt x="1682" y="411"/>
                    <a:pt x="1421" y="68"/>
                    <a:pt x="1078" y="9"/>
                  </a:cubicBezTo>
                  <a:cubicBezTo>
                    <a:pt x="1046" y="3"/>
                    <a:pt x="1013" y="1"/>
                    <a:pt x="98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1" name="Google Shape;1091;p49"/>
            <p:cNvSpPr/>
            <p:nvPr/>
          </p:nvSpPr>
          <p:spPr>
            <a:xfrm>
              <a:off x="5993800" y="1047550"/>
              <a:ext cx="31675" cy="30475"/>
            </a:xfrm>
            <a:custGeom>
              <a:avLst/>
              <a:gdLst/>
              <a:ahLst/>
              <a:cxnLst/>
              <a:rect l="l" t="t" r="r" b="b"/>
              <a:pathLst>
                <a:path w="1267" h="1219" extrusionOk="0">
                  <a:moveTo>
                    <a:pt x="722" y="329"/>
                  </a:moveTo>
                  <a:cubicBezTo>
                    <a:pt x="746" y="329"/>
                    <a:pt x="758" y="340"/>
                    <a:pt x="782" y="340"/>
                  </a:cubicBezTo>
                  <a:lnTo>
                    <a:pt x="793" y="340"/>
                  </a:lnTo>
                  <a:cubicBezTo>
                    <a:pt x="793" y="352"/>
                    <a:pt x="806" y="352"/>
                    <a:pt x="817" y="364"/>
                  </a:cubicBezTo>
                  <a:cubicBezTo>
                    <a:pt x="829" y="364"/>
                    <a:pt x="841" y="376"/>
                    <a:pt x="841" y="376"/>
                  </a:cubicBezTo>
                  <a:cubicBezTo>
                    <a:pt x="853" y="376"/>
                    <a:pt x="853" y="376"/>
                    <a:pt x="853" y="388"/>
                  </a:cubicBezTo>
                  <a:cubicBezTo>
                    <a:pt x="864" y="388"/>
                    <a:pt x="864" y="400"/>
                    <a:pt x="877" y="400"/>
                  </a:cubicBezTo>
                  <a:lnTo>
                    <a:pt x="877" y="411"/>
                  </a:lnTo>
                  <a:lnTo>
                    <a:pt x="888" y="411"/>
                  </a:lnTo>
                  <a:lnTo>
                    <a:pt x="888" y="424"/>
                  </a:lnTo>
                  <a:cubicBezTo>
                    <a:pt x="900" y="435"/>
                    <a:pt x="912" y="447"/>
                    <a:pt x="912" y="471"/>
                  </a:cubicBezTo>
                  <a:lnTo>
                    <a:pt x="924" y="471"/>
                  </a:lnTo>
                  <a:lnTo>
                    <a:pt x="924" y="495"/>
                  </a:lnTo>
                  <a:cubicBezTo>
                    <a:pt x="935" y="518"/>
                    <a:pt x="935" y="542"/>
                    <a:pt x="948" y="566"/>
                  </a:cubicBezTo>
                  <a:lnTo>
                    <a:pt x="948" y="601"/>
                  </a:lnTo>
                  <a:lnTo>
                    <a:pt x="948" y="660"/>
                  </a:lnTo>
                  <a:lnTo>
                    <a:pt x="935" y="672"/>
                  </a:lnTo>
                  <a:lnTo>
                    <a:pt x="935" y="708"/>
                  </a:lnTo>
                  <a:cubicBezTo>
                    <a:pt x="924" y="731"/>
                    <a:pt x="924" y="743"/>
                    <a:pt x="912" y="766"/>
                  </a:cubicBezTo>
                  <a:lnTo>
                    <a:pt x="912" y="779"/>
                  </a:lnTo>
                  <a:cubicBezTo>
                    <a:pt x="900" y="790"/>
                    <a:pt x="900" y="790"/>
                    <a:pt x="900" y="802"/>
                  </a:cubicBezTo>
                  <a:cubicBezTo>
                    <a:pt x="888" y="814"/>
                    <a:pt x="888" y="826"/>
                    <a:pt x="877" y="837"/>
                  </a:cubicBezTo>
                  <a:lnTo>
                    <a:pt x="864" y="850"/>
                  </a:lnTo>
                  <a:lnTo>
                    <a:pt x="864" y="861"/>
                  </a:lnTo>
                  <a:lnTo>
                    <a:pt x="853" y="861"/>
                  </a:lnTo>
                  <a:cubicBezTo>
                    <a:pt x="841" y="873"/>
                    <a:pt x="841" y="885"/>
                    <a:pt x="829" y="897"/>
                  </a:cubicBezTo>
                  <a:lnTo>
                    <a:pt x="817" y="897"/>
                  </a:lnTo>
                  <a:lnTo>
                    <a:pt x="817" y="908"/>
                  </a:lnTo>
                  <a:lnTo>
                    <a:pt x="806" y="908"/>
                  </a:lnTo>
                  <a:cubicBezTo>
                    <a:pt x="806" y="908"/>
                    <a:pt x="793" y="908"/>
                    <a:pt x="793" y="921"/>
                  </a:cubicBezTo>
                  <a:cubicBezTo>
                    <a:pt x="782" y="921"/>
                    <a:pt x="770" y="921"/>
                    <a:pt x="770" y="932"/>
                  </a:cubicBezTo>
                  <a:lnTo>
                    <a:pt x="758" y="932"/>
                  </a:lnTo>
                  <a:cubicBezTo>
                    <a:pt x="746" y="944"/>
                    <a:pt x="722" y="944"/>
                    <a:pt x="699" y="944"/>
                  </a:cubicBezTo>
                  <a:lnTo>
                    <a:pt x="604" y="944"/>
                  </a:lnTo>
                  <a:cubicBezTo>
                    <a:pt x="593" y="932"/>
                    <a:pt x="593" y="932"/>
                    <a:pt x="580" y="932"/>
                  </a:cubicBezTo>
                  <a:cubicBezTo>
                    <a:pt x="580" y="932"/>
                    <a:pt x="569" y="921"/>
                    <a:pt x="557" y="921"/>
                  </a:cubicBezTo>
                  <a:cubicBezTo>
                    <a:pt x="557" y="921"/>
                    <a:pt x="545" y="908"/>
                    <a:pt x="533" y="908"/>
                  </a:cubicBezTo>
                  <a:cubicBezTo>
                    <a:pt x="533" y="897"/>
                    <a:pt x="522" y="897"/>
                    <a:pt x="522" y="897"/>
                  </a:cubicBezTo>
                  <a:lnTo>
                    <a:pt x="509" y="885"/>
                  </a:lnTo>
                  <a:cubicBezTo>
                    <a:pt x="498" y="885"/>
                    <a:pt x="498" y="873"/>
                    <a:pt x="486" y="873"/>
                  </a:cubicBezTo>
                  <a:cubicBezTo>
                    <a:pt x="474" y="861"/>
                    <a:pt x="474" y="850"/>
                    <a:pt x="462" y="837"/>
                  </a:cubicBezTo>
                  <a:cubicBezTo>
                    <a:pt x="452" y="828"/>
                    <a:pt x="442" y="826"/>
                    <a:pt x="439" y="818"/>
                  </a:cubicBezTo>
                  <a:lnTo>
                    <a:pt x="439" y="818"/>
                  </a:lnTo>
                  <a:cubicBezTo>
                    <a:pt x="440" y="820"/>
                    <a:pt x="441" y="822"/>
                    <a:pt x="442" y="822"/>
                  </a:cubicBezTo>
                  <a:cubicBezTo>
                    <a:pt x="442" y="822"/>
                    <a:pt x="441" y="819"/>
                    <a:pt x="438" y="814"/>
                  </a:cubicBezTo>
                  <a:lnTo>
                    <a:pt x="438" y="814"/>
                  </a:lnTo>
                  <a:cubicBezTo>
                    <a:pt x="438" y="815"/>
                    <a:pt x="438" y="817"/>
                    <a:pt x="439" y="818"/>
                  </a:cubicBezTo>
                  <a:lnTo>
                    <a:pt x="439" y="818"/>
                  </a:lnTo>
                  <a:cubicBezTo>
                    <a:pt x="435" y="811"/>
                    <a:pt x="427" y="797"/>
                    <a:pt x="427" y="790"/>
                  </a:cubicBezTo>
                  <a:cubicBezTo>
                    <a:pt x="403" y="766"/>
                    <a:pt x="391" y="743"/>
                    <a:pt x="379" y="719"/>
                  </a:cubicBezTo>
                  <a:lnTo>
                    <a:pt x="379" y="708"/>
                  </a:lnTo>
                  <a:cubicBezTo>
                    <a:pt x="379" y="695"/>
                    <a:pt x="367" y="684"/>
                    <a:pt x="367" y="672"/>
                  </a:cubicBezTo>
                  <a:cubicBezTo>
                    <a:pt x="367" y="660"/>
                    <a:pt x="356" y="637"/>
                    <a:pt x="356" y="624"/>
                  </a:cubicBezTo>
                  <a:lnTo>
                    <a:pt x="356" y="613"/>
                  </a:lnTo>
                  <a:lnTo>
                    <a:pt x="356" y="577"/>
                  </a:lnTo>
                  <a:lnTo>
                    <a:pt x="356" y="566"/>
                  </a:lnTo>
                  <a:cubicBezTo>
                    <a:pt x="367" y="542"/>
                    <a:pt x="367" y="518"/>
                    <a:pt x="379" y="495"/>
                  </a:cubicBezTo>
                  <a:lnTo>
                    <a:pt x="379" y="482"/>
                  </a:lnTo>
                  <a:cubicBezTo>
                    <a:pt x="391" y="459"/>
                    <a:pt x="403" y="447"/>
                    <a:pt x="414" y="435"/>
                  </a:cubicBezTo>
                  <a:cubicBezTo>
                    <a:pt x="414" y="424"/>
                    <a:pt x="427" y="411"/>
                    <a:pt x="427" y="400"/>
                  </a:cubicBezTo>
                  <a:cubicBezTo>
                    <a:pt x="438" y="388"/>
                    <a:pt x="462" y="376"/>
                    <a:pt x="462" y="376"/>
                  </a:cubicBezTo>
                  <a:cubicBezTo>
                    <a:pt x="474" y="376"/>
                    <a:pt x="486" y="364"/>
                    <a:pt x="498" y="364"/>
                  </a:cubicBezTo>
                  <a:cubicBezTo>
                    <a:pt x="522" y="352"/>
                    <a:pt x="545" y="340"/>
                    <a:pt x="569" y="340"/>
                  </a:cubicBezTo>
                  <a:cubicBezTo>
                    <a:pt x="580" y="340"/>
                    <a:pt x="593" y="329"/>
                    <a:pt x="604" y="329"/>
                  </a:cubicBezTo>
                  <a:close/>
                  <a:moveTo>
                    <a:pt x="683" y="0"/>
                  </a:moveTo>
                  <a:cubicBezTo>
                    <a:pt x="649" y="0"/>
                    <a:pt x="615" y="3"/>
                    <a:pt x="580" y="9"/>
                  </a:cubicBezTo>
                  <a:cubicBezTo>
                    <a:pt x="296" y="45"/>
                    <a:pt x="1" y="329"/>
                    <a:pt x="24" y="624"/>
                  </a:cubicBezTo>
                  <a:cubicBezTo>
                    <a:pt x="24" y="684"/>
                    <a:pt x="59" y="731"/>
                    <a:pt x="107" y="743"/>
                  </a:cubicBezTo>
                  <a:cubicBezTo>
                    <a:pt x="143" y="850"/>
                    <a:pt x="201" y="956"/>
                    <a:pt x="272" y="1039"/>
                  </a:cubicBezTo>
                  <a:cubicBezTo>
                    <a:pt x="367" y="1134"/>
                    <a:pt x="498" y="1205"/>
                    <a:pt x="628" y="1216"/>
                  </a:cubicBezTo>
                  <a:cubicBezTo>
                    <a:pt x="642" y="1217"/>
                    <a:pt x="657" y="1218"/>
                    <a:pt x="672" y="1218"/>
                  </a:cubicBezTo>
                  <a:cubicBezTo>
                    <a:pt x="797" y="1218"/>
                    <a:pt x="911" y="1171"/>
                    <a:pt x="1006" y="1086"/>
                  </a:cubicBezTo>
                  <a:cubicBezTo>
                    <a:pt x="1196" y="932"/>
                    <a:pt x="1267" y="660"/>
                    <a:pt x="1219" y="424"/>
                  </a:cubicBezTo>
                  <a:cubicBezTo>
                    <a:pt x="1184" y="281"/>
                    <a:pt x="1101" y="174"/>
                    <a:pt x="995" y="92"/>
                  </a:cubicBezTo>
                  <a:cubicBezTo>
                    <a:pt x="896" y="29"/>
                    <a:pt x="790" y="0"/>
                    <a:pt x="68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2" name="Google Shape;1092;p49"/>
            <p:cNvSpPr/>
            <p:nvPr/>
          </p:nvSpPr>
          <p:spPr>
            <a:xfrm>
              <a:off x="5998550" y="1050425"/>
              <a:ext cx="300" cy="325"/>
            </a:xfrm>
            <a:custGeom>
              <a:avLst/>
              <a:gdLst/>
              <a:ahLst/>
              <a:cxnLst/>
              <a:rect l="l" t="t" r="r" b="b"/>
              <a:pathLst>
                <a:path w="12" h="13" extrusionOk="0">
                  <a:moveTo>
                    <a:pt x="0" y="1"/>
                  </a:moveTo>
                  <a:cubicBezTo>
                    <a:pt x="0" y="12"/>
                    <a:pt x="0" y="12"/>
                    <a:pt x="11" y="12"/>
                  </a:cubicBezTo>
                  <a:cubicBezTo>
                    <a:pt x="11" y="12"/>
                    <a:pt x="0" y="12"/>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1093" name="Google Shape;1093;p49"/>
          <p:cNvSpPr/>
          <p:nvPr/>
        </p:nvSpPr>
        <p:spPr>
          <a:xfrm rot="1483507">
            <a:off x="1862424" y="1165267"/>
            <a:ext cx="481680" cy="1130029"/>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1094" name="Google Shape;1094;p49"/>
          <p:cNvGrpSpPr/>
          <p:nvPr/>
        </p:nvGrpSpPr>
        <p:grpSpPr>
          <a:xfrm rot="-1612659">
            <a:off x="2892803" y="1387792"/>
            <a:ext cx="1380168" cy="750456"/>
            <a:chOff x="4881150" y="1603125"/>
            <a:chExt cx="1035095" cy="562826"/>
          </a:xfrm>
        </p:grpSpPr>
        <p:sp>
          <p:nvSpPr>
            <p:cNvPr id="1095" name="Google Shape;1095;p49"/>
            <p:cNvSpPr/>
            <p:nvPr/>
          </p:nvSpPr>
          <p:spPr>
            <a:xfrm>
              <a:off x="4881150" y="1603125"/>
              <a:ext cx="1035095" cy="562826"/>
            </a:xfrm>
            <a:custGeom>
              <a:avLst/>
              <a:gdLst/>
              <a:ahLst/>
              <a:cxnLst/>
              <a:rect l="l" t="t" r="r" b="b"/>
              <a:pathLst>
                <a:path w="12642" h="6874" extrusionOk="0">
                  <a:moveTo>
                    <a:pt x="9275" y="425"/>
                  </a:moveTo>
                  <a:cubicBezTo>
                    <a:pt x="9623" y="425"/>
                    <a:pt x="9972" y="427"/>
                    <a:pt x="10322" y="430"/>
                  </a:cubicBezTo>
                  <a:cubicBezTo>
                    <a:pt x="11150" y="430"/>
                    <a:pt x="11908" y="797"/>
                    <a:pt x="11813" y="1744"/>
                  </a:cubicBezTo>
                  <a:cubicBezTo>
                    <a:pt x="11766" y="2206"/>
                    <a:pt x="11506" y="2632"/>
                    <a:pt x="11209" y="2975"/>
                  </a:cubicBezTo>
                  <a:cubicBezTo>
                    <a:pt x="10606" y="3697"/>
                    <a:pt x="9789" y="4229"/>
                    <a:pt x="8889" y="4502"/>
                  </a:cubicBezTo>
                  <a:cubicBezTo>
                    <a:pt x="8807" y="4526"/>
                    <a:pt x="8736" y="4715"/>
                    <a:pt x="8736" y="4739"/>
                  </a:cubicBezTo>
                  <a:cubicBezTo>
                    <a:pt x="8712" y="5271"/>
                    <a:pt x="8629" y="5792"/>
                    <a:pt x="8487" y="6301"/>
                  </a:cubicBezTo>
                  <a:cubicBezTo>
                    <a:pt x="8203" y="6005"/>
                    <a:pt x="7918" y="5709"/>
                    <a:pt x="7647" y="5425"/>
                  </a:cubicBezTo>
                  <a:cubicBezTo>
                    <a:pt x="7339" y="5118"/>
                    <a:pt x="7066" y="4739"/>
                    <a:pt x="6605" y="4691"/>
                  </a:cubicBezTo>
                  <a:cubicBezTo>
                    <a:pt x="6535" y="4684"/>
                    <a:pt x="6465" y="4681"/>
                    <a:pt x="6395" y="4681"/>
                  </a:cubicBezTo>
                  <a:cubicBezTo>
                    <a:pt x="6240" y="4681"/>
                    <a:pt x="6085" y="4695"/>
                    <a:pt x="5930" y="4703"/>
                  </a:cubicBezTo>
                  <a:cubicBezTo>
                    <a:pt x="5728" y="4712"/>
                    <a:pt x="5525" y="4716"/>
                    <a:pt x="5323" y="4716"/>
                  </a:cubicBezTo>
                  <a:cubicBezTo>
                    <a:pt x="4717" y="4716"/>
                    <a:pt x="4110" y="4676"/>
                    <a:pt x="3515" y="4597"/>
                  </a:cubicBezTo>
                  <a:cubicBezTo>
                    <a:pt x="2758" y="4490"/>
                    <a:pt x="1894" y="4384"/>
                    <a:pt x="1219" y="4005"/>
                  </a:cubicBezTo>
                  <a:cubicBezTo>
                    <a:pt x="900" y="3827"/>
                    <a:pt x="639" y="3555"/>
                    <a:pt x="580" y="3188"/>
                  </a:cubicBezTo>
                  <a:cubicBezTo>
                    <a:pt x="521" y="2845"/>
                    <a:pt x="627" y="2478"/>
                    <a:pt x="816" y="2182"/>
                  </a:cubicBezTo>
                  <a:cubicBezTo>
                    <a:pt x="1255" y="1472"/>
                    <a:pt x="2142" y="1211"/>
                    <a:pt x="2900" y="1033"/>
                  </a:cubicBezTo>
                  <a:cubicBezTo>
                    <a:pt x="5007" y="515"/>
                    <a:pt x="7132" y="425"/>
                    <a:pt x="9275" y="425"/>
                  </a:cubicBezTo>
                  <a:close/>
                  <a:moveTo>
                    <a:pt x="8492" y="1"/>
                  </a:moveTo>
                  <a:cubicBezTo>
                    <a:pt x="8360" y="1"/>
                    <a:pt x="8228" y="2"/>
                    <a:pt x="8097" y="4"/>
                  </a:cubicBezTo>
                  <a:cubicBezTo>
                    <a:pt x="6818" y="28"/>
                    <a:pt x="5551" y="146"/>
                    <a:pt x="4285" y="336"/>
                  </a:cubicBezTo>
                  <a:cubicBezTo>
                    <a:pt x="3220" y="501"/>
                    <a:pt x="2000" y="678"/>
                    <a:pt x="1100" y="1330"/>
                  </a:cubicBezTo>
                  <a:cubicBezTo>
                    <a:pt x="461" y="1780"/>
                    <a:pt x="0" y="2596"/>
                    <a:pt x="213" y="3401"/>
                  </a:cubicBezTo>
                  <a:cubicBezTo>
                    <a:pt x="450" y="4242"/>
                    <a:pt x="1337" y="4549"/>
                    <a:pt x="2095" y="4727"/>
                  </a:cubicBezTo>
                  <a:cubicBezTo>
                    <a:pt x="3155" y="4989"/>
                    <a:pt x="4235" y="5120"/>
                    <a:pt x="5326" y="5120"/>
                  </a:cubicBezTo>
                  <a:cubicBezTo>
                    <a:pt x="5417" y="5120"/>
                    <a:pt x="5508" y="5119"/>
                    <a:pt x="5598" y="5118"/>
                  </a:cubicBezTo>
                  <a:cubicBezTo>
                    <a:pt x="5883" y="5105"/>
                    <a:pt x="6167" y="5070"/>
                    <a:pt x="6463" y="5070"/>
                  </a:cubicBezTo>
                  <a:cubicBezTo>
                    <a:pt x="6771" y="5082"/>
                    <a:pt x="6937" y="5260"/>
                    <a:pt x="7137" y="5473"/>
                  </a:cubicBezTo>
                  <a:cubicBezTo>
                    <a:pt x="7576" y="5923"/>
                    <a:pt x="8002" y="6372"/>
                    <a:pt x="8439" y="6822"/>
                  </a:cubicBezTo>
                  <a:cubicBezTo>
                    <a:pt x="8475" y="6858"/>
                    <a:pt x="8520" y="6874"/>
                    <a:pt x="8564" y="6874"/>
                  </a:cubicBezTo>
                  <a:cubicBezTo>
                    <a:pt x="8651" y="6874"/>
                    <a:pt x="8739" y="6813"/>
                    <a:pt x="8771" y="6727"/>
                  </a:cubicBezTo>
                  <a:cubicBezTo>
                    <a:pt x="8972" y="6112"/>
                    <a:pt x="9091" y="5484"/>
                    <a:pt x="9126" y="4834"/>
                  </a:cubicBezTo>
                  <a:cubicBezTo>
                    <a:pt x="9943" y="4561"/>
                    <a:pt x="10688" y="4111"/>
                    <a:pt x="11280" y="3495"/>
                  </a:cubicBezTo>
                  <a:cubicBezTo>
                    <a:pt x="11979" y="2774"/>
                    <a:pt x="12642" y="1531"/>
                    <a:pt x="11884" y="607"/>
                  </a:cubicBezTo>
                  <a:cubicBezTo>
                    <a:pt x="11493" y="134"/>
                    <a:pt x="10914" y="99"/>
                    <a:pt x="10346" y="63"/>
                  </a:cubicBezTo>
                  <a:cubicBezTo>
                    <a:pt x="9731" y="24"/>
                    <a:pt x="9109" y="1"/>
                    <a:pt x="849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6" name="Google Shape;1096;p49"/>
            <p:cNvSpPr/>
            <p:nvPr/>
          </p:nvSpPr>
          <p:spPr>
            <a:xfrm>
              <a:off x="5518811" y="1693845"/>
              <a:ext cx="162936" cy="36927"/>
            </a:xfrm>
            <a:custGeom>
              <a:avLst/>
              <a:gdLst/>
              <a:ahLst/>
              <a:cxnLst/>
              <a:rect l="l" t="t" r="r" b="b"/>
              <a:pathLst>
                <a:path w="1990" h="451" extrusionOk="0">
                  <a:moveTo>
                    <a:pt x="1652" y="1"/>
                  </a:moveTo>
                  <a:cubicBezTo>
                    <a:pt x="1567" y="1"/>
                    <a:pt x="1483" y="9"/>
                    <a:pt x="1421" y="9"/>
                  </a:cubicBezTo>
                  <a:lnTo>
                    <a:pt x="1398" y="9"/>
                  </a:lnTo>
                  <a:cubicBezTo>
                    <a:pt x="1054" y="20"/>
                    <a:pt x="722" y="20"/>
                    <a:pt x="380" y="32"/>
                  </a:cubicBezTo>
                  <a:cubicBezTo>
                    <a:pt x="285" y="32"/>
                    <a:pt x="166" y="32"/>
                    <a:pt x="83" y="91"/>
                  </a:cubicBezTo>
                  <a:cubicBezTo>
                    <a:pt x="36" y="127"/>
                    <a:pt x="1" y="198"/>
                    <a:pt x="12" y="257"/>
                  </a:cubicBezTo>
                  <a:cubicBezTo>
                    <a:pt x="36" y="388"/>
                    <a:pt x="154" y="435"/>
                    <a:pt x="273" y="446"/>
                  </a:cubicBezTo>
                  <a:cubicBezTo>
                    <a:pt x="287" y="446"/>
                    <a:pt x="506" y="450"/>
                    <a:pt x="777" y="450"/>
                  </a:cubicBezTo>
                  <a:cubicBezTo>
                    <a:pt x="1183" y="450"/>
                    <a:pt x="1707" y="442"/>
                    <a:pt x="1835" y="399"/>
                  </a:cubicBezTo>
                  <a:cubicBezTo>
                    <a:pt x="1930" y="364"/>
                    <a:pt x="1989" y="245"/>
                    <a:pt x="1966" y="151"/>
                  </a:cubicBezTo>
                  <a:cubicBezTo>
                    <a:pt x="1936" y="24"/>
                    <a:pt x="1794" y="1"/>
                    <a:pt x="165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7" name="Google Shape;1097;p49"/>
            <p:cNvSpPr/>
            <p:nvPr/>
          </p:nvSpPr>
          <p:spPr>
            <a:xfrm>
              <a:off x="5404510" y="1707027"/>
              <a:ext cx="62964" cy="28002"/>
            </a:xfrm>
            <a:custGeom>
              <a:avLst/>
              <a:gdLst/>
              <a:ahLst/>
              <a:cxnLst/>
              <a:rect l="l" t="t" r="r" b="b"/>
              <a:pathLst>
                <a:path w="769" h="342" extrusionOk="0">
                  <a:moveTo>
                    <a:pt x="498" y="0"/>
                  </a:moveTo>
                  <a:cubicBezTo>
                    <a:pt x="445" y="0"/>
                    <a:pt x="394" y="6"/>
                    <a:pt x="355" y="13"/>
                  </a:cubicBezTo>
                  <a:cubicBezTo>
                    <a:pt x="284" y="25"/>
                    <a:pt x="177" y="37"/>
                    <a:pt x="118" y="72"/>
                  </a:cubicBezTo>
                  <a:cubicBezTo>
                    <a:pt x="0" y="156"/>
                    <a:pt x="59" y="262"/>
                    <a:pt x="153" y="309"/>
                  </a:cubicBezTo>
                  <a:cubicBezTo>
                    <a:pt x="177" y="321"/>
                    <a:pt x="201" y="333"/>
                    <a:pt x="224" y="333"/>
                  </a:cubicBezTo>
                  <a:cubicBezTo>
                    <a:pt x="278" y="339"/>
                    <a:pt x="343" y="342"/>
                    <a:pt x="408" y="342"/>
                  </a:cubicBezTo>
                  <a:cubicBezTo>
                    <a:pt x="473" y="342"/>
                    <a:pt x="538" y="339"/>
                    <a:pt x="592" y="333"/>
                  </a:cubicBezTo>
                  <a:cubicBezTo>
                    <a:pt x="687" y="321"/>
                    <a:pt x="769" y="274"/>
                    <a:pt x="769" y="167"/>
                  </a:cubicBezTo>
                  <a:cubicBezTo>
                    <a:pt x="761" y="34"/>
                    <a:pt x="624" y="0"/>
                    <a:pt x="49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1098" name="Google Shape;1098;p49"/>
          <p:cNvSpPr/>
          <p:nvPr/>
        </p:nvSpPr>
        <p:spPr>
          <a:xfrm>
            <a:off x="2006667" y="2735333"/>
            <a:ext cx="551691" cy="594480"/>
          </a:xfrm>
          <a:custGeom>
            <a:avLst/>
            <a:gdLst/>
            <a:ahLst/>
            <a:cxnLst/>
            <a:rect l="l" t="t" r="r" b="b"/>
            <a:pathLst>
              <a:path w="5766" h="6213" extrusionOk="0">
                <a:moveTo>
                  <a:pt x="5126" y="765"/>
                </a:moveTo>
                <a:cubicBezTo>
                  <a:pt x="5138" y="776"/>
                  <a:pt x="5256" y="1025"/>
                  <a:pt x="5280" y="1060"/>
                </a:cubicBezTo>
                <a:cubicBezTo>
                  <a:pt x="5256" y="1143"/>
                  <a:pt x="5232" y="1226"/>
                  <a:pt x="5209" y="1321"/>
                </a:cubicBezTo>
                <a:cubicBezTo>
                  <a:pt x="5209" y="1309"/>
                  <a:pt x="5032" y="1143"/>
                  <a:pt x="5032" y="1143"/>
                </a:cubicBezTo>
                <a:cubicBezTo>
                  <a:pt x="5067" y="1013"/>
                  <a:pt x="5103" y="894"/>
                  <a:pt x="5126" y="765"/>
                </a:cubicBezTo>
                <a:close/>
                <a:moveTo>
                  <a:pt x="4948" y="1380"/>
                </a:moveTo>
                <a:cubicBezTo>
                  <a:pt x="4972" y="1415"/>
                  <a:pt x="5103" y="1534"/>
                  <a:pt x="5150" y="1570"/>
                </a:cubicBezTo>
                <a:cubicBezTo>
                  <a:pt x="5114" y="1676"/>
                  <a:pt x="5067" y="1889"/>
                  <a:pt x="5067" y="1889"/>
                </a:cubicBezTo>
                <a:cubicBezTo>
                  <a:pt x="5055" y="1889"/>
                  <a:pt x="4866" y="1628"/>
                  <a:pt x="4854" y="1617"/>
                </a:cubicBezTo>
                <a:cubicBezTo>
                  <a:pt x="4889" y="1534"/>
                  <a:pt x="4913" y="1463"/>
                  <a:pt x="4948" y="1380"/>
                </a:cubicBezTo>
                <a:close/>
                <a:moveTo>
                  <a:pt x="4735" y="1901"/>
                </a:moveTo>
                <a:cubicBezTo>
                  <a:pt x="4759" y="1936"/>
                  <a:pt x="4961" y="2209"/>
                  <a:pt x="4972" y="2220"/>
                </a:cubicBezTo>
                <a:cubicBezTo>
                  <a:pt x="4961" y="2244"/>
                  <a:pt x="4913" y="2410"/>
                  <a:pt x="4889" y="2457"/>
                </a:cubicBezTo>
                <a:cubicBezTo>
                  <a:pt x="4889" y="2457"/>
                  <a:pt x="4724" y="2267"/>
                  <a:pt x="4700" y="2161"/>
                </a:cubicBezTo>
                <a:cubicBezTo>
                  <a:pt x="4676" y="2078"/>
                  <a:pt x="4700" y="1983"/>
                  <a:pt x="4735" y="1901"/>
                </a:cubicBezTo>
                <a:close/>
                <a:moveTo>
                  <a:pt x="1741" y="3806"/>
                </a:moveTo>
                <a:cubicBezTo>
                  <a:pt x="1859" y="3819"/>
                  <a:pt x="1965" y="4043"/>
                  <a:pt x="1989" y="4090"/>
                </a:cubicBezTo>
                <a:cubicBezTo>
                  <a:pt x="1930" y="4103"/>
                  <a:pt x="1859" y="4126"/>
                  <a:pt x="1788" y="4138"/>
                </a:cubicBezTo>
                <a:cubicBezTo>
                  <a:pt x="1788" y="4138"/>
                  <a:pt x="1634" y="3854"/>
                  <a:pt x="1599" y="3806"/>
                </a:cubicBezTo>
                <a:close/>
                <a:moveTo>
                  <a:pt x="5363" y="3795"/>
                </a:moveTo>
                <a:lnTo>
                  <a:pt x="5363" y="3795"/>
                </a:lnTo>
                <a:cubicBezTo>
                  <a:pt x="5339" y="3842"/>
                  <a:pt x="5150" y="4174"/>
                  <a:pt x="5150" y="4174"/>
                </a:cubicBezTo>
                <a:cubicBezTo>
                  <a:pt x="5138" y="4171"/>
                  <a:pt x="5121" y="4170"/>
                  <a:pt x="5102" y="4170"/>
                </a:cubicBezTo>
                <a:cubicBezTo>
                  <a:pt x="5028" y="4170"/>
                  <a:pt x="4920" y="4185"/>
                  <a:pt x="4901" y="4185"/>
                </a:cubicBezTo>
                <a:cubicBezTo>
                  <a:pt x="4913" y="4161"/>
                  <a:pt x="5114" y="3830"/>
                  <a:pt x="5114" y="3819"/>
                </a:cubicBezTo>
                <a:cubicBezTo>
                  <a:pt x="5197" y="3806"/>
                  <a:pt x="5280" y="3806"/>
                  <a:pt x="5363" y="3795"/>
                </a:cubicBezTo>
                <a:close/>
                <a:moveTo>
                  <a:pt x="3824" y="3724"/>
                </a:moveTo>
                <a:cubicBezTo>
                  <a:pt x="3919" y="3748"/>
                  <a:pt x="4025" y="3759"/>
                  <a:pt x="4120" y="3771"/>
                </a:cubicBezTo>
                <a:cubicBezTo>
                  <a:pt x="4120" y="3783"/>
                  <a:pt x="4072" y="4174"/>
                  <a:pt x="4072" y="4221"/>
                </a:cubicBezTo>
                <a:cubicBezTo>
                  <a:pt x="4061" y="4221"/>
                  <a:pt x="3741" y="4161"/>
                  <a:pt x="3729" y="4161"/>
                </a:cubicBezTo>
                <a:cubicBezTo>
                  <a:pt x="3753" y="4019"/>
                  <a:pt x="3788" y="3866"/>
                  <a:pt x="3824" y="3724"/>
                </a:cubicBezTo>
                <a:close/>
                <a:moveTo>
                  <a:pt x="1302" y="3854"/>
                </a:moveTo>
                <a:cubicBezTo>
                  <a:pt x="1302" y="3854"/>
                  <a:pt x="1516" y="4161"/>
                  <a:pt x="1539" y="4185"/>
                </a:cubicBezTo>
                <a:cubicBezTo>
                  <a:pt x="1492" y="4197"/>
                  <a:pt x="1315" y="4232"/>
                  <a:pt x="1279" y="4232"/>
                </a:cubicBezTo>
                <a:cubicBezTo>
                  <a:pt x="1279" y="4232"/>
                  <a:pt x="1042" y="3925"/>
                  <a:pt x="1007" y="3890"/>
                </a:cubicBezTo>
                <a:cubicBezTo>
                  <a:pt x="1078" y="3877"/>
                  <a:pt x="1279" y="3854"/>
                  <a:pt x="1302" y="3854"/>
                </a:cubicBezTo>
                <a:close/>
                <a:moveTo>
                  <a:pt x="4392" y="3806"/>
                </a:moveTo>
                <a:cubicBezTo>
                  <a:pt x="4534" y="3806"/>
                  <a:pt x="4676" y="3819"/>
                  <a:pt x="4818" y="3819"/>
                </a:cubicBezTo>
                <a:cubicBezTo>
                  <a:pt x="4771" y="3877"/>
                  <a:pt x="4593" y="4185"/>
                  <a:pt x="4582" y="4221"/>
                </a:cubicBezTo>
                <a:lnTo>
                  <a:pt x="4345" y="4245"/>
                </a:lnTo>
                <a:cubicBezTo>
                  <a:pt x="4356" y="4197"/>
                  <a:pt x="4404" y="3819"/>
                  <a:pt x="4392" y="3806"/>
                </a:cubicBezTo>
                <a:close/>
                <a:moveTo>
                  <a:pt x="711" y="3913"/>
                </a:moveTo>
                <a:cubicBezTo>
                  <a:pt x="723" y="3948"/>
                  <a:pt x="960" y="4256"/>
                  <a:pt x="983" y="4292"/>
                </a:cubicBezTo>
                <a:cubicBezTo>
                  <a:pt x="876" y="4316"/>
                  <a:pt x="770" y="4327"/>
                  <a:pt x="676" y="4351"/>
                </a:cubicBezTo>
                <a:cubicBezTo>
                  <a:pt x="663" y="4327"/>
                  <a:pt x="391" y="4008"/>
                  <a:pt x="356" y="3961"/>
                </a:cubicBezTo>
                <a:cubicBezTo>
                  <a:pt x="474" y="3948"/>
                  <a:pt x="592" y="3925"/>
                  <a:pt x="711" y="3913"/>
                </a:cubicBezTo>
                <a:close/>
                <a:moveTo>
                  <a:pt x="3658" y="4434"/>
                </a:moveTo>
                <a:cubicBezTo>
                  <a:pt x="3670" y="4434"/>
                  <a:pt x="4001" y="4493"/>
                  <a:pt x="4025" y="4493"/>
                </a:cubicBezTo>
                <a:cubicBezTo>
                  <a:pt x="3990" y="4682"/>
                  <a:pt x="3943" y="4884"/>
                  <a:pt x="3895" y="5073"/>
                </a:cubicBezTo>
                <a:cubicBezTo>
                  <a:pt x="3848" y="5061"/>
                  <a:pt x="3516" y="5014"/>
                  <a:pt x="3516" y="5014"/>
                </a:cubicBezTo>
                <a:cubicBezTo>
                  <a:pt x="3564" y="4824"/>
                  <a:pt x="3611" y="4624"/>
                  <a:pt x="3658" y="4434"/>
                </a:cubicBezTo>
                <a:close/>
                <a:moveTo>
                  <a:pt x="983" y="397"/>
                </a:moveTo>
                <a:cubicBezTo>
                  <a:pt x="1552" y="646"/>
                  <a:pt x="2107" y="978"/>
                  <a:pt x="2581" y="1368"/>
                </a:cubicBezTo>
                <a:cubicBezTo>
                  <a:pt x="2610" y="1397"/>
                  <a:pt x="2731" y="1464"/>
                  <a:pt x="2820" y="1464"/>
                </a:cubicBezTo>
                <a:cubicBezTo>
                  <a:pt x="2842" y="1464"/>
                  <a:pt x="2861" y="1460"/>
                  <a:pt x="2877" y="1451"/>
                </a:cubicBezTo>
                <a:cubicBezTo>
                  <a:pt x="3315" y="1179"/>
                  <a:pt x="4830" y="504"/>
                  <a:pt x="4842" y="504"/>
                </a:cubicBezTo>
                <a:lnTo>
                  <a:pt x="4842" y="504"/>
                </a:lnTo>
                <a:cubicBezTo>
                  <a:pt x="4830" y="552"/>
                  <a:pt x="4451" y="1664"/>
                  <a:pt x="4392" y="1889"/>
                </a:cubicBezTo>
                <a:cubicBezTo>
                  <a:pt x="4333" y="2125"/>
                  <a:pt x="4392" y="2315"/>
                  <a:pt x="4534" y="2504"/>
                </a:cubicBezTo>
                <a:cubicBezTo>
                  <a:pt x="4782" y="2848"/>
                  <a:pt x="5043" y="3191"/>
                  <a:pt x="5327" y="3522"/>
                </a:cubicBezTo>
                <a:cubicBezTo>
                  <a:pt x="5187" y="3535"/>
                  <a:pt x="5046" y="3541"/>
                  <a:pt x="4905" y="3541"/>
                </a:cubicBezTo>
                <a:cubicBezTo>
                  <a:pt x="4511" y="3541"/>
                  <a:pt x="4116" y="3494"/>
                  <a:pt x="3741" y="3416"/>
                </a:cubicBezTo>
                <a:cubicBezTo>
                  <a:pt x="3726" y="3411"/>
                  <a:pt x="3711" y="3409"/>
                  <a:pt x="3696" y="3409"/>
                </a:cubicBezTo>
                <a:cubicBezTo>
                  <a:pt x="3638" y="3409"/>
                  <a:pt x="3583" y="3445"/>
                  <a:pt x="3564" y="3511"/>
                </a:cubicBezTo>
                <a:cubicBezTo>
                  <a:pt x="3433" y="4209"/>
                  <a:pt x="3256" y="4884"/>
                  <a:pt x="3043" y="5558"/>
                </a:cubicBezTo>
                <a:cubicBezTo>
                  <a:pt x="2747" y="4966"/>
                  <a:pt x="2451" y="4363"/>
                  <a:pt x="2155" y="3771"/>
                </a:cubicBezTo>
                <a:cubicBezTo>
                  <a:pt x="2096" y="3653"/>
                  <a:pt x="2025" y="3558"/>
                  <a:pt x="1894" y="3522"/>
                </a:cubicBezTo>
                <a:cubicBezTo>
                  <a:pt x="1876" y="3518"/>
                  <a:pt x="1849" y="3517"/>
                  <a:pt x="1813" y="3517"/>
                </a:cubicBezTo>
                <a:cubicBezTo>
                  <a:pt x="1521" y="3517"/>
                  <a:pt x="701" y="3633"/>
                  <a:pt x="427" y="3664"/>
                </a:cubicBezTo>
                <a:cubicBezTo>
                  <a:pt x="758" y="3214"/>
                  <a:pt x="1149" y="2801"/>
                  <a:pt x="1575" y="2433"/>
                </a:cubicBezTo>
                <a:cubicBezTo>
                  <a:pt x="1623" y="2386"/>
                  <a:pt x="1681" y="2209"/>
                  <a:pt x="1658" y="2138"/>
                </a:cubicBezTo>
                <a:cubicBezTo>
                  <a:pt x="1528" y="1794"/>
                  <a:pt x="1078" y="623"/>
                  <a:pt x="983" y="397"/>
                </a:cubicBezTo>
                <a:close/>
                <a:moveTo>
                  <a:pt x="3433" y="5298"/>
                </a:moveTo>
                <a:cubicBezTo>
                  <a:pt x="3433" y="5298"/>
                  <a:pt x="3777" y="5357"/>
                  <a:pt x="3812" y="5357"/>
                </a:cubicBezTo>
                <a:cubicBezTo>
                  <a:pt x="3753" y="5547"/>
                  <a:pt x="3622" y="5913"/>
                  <a:pt x="3622" y="5926"/>
                </a:cubicBezTo>
                <a:cubicBezTo>
                  <a:pt x="3611" y="5926"/>
                  <a:pt x="3315" y="5890"/>
                  <a:pt x="3256" y="5878"/>
                </a:cubicBezTo>
                <a:cubicBezTo>
                  <a:pt x="3315" y="5689"/>
                  <a:pt x="3374" y="5487"/>
                  <a:pt x="3433" y="5298"/>
                </a:cubicBezTo>
                <a:close/>
                <a:moveTo>
                  <a:pt x="734" y="0"/>
                </a:moveTo>
                <a:cubicBezTo>
                  <a:pt x="651" y="0"/>
                  <a:pt x="573" y="100"/>
                  <a:pt x="605" y="173"/>
                </a:cubicBezTo>
                <a:cubicBezTo>
                  <a:pt x="711" y="516"/>
                  <a:pt x="853" y="859"/>
                  <a:pt x="983" y="1191"/>
                </a:cubicBezTo>
                <a:cubicBezTo>
                  <a:pt x="1113" y="1534"/>
                  <a:pt x="1244" y="1865"/>
                  <a:pt x="1373" y="2196"/>
                </a:cubicBezTo>
                <a:cubicBezTo>
                  <a:pt x="1373" y="2209"/>
                  <a:pt x="403" y="3191"/>
                  <a:pt x="24" y="3771"/>
                </a:cubicBezTo>
                <a:cubicBezTo>
                  <a:pt x="0" y="3819"/>
                  <a:pt x="48" y="4008"/>
                  <a:pt x="71" y="4043"/>
                </a:cubicBezTo>
                <a:cubicBezTo>
                  <a:pt x="71" y="4043"/>
                  <a:pt x="450" y="4493"/>
                  <a:pt x="463" y="4505"/>
                </a:cubicBezTo>
                <a:cubicBezTo>
                  <a:pt x="486" y="4529"/>
                  <a:pt x="676" y="4611"/>
                  <a:pt x="723" y="4611"/>
                </a:cubicBezTo>
                <a:cubicBezTo>
                  <a:pt x="960" y="4564"/>
                  <a:pt x="2025" y="4374"/>
                  <a:pt x="2120" y="4351"/>
                </a:cubicBezTo>
                <a:cubicBezTo>
                  <a:pt x="2391" y="4908"/>
                  <a:pt x="2676" y="5463"/>
                  <a:pt x="2948" y="6032"/>
                </a:cubicBezTo>
                <a:cubicBezTo>
                  <a:pt x="2981" y="6087"/>
                  <a:pt x="3327" y="6212"/>
                  <a:pt x="3603" y="6212"/>
                </a:cubicBezTo>
                <a:cubicBezTo>
                  <a:pt x="3626" y="6212"/>
                  <a:pt x="3648" y="6211"/>
                  <a:pt x="3670" y="6210"/>
                </a:cubicBezTo>
                <a:cubicBezTo>
                  <a:pt x="3706" y="6210"/>
                  <a:pt x="3859" y="6032"/>
                  <a:pt x="3883" y="5984"/>
                </a:cubicBezTo>
                <a:cubicBezTo>
                  <a:pt x="4061" y="5511"/>
                  <a:pt x="4214" y="5002"/>
                  <a:pt x="4298" y="4505"/>
                </a:cubicBezTo>
                <a:cubicBezTo>
                  <a:pt x="4298" y="4505"/>
                  <a:pt x="5268" y="4422"/>
                  <a:pt x="5303" y="4398"/>
                </a:cubicBezTo>
                <a:cubicBezTo>
                  <a:pt x="5363" y="4363"/>
                  <a:pt x="5694" y="3759"/>
                  <a:pt x="5694" y="3735"/>
                </a:cubicBezTo>
                <a:cubicBezTo>
                  <a:pt x="5753" y="3688"/>
                  <a:pt x="5765" y="3606"/>
                  <a:pt x="5718" y="3522"/>
                </a:cubicBezTo>
                <a:cubicBezTo>
                  <a:pt x="5516" y="3285"/>
                  <a:pt x="5103" y="2753"/>
                  <a:pt x="5079" y="2717"/>
                </a:cubicBezTo>
                <a:cubicBezTo>
                  <a:pt x="5126" y="2611"/>
                  <a:pt x="5469" y="1392"/>
                  <a:pt x="5540" y="1107"/>
                </a:cubicBezTo>
                <a:cubicBezTo>
                  <a:pt x="5540" y="1107"/>
                  <a:pt x="5564" y="1060"/>
                  <a:pt x="5564" y="1025"/>
                </a:cubicBezTo>
                <a:cubicBezTo>
                  <a:pt x="5576" y="954"/>
                  <a:pt x="5292" y="433"/>
                  <a:pt x="5221" y="326"/>
                </a:cubicBezTo>
                <a:cubicBezTo>
                  <a:pt x="5209" y="303"/>
                  <a:pt x="5055" y="137"/>
                  <a:pt x="4948" y="137"/>
                </a:cubicBezTo>
                <a:cubicBezTo>
                  <a:pt x="4818" y="137"/>
                  <a:pt x="3244" y="883"/>
                  <a:pt x="2770" y="1167"/>
                </a:cubicBezTo>
                <a:cubicBezTo>
                  <a:pt x="2770" y="1155"/>
                  <a:pt x="2770" y="1155"/>
                  <a:pt x="2759" y="1143"/>
                </a:cubicBezTo>
                <a:cubicBezTo>
                  <a:pt x="2451" y="918"/>
                  <a:pt x="2131" y="705"/>
                  <a:pt x="1800" y="516"/>
                </a:cubicBezTo>
                <a:cubicBezTo>
                  <a:pt x="1468" y="326"/>
                  <a:pt x="1125" y="161"/>
                  <a:pt x="770" y="7"/>
                </a:cubicBezTo>
                <a:cubicBezTo>
                  <a:pt x="758" y="3"/>
                  <a:pt x="746" y="0"/>
                  <a:pt x="73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99" name="Google Shape;1099;p49"/>
          <p:cNvSpPr/>
          <p:nvPr/>
        </p:nvSpPr>
        <p:spPr>
          <a:xfrm rot="501581">
            <a:off x="4794000" y="6267703"/>
            <a:ext cx="1897803" cy="1701971"/>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grpSp>
        <p:nvGrpSpPr>
          <p:cNvPr id="27" name="Google Shape;185;p3">
            <a:extLst>
              <a:ext uri="{FF2B5EF4-FFF2-40B4-BE49-F238E27FC236}">
                <a16:creationId xmlns:a16="http://schemas.microsoft.com/office/drawing/2014/main" id="{B12685ED-E93A-41B8-B1F7-288A5910F83F}"/>
              </a:ext>
            </a:extLst>
          </p:cNvPr>
          <p:cNvGrpSpPr/>
          <p:nvPr/>
        </p:nvGrpSpPr>
        <p:grpSpPr>
          <a:xfrm>
            <a:off x="413195" y="1828248"/>
            <a:ext cx="3989338" cy="3784607"/>
            <a:chOff x="719900" y="1381527"/>
            <a:chExt cx="2950579" cy="2617364"/>
          </a:xfrm>
        </p:grpSpPr>
        <p:pic>
          <p:nvPicPr>
            <p:cNvPr id="28" name="Google Shape;186;p3">
              <a:extLst>
                <a:ext uri="{FF2B5EF4-FFF2-40B4-BE49-F238E27FC236}">
                  <a16:creationId xmlns:a16="http://schemas.microsoft.com/office/drawing/2014/main" id="{CAF8E968-BBD4-475C-A4A8-4F98BAAD8B31}"/>
                </a:ext>
              </a:extLst>
            </p:cNvPr>
            <p:cNvPicPr preferRelativeResize="0"/>
            <p:nvPr/>
          </p:nvPicPr>
          <p:blipFill rotWithShape="1">
            <a:blip r:embed="rId3">
              <a:alphaModFix/>
            </a:blip>
            <a:srcRect/>
            <a:stretch/>
          </p:blipFill>
          <p:spPr>
            <a:xfrm>
              <a:off x="1290033" y="1381527"/>
              <a:ext cx="2380446" cy="2380446"/>
            </a:xfrm>
            <a:prstGeom prst="rect">
              <a:avLst/>
            </a:prstGeom>
            <a:noFill/>
            <a:ln>
              <a:noFill/>
            </a:ln>
          </p:spPr>
        </p:pic>
        <p:pic>
          <p:nvPicPr>
            <p:cNvPr id="29" name="Google Shape;187;p3">
              <a:extLst>
                <a:ext uri="{FF2B5EF4-FFF2-40B4-BE49-F238E27FC236}">
                  <a16:creationId xmlns:a16="http://schemas.microsoft.com/office/drawing/2014/main" id="{93E3C5ED-59B6-4858-9060-DB4C9096DD4E}"/>
                </a:ext>
              </a:extLst>
            </p:cNvPr>
            <p:cNvPicPr preferRelativeResize="0"/>
            <p:nvPr/>
          </p:nvPicPr>
          <p:blipFill rotWithShape="1">
            <a:blip r:embed="rId4">
              <a:alphaModFix/>
            </a:blip>
            <a:srcRect/>
            <a:stretch/>
          </p:blipFill>
          <p:spPr>
            <a:xfrm>
              <a:off x="719900" y="1656232"/>
              <a:ext cx="1090143" cy="1090143"/>
            </a:xfrm>
            <a:prstGeom prst="rect">
              <a:avLst/>
            </a:prstGeom>
            <a:noFill/>
            <a:ln>
              <a:noFill/>
            </a:ln>
          </p:spPr>
        </p:pic>
        <p:pic>
          <p:nvPicPr>
            <p:cNvPr id="30" name="Google Shape;188;p3">
              <a:extLst>
                <a:ext uri="{FF2B5EF4-FFF2-40B4-BE49-F238E27FC236}">
                  <a16:creationId xmlns:a16="http://schemas.microsoft.com/office/drawing/2014/main" id="{018DD2C7-4586-457C-B708-75BDFE5E51A0}"/>
                </a:ext>
              </a:extLst>
            </p:cNvPr>
            <p:cNvPicPr preferRelativeResize="0"/>
            <p:nvPr/>
          </p:nvPicPr>
          <p:blipFill rotWithShape="1">
            <a:blip r:embed="rId5">
              <a:alphaModFix/>
            </a:blip>
            <a:srcRect/>
            <a:stretch/>
          </p:blipFill>
          <p:spPr>
            <a:xfrm>
              <a:off x="2481331" y="3290956"/>
              <a:ext cx="707935" cy="70793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ppt_w</p:attrName>
                                        </p:attrNameLst>
                                      </p:cBhvr>
                                      <p:tavLst>
                                        <p:tav tm="0">
                                          <p:val>
                                            <p:strVal val="0"/>
                                          </p:val>
                                        </p:tav>
                                        <p:tav tm="100000">
                                          <p:val>
                                            <p:strVal val="#ppt_w"/>
                                          </p:val>
                                        </p:tav>
                                      </p:tavLst>
                                    </p:anim>
                                    <p:anim calcmode="lin" valueType="num">
                                      <p:cBhvr additive="base">
                                        <p:cTn id="8" dur="500"/>
                                        <p:tgtEl>
                                          <p:spTgt spid="2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IN" dirty="0"/>
              <a:t>AIM AND OBJECTIVE</a:t>
            </a:r>
          </a:p>
        </p:txBody>
      </p:sp>
      <p:sp>
        <p:nvSpPr>
          <p:cNvPr id="976" name="Google Shape;976;p46"/>
          <p:cNvSpPr txBox="1">
            <a:spLocks noGrp="1"/>
          </p:cNvSpPr>
          <p:nvPr>
            <p:ph type="title" idx="2"/>
          </p:nvPr>
        </p:nvSpPr>
        <p:spPr>
          <a:xfrm>
            <a:off x="2845255" y="1787776"/>
            <a:ext cx="3253200" cy="1128000"/>
          </a:xfrm>
          <a:prstGeom prst="rect">
            <a:avLst/>
          </a:prstGeom>
        </p:spPr>
        <p:txBody>
          <a:bodyPr spcFirstLastPara="1" vert="horz" wrap="square" lIns="121900" tIns="121900" rIns="121900" bIns="121900" rtlCol="0" anchor="b" anchorCtr="0">
            <a:noAutofit/>
          </a:bodyPr>
          <a:lstStyle/>
          <a:p>
            <a:r>
              <a:rPr lang="en-IN" sz="4000" b="1" dirty="0"/>
              <a:t>Detect</a:t>
            </a:r>
            <a:endParaRPr sz="4000" b="1" dirty="0"/>
          </a:p>
        </p:txBody>
      </p:sp>
      <p:sp>
        <p:nvSpPr>
          <p:cNvPr id="977" name="Google Shape;977;p46"/>
          <p:cNvSpPr txBox="1">
            <a:spLocks noGrp="1"/>
          </p:cNvSpPr>
          <p:nvPr>
            <p:ph type="subTitle" idx="1"/>
          </p:nvPr>
        </p:nvSpPr>
        <p:spPr>
          <a:xfrm>
            <a:off x="2675019" y="2899432"/>
            <a:ext cx="3587732" cy="1353977"/>
          </a:xfrm>
          <a:prstGeom prst="rect">
            <a:avLst/>
          </a:prstGeom>
        </p:spPr>
        <p:txBody>
          <a:bodyPr spcFirstLastPara="1" vert="horz" wrap="square" lIns="121900" tIns="121900" rIns="121900" bIns="121900" rtlCol="0" anchor="t" anchorCtr="0">
            <a:noAutofit/>
          </a:bodyPr>
          <a:lstStyle/>
          <a:p>
            <a:pPr marL="0" indent="0"/>
            <a:r>
              <a:rPr lang="en-US" dirty="0"/>
              <a:t>To detect the face segment from the video frame.</a:t>
            </a:r>
          </a:p>
        </p:txBody>
      </p:sp>
      <p:sp>
        <p:nvSpPr>
          <p:cNvPr id="978" name="Google Shape;978;p46"/>
          <p:cNvSpPr txBox="1">
            <a:spLocks noGrp="1"/>
          </p:cNvSpPr>
          <p:nvPr>
            <p:ph type="title" idx="3"/>
          </p:nvPr>
        </p:nvSpPr>
        <p:spPr>
          <a:prstGeom prst="rect">
            <a:avLst/>
          </a:prstGeom>
        </p:spPr>
        <p:txBody>
          <a:bodyPr spcFirstLastPara="1" vert="horz" wrap="square" lIns="121900" tIns="121900" rIns="121900" bIns="121900" rtlCol="0" anchor="b" anchorCtr="0">
            <a:noAutofit/>
          </a:bodyPr>
          <a:lstStyle/>
          <a:p>
            <a:r>
              <a:rPr lang="en-US" sz="4000" dirty="0">
                <a:latin typeface="Arial" panose="020B0604020202020204" pitchFamily="34" charset="0"/>
                <a:cs typeface="Arial" panose="020B0604020202020204" pitchFamily="34" charset="0"/>
              </a:rPr>
              <a:t>Extract</a:t>
            </a:r>
            <a:endParaRPr lang="en-US" dirty="0"/>
          </a:p>
        </p:txBody>
      </p:sp>
      <p:sp>
        <p:nvSpPr>
          <p:cNvPr id="979" name="Google Shape;979;p46"/>
          <p:cNvSpPr txBox="1">
            <a:spLocks noGrp="1"/>
          </p:cNvSpPr>
          <p:nvPr>
            <p:ph type="subTitle" idx="4"/>
          </p:nvPr>
        </p:nvSpPr>
        <p:spPr>
          <a:xfrm>
            <a:off x="8000754" y="2899443"/>
            <a:ext cx="3767971" cy="1852443"/>
          </a:xfrm>
          <a:prstGeom prst="rect">
            <a:avLst/>
          </a:prstGeom>
        </p:spPr>
        <p:txBody>
          <a:bodyPr spcFirstLastPara="1" vert="horz" wrap="square" lIns="121900" tIns="121900" rIns="121900" bIns="121900" rtlCol="0" anchor="t" anchorCtr="0">
            <a:noAutofit/>
          </a:bodyPr>
          <a:lstStyle/>
          <a:p>
            <a:pPr marL="0" indent="0"/>
            <a:r>
              <a:rPr lang="en-US" dirty="0"/>
              <a:t>To extract the useful features from the face detected.</a:t>
            </a:r>
          </a:p>
        </p:txBody>
      </p:sp>
      <p:sp>
        <p:nvSpPr>
          <p:cNvPr id="980" name="Google Shape;980;p46"/>
          <p:cNvSpPr txBox="1">
            <a:spLocks noGrp="1"/>
          </p:cNvSpPr>
          <p:nvPr>
            <p:ph type="title" idx="5"/>
          </p:nvPr>
        </p:nvSpPr>
        <p:spPr>
          <a:xfrm>
            <a:off x="2675004" y="4253412"/>
            <a:ext cx="3253200" cy="823915"/>
          </a:xfrm>
          <a:prstGeom prst="rect">
            <a:avLst/>
          </a:prstGeom>
        </p:spPr>
        <p:txBody>
          <a:bodyPr spcFirstLastPara="1" vert="horz" wrap="square" lIns="121900" tIns="121900" rIns="121900" bIns="121900" rtlCol="0" anchor="b" anchorCtr="0">
            <a:noAutofit/>
          </a:bodyPr>
          <a:lstStyle/>
          <a:p>
            <a:r>
              <a:rPr lang="en-US" dirty="0">
                <a:latin typeface="Arial" panose="020B0604020202020204" pitchFamily="34" charset="0"/>
                <a:cs typeface="Arial" panose="020B0604020202020204" pitchFamily="34" charset="0"/>
              </a:rPr>
              <a:t>Recognize</a:t>
            </a:r>
            <a:endParaRPr lang="en-US" b="1" dirty="0"/>
          </a:p>
        </p:txBody>
      </p:sp>
      <p:sp>
        <p:nvSpPr>
          <p:cNvPr id="975" name="Google Shape;975;p46"/>
          <p:cNvSpPr txBox="1">
            <a:spLocks noGrp="1"/>
          </p:cNvSpPr>
          <p:nvPr>
            <p:ph type="subTitle" idx="6"/>
          </p:nvPr>
        </p:nvSpPr>
        <p:spPr>
          <a:xfrm>
            <a:off x="2675019" y="5075233"/>
            <a:ext cx="3812733" cy="887200"/>
          </a:xfrm>
          <a:prstGeom prst="rect">
            <a:avLst/>
          </a:prstGeom>
        </p:spPr>
        <p:txBody>
          <a:bodyPr spcFirstLastPara="1" vert="horz" wrap="square" lIns="121900" tIns="121900" rIns="121900" bIns="121900" rtlCol="0" anchor="t" anchorCtr="0">
            <a:noAutofit/>
          </a:bodyPr>
          <a:lstStyle/>
          <a:p>
            <a:pPr marL="0" indent="0"/>
            <a:r>
              <a:rPr lang="en-US" dirty="0"/>
              <a:t>To classify the features in order to recognize the face detected</a:t>
            </a:r>
          </a:p>
        </p:txBody>
      </p:sp>
      <p:sp>
        <p:nvSpPr>
          <p:cNvPr id="981" name="Google Shape;981;p46"/>
          <p:cNvSpPr txBox="1">
            <a:spLocks noGrp="1"/>
          </p:cNvSpPr>
          <p:nvPr>
            <p:ph type="title" idx="7"/>
          </p:nvPr>
        </p:nvSpPr>
        <p:spPr>
          <a:xfrm>
            <a:off x="8067149" y="4862842"/>
            <a:ext cx="3173600" cy="356039"/>
          </a:xfrm>
          <a:prstGeom prst="rect">
            <a:avLst/>
          </a:prstGeom>
        </p:spPr>
        <p:txBody>
          <a:bodyPr spcFirstLastPara="1" vert="horz" wrap="square" lIns="121900" tIns="121900" rIns="121900" bIns="121900" rtlCol="0" anchor="b" anchorCtr="0">
            <a:noAutofit/>
          </a:bodyPr>
          <a:lstStyle/>
          <a:p>
            <a:r>
              <a:rPr lang="en-US" sz="4000" dirty="0">
                <a:latin typeface="Arial" panose="020B0604020202020204" pitchFamily="34" charset="0"/>
                <a:cs typeface="Arial" panose="020B0604020202020204" pitchFamily="34" charset="0"/>
              </a:rPr>
              <a:t>Record</a:t>
            </a:r>
            <a:endParaRPr dirty="0"/>
          </a:p>
        </p:txBody>
      </p:sp>
      <p:sp>
        <p:nvSpPr>
          <p:cNvPr id="982" name="Google Shape;982;p46"/>
          <p:cNvSpPr txBox="1">
            <a:spLocks noGrp="1"/>
          </p:cNvSpPr>
          <p:nvPr>
            <p:ph type="subTitle" idx="8"/>
          </p:nvPr>
        </p:nvSpPr>
        <p:spPr>
          <a:xfrm>
            <a:off x="8000755" y="5075235"/>
            <a:ext cx="3173600" cy="1461752"/>
          </a:xfrm>
          <a:prstGeom prst="rect">
            <a:avLst/>
          </a:prstGeom>
        </p:spPr>
        <p:txBody>
          <a:bodyPr spcFirstLastPara="1" vert="horz" wrap="square" lIns="121900" tIns="121900" rIns="121900" bIns="121900" rtlCol="0" anchor="t" anchorCtr="0">
            <a:noAutofit/>
          </a:bodyPr>
          <a:lstStyle/>
          <a:p>
            <a:pPr marL="0" indent="0"/>
            <a:r>
              <a:rPr lang="en-US" dirty="0"/>
              <a:t>To record the attendance of the identified student</a:t>
            </a:r>
          </a:p>
        </p:txBody>
      </p:sp>
      <p:cxnSp>
        <p:nvCxnSpPr>
          <p:cNvPr id="983" name="Google Shape;983;p46"/>
          <p:cNvCxnSpPr/>
          <p:nvPr/>
        </p:nvCxnSpPr>
        <p:spPr>
          <a:xfrm>
            <a:off x="7960960" y="2932121"/>
            <a:ext cx="3253200" cy="0"/>
          </a:xfrm>
          <a:prstGeom prst="straightConnector1">
            <a:avLst/>
          </a:prstGeom>
          <a:noFill/>
          <a:ln w="9525" cap="flat" cmpd="sng">
            <a:solidFill>
              <a:schemeClr val="dk1"/>
            </a:solidFill>
            <a:prstDash val="solid"/>
            <a:round/>
            <a:headEnd type="none" w="med" len="med"/>
            <a:tailEnd type="none" w="med" len="med"/>
          </a:ln>
        </p:spPr>
      </p:cxnSp>
      <p:cxnSp>
        <p:nvCxnSpPr>
          <p:cNvPr id="984" name="Google Shape;984;p46"/>
          <p:cNvCxnSpPr/>
          <p:nvPr/>
        </p:nvCxnSpPr>
        <p:spPr>
          <a:xfrm>
            <a:off x="7960960" y="5107925"/>
            <a:ext cx="3253200" cy="0"/>
          </a:xfrm>
          <a:prstGeom prst="straightConnector1">
            <a:avLst/>
          </a:prstGeom>
          <a:noFill/>
          <a:ln w="9525" cap="flat" cmpd="sng">
            <a:solidFill>
              <a:schemeClr val="dk1"/>
            </a:solidFill>
            <a:prstDash val="solid"/>
            <a:round/>
            <a:headEnd type="none" w="med" len="med"/>
            <a:tailEnd type="none" w="med" len="med"/>
          </a:ln>
        </p:spPr>
      </p:cxnSp>
      <p:cxnSp>
        <p:nvCxnSpPr>
          <p:cNvPr id="985" name="Google Shape;985;p46"/>
          <p:cNvCxnSpPr/>
          <p:nvPr/>
        </p:nvCxnSpPr>
        <p:spPr>
          <a:xfrm>
            <a:off x="2634227" y="5107924"/>
            <a:ext cx="3334800" cy="0"/>
          </a:xfrm>
          <a:prstGeom prst="straightConnector1">
            <a:avLst/>
          </a:prstGeom>
          <a:noFill/>
          <a:ln w="9525" cap="flat" cmpd="sng">
            <a:solidFill>
              <a:schemeClr val="dk1"/>
            </a:solidFill>
            <a:prstDash val="solid"/>
            <a:round/>
            <a:headEnd type="none" w="med" len="med"/>
            <a:tailEnd type="none" w="med" len="med"/>
          </a:ln>
        </p:spPr>
      </p:cxnSp>
      <p:cxnSp>
        <p:nvCxnSpPr>
          <p:cNvPr id="986" name="Google Shape;986;p46"/>
          <p:cNvCxnSpPr/>
          <p:nvPr/>
        </p:nvCxnSpPr>
        <p:spPr>
          <a:xfrm>
            <a:off x="2634227" y="2932121"/>
            <a:ext cx="3334800" cy="0"/>
          </a:xfrm>
          <a:prstGeom prst="straightConnector1">
            <a:avLst/>
          </a:prstGeom>
          <a:noFill/>
          <a:ln w="9525" cap="flat" cmpd="sng">
            <a:solidFill>
              <a:schemeClr val="dk1"/>
            </a:solidFill>
            <a:prstDash val="solid"/>
            <a:round/>
            <a:headEnd type="none" w="med" len="med"/>
            <a:tailEnd type="none" w="med" len="med"/>
          </a:ln>
        </p:spPr>
      </p:cxnSp>
      <p:sp>
        <p:nvSpPr>
          <p:cNvPr id="987" name="Google Shape;987;p46"/>
          <p:cNvSpPr/>
          <p:nvPr/>
        </p:nvSpPr>
        <p:spPr>
          <a:xfrm rot="502052">
            <a:off x="1055463" y="2007292"/>
            <a:ext cx="1338735" cy="1164747"/>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988" name="Google Shape;988;p46"/>
          <p:cNvSpPr/>
          <p:nvPr/>
        </p:nvSpPr>
        <p:spPr>
          <a:xfrm rot="502052">
            <a:off x="6538587" y="1960144"/>
            <a:ext cx="1338735" cy="1164747"/>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989" name="Google Shape;989;p46"/>
          <p:cNvSpPr/>
          <p:nvPr/>
        </p:nvSpPr>
        <p:spPr>
          <a:xfrm rot="502052">
            <a:off x="916045" y="4209374"/>
            <a:ext cx="1338735" cy="1164747"/>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txBody>
          <a:bodyPr/>
          <a:lstStyle/>
          <a:p>
            <a:endParaRPr lang="en-IN" dirty="0"/>
          </a:p>
        </p:txBody>
      </p:sp>
      <p:sp>
        <p:nvSpPr>
          <p:cNvPr id="990" name="Google Shape;990;p46"/>
          <p:cNvSpPr/>
          <p:nvPr/>
        </p:nvSpPr>
        <p:spPr>
          <a:xfrm rot="502052">
            <a:off x="6381197" y="4196517"/>
            <a:ext cx="1338735" cy="1164747"/>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pic>
        <p:nvPicPr>
          <p:cNvPr id="2056" name="Picture 8">
            <a:extLst>
              <a:ext uri="{FF2B5EF4-FFF2-40B4-BE49-F238E27FC236}">
                <a16:creationId xmlns:a16="http://schemas.microsoft.com/office/drawing/2014/main" id="{D96C3C41-77E8-4C39-92F8-C585205E3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53" y="2128097"/>
            <a:ext cx="901350" cy="9013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35BC2FC8-13A8-4A89-B14D-8A6D243572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3537" y="1987515"/>
            <a:ext cx="1041932" cy="104193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1B1FF91A-85D9-44B9-AC9E-FC13C9CA37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989" y="4234497"/>
            <a:ext cx="984384" cy="98438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EE643E4C-C3BB-4781-893F-4BF9552DF6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863" y="4297358"/>
            <a:ext cx="858662" cy="858662"/>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Google Shape;895;p43">
            <a:extLst>
              <a:ext uri="{FF2B5EF4-FFF2-40B4-BE49-F238E27FC236}">
                <a16:creationId xmlns:a16="http://schemas.microsoft.com/office/drawing/2014/main" id="{108015A1-0C0F-4F9C-ABFC-2E477BEA6BE4}"/>
              </a:ext>
            </a:extLst>
          </p:cNvPr>
          <p:cNvCxnSpPr/>
          <p:nvPr/>
        </p:nvCxnSpPr>
        <p:spPr>
          <a:xfrm>
            <a:off x="970723" y="1356967"/>
            <a:ext cx="540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8"/>
          <p:cNvSpPr txBox="1">
            <a:spLocks noGrp="1"/>
          </p:cNvSpPr>
          <p:nvPr>
            <p:ph type="title"/>
          </p:nvPr>
        </p:nvSpPr>
        <p:spPr>
          <a:xfrm>
            <a:off x="496637" y="83976"/>
            <a:ext cx="10278000" cy="768000"/>
          </a:xfrm>
          <a:prstGeom prst="rect">
            <a:avLst/>
          </a:prstGeom>
        </p:spPr>
        <p:txBody>
          <a:bodyPr spcFirstLastPara="1" vert="horz" wrap="square" lIns="121900" tIns="121900" rIns="121900" bIns="121900" rtlCol="0" anchor="t" anchorCtr="0">
            <a:noAutofit/>
          </a:bodyPr>
          <a:lstStyle/>
          <a:p>
            <a:r>
              <a:rPr lang="en" dirty="0"/>
              <a:t>PROJECT LIFE CYCLE</a:t>
            </a:r>
            <a:endParaRPr dirty="0"/>
          </a:p>
        </p:txBody>
      </p:sp>
      <p:pic>
        <p:nvPicPr>
          <p:cNvPr id="2054" name="Picture 6" descr="What is the Waterfall software development methodology and is it still  relevant?">
            <a:extLst>
              <a:ext uri="{FF2B5EF4-FFF2-40B4-BE49-F238E27FC236}">
                <a16:creationId xmlns:a16="http://schemas.microsoft.com/office/drawing/2014/main" id="{2B236AEA-91C3-4F1F-B7E0-EE06F0EB1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355" y="851976"/>
            <a:ext cx="10191290" cy="588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25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5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b="1" dirty="0"/>
              <a:t>REQUIREMENTS</a:t>
            </a:r>
            <a:endParaRPr b="1" dirty="0"/>
          </a:p>
        </p:txBody>
      </p:sp>
      <p:sp>
        <p:nvSpPr>
          <p:cNvPr id="1105" name="Google Shape;1105;p50"/>
          <p:cNvSpPr txBox="1">
            <a:spLocks noGrp="1"/>
          </p:cNvSpPr>
          <p:nvPr>
            <p:ph type="title" idx="2"/>
          </p:nvPr>
        </p:nvSpPr>
        <p:spPr>
          <a:xfrm>
            <a:off x="1289536" y="2325869"/>
            <a:ext cx="3761200" cy="1334000"/>
          </a:xfrm>
          <a:prstGeom prst="rect">
            <a:avLst/>
          </a:prstGeom>
        </p:spPr>
        <p:txBody>
          <a:bodyPr spcFirstLastPara="1" vert="horz" wrap="square" lIns="121900" tIns="121900" rIns="121900" bIns="121900" rtlCol="0" anchor="b" anchorCtr="0">
            <a:noAutofit/>
          </a:bodyPr>
          <a:lstStyle/>
          <a:p>
            <a:r>
              <a:rPr lang="en" dirty="0"/>
              <a:t>HARDWARE REQUIREMENT</a:t>
            </a:r>
            <a:endParaRPr dirty="0"/>
          </a:p>
        </p:txBody>
      </p:sp>
      <p:sp>
        <p:nvSpPr>
          <p:cNvPr id="1106" name="Google Shape;1106;p50"/>
          <p:cNvSpPr txBox="1">
            <a:spLocks noGrp="1"/>
          </p:cNvSpPr>
          <p:nvPr>
            <p:ph type="title" idx="3"/>
          </p:nvPr>
        </p:nvSpPr>
        <p:spPr>
          <a:xfrm>
            <a:off x="6873620" y="2315883"/>
            <a:ext cx="3761200" cy="1334000"/>
          </a:xfrm>
          <a:prstGeom prst="rect">
            <a:avLst/>
          </a:prstGeom>
        </p:spPr>
        <p:txBody>
          <a:bodyPr spcFirstLastPara="1" vert="horz" wrap="square" lIns="121900" tIns="121900" rIns="121900" bIns="121900" rtlCol="0" anchor="b" anchorCtr="0">
            <a:noAutofit/>
          </a:bodyPr>
          <a:lstStyle/>
          <a:p>
            <a:r>
              <a:rPr lang="en-IN" dirty="0"/>
              <a:t>SOFTWARE REQUIREMENT</a:t>
            </a:r>
          </a:p>
        </p:txBody>
      </p:sp>
      <p:sp>
        <p:nvSpPr>
          <p:cNvPr id="1107" name="Google Shape;1107;p50"/>
          <p:cNvSpPr txBox="1">
            <a:spLocks noGrp="1"/>
          </p:cNvSpPr>
          <p:nvPr>
            <p:ph type="subTitle" idx="1"/>
          </p:nvPr>
        </p:nvSpPr>
        <p:spPr>
          <a:xfrm>
            <a:off x="6873620" y="3735788"/>
            <a:ext cx="3761200" cy="2361551"/>
          </a:xfrm>
          <a:prstGeom prst="rect">
            <a:avLst/>
          </a:prstGeom>
        </p:spPr>
        <p:txBody>
          <a:bodyPr spcFirstLastPara="1" vert="horz" wrap="square" lIns="121900" tIns="121900" rIns="121900" bIns="121900" rtlCol="0" anchor="t" anchorCtr="0">
            <a:noAutofit/>
          </a:bodyPr>
          <a:lstStyle/>
          <a:p>
            <a:pPr>
              <a:lnSpc>
                <a:spcPct val="100000"/>
              </a:lnSpc>
              <a:buFont typeface="Wingdings" panose="05000000000000000000" pitchFamily="2" charset="2"/>
              <a:buChar char="q"/>
            </a:pPr>
            <a:r>
              <a:rPr lang="en-IN" dirty="0">
                <a:solidFill>
                  <a:schemeClr val="tx1"/>
                </a:solidFill>
                <a:latin typeface="Arial" panose="020B0604020202020204" pitchFamily="34" charset="0"/>
                <a:ea typeface="Calibri" panose="020F0502020204030204" pitchFamily="34" charset="0"/>
                <a:cs typeface="Arial" panose="020B0604020202020204" pitchFamily="34" charset="0"/>
              </a:rPr>
              <a:t>Python</a:t>
            </a:r>
          </a:p>
          <a:p>
            <a:pPr>
              <a:lnSpc>
                <a:spcPct val="100000"/>
              </a:lnSpc>
              <a:buFont typeface="Wingdings" panose="05000000000000000000" pitchFamily="2" charset="2"/>
              <a:buChar char="q"/>
            </a:pPr>
            <a:r>
              <a:rPr lang="en-IN" dirty="0">
                <a:solidFill>
                  <a:schemeClr val="tx1"/>
                </a:solidFill>
                <a:latin typeface="Arial" panose="020B0604020202020204" pitchFamily="34" charset="0"/>
                <a:ea typeface="Calibri" panose="020F0502020204030204" pitchFamily="34" charset="0"/>
                <a:cs typeface="Arial" panose="020B0604020202020204" pitchFamily="34" charset="0"/>
              </a:rPr>
              <a:t>Vs code</a:t>
            </a:r>
          </a:p>
          <a:p>
            <a:pPr>
              <a:lnSpc>
                <a:spcPct val="100000"/>
              </a:lnSpc>
              <a:buFont typeface="Wingdings" panose="05000000000000000000" pitchFamily="2" charset="2"/>
              <a:buChar char="q"/>
            </a:pPr>
            <a:r>
              <a:rPr lang="en-IN" dirty="0">
                <a:solidFill>
                  <a:schemeClr val="tx1"/>
                </a:solidFill>
                <a:latin typeface="Arial" panose="020B0604020202020204" pitchFamily="34" charset="0"/>
                <a:ea typeface="Calibri" panose="020F0502020204030204" pitchFamily="34" charset="0"/>
                <a:cs typeface="Arial" panose="020B0604020202020204" pitchFamily="34" charset="0"/>
              </a:rPr>
              <a:t>Open cv</a:t>
            </a:r>
          </a:p>
          <a:p>
            <a:pPr>
              <a:lnSpc>
                <a:spcPct val="100000"/>
              </a:lnSpc>
              <a:spcAft>
                <a:spcPts val="800"/>
              </a:spcAft>
              <a:buFont typeface="Wingdings" panose="05000000000000000000" pitchFamily="2" charset="2"/>
              <a:buChar char="q"/>
            </a:pPr>
            <a:r>
              <a:rPr lang="en-IN" dirty="0">
                <a:solidFill>
                  <a:schemeClr val="tx1"/>
                </a:solidFill>
                <a:latin typeface="Arial" panose="020B0604020202020204" pitchFamily="34" charset="0"/>
                <a:ea typeface="Calibri" panose="020F0502020204030204" pitchFamily="34" charset="0"/>
                <a:cs typeface="Arial" panose="020B0604020202020204" pitchFamily="34" charset="0"/>
              </a:rPr>
              <a:t>Machine learning</a:t>
            </a:r>
          </a:p>
          <a:p>
            <a:pPr>
              <a:lnSpc>
                <a:spcPct val="100000"/>
              </a:lnSpc>
              <a:spcAft>
                <a:spcPts val="800"/>
              </a:spcAft>
              <a:buFont typeface="Wingdings" panose="05000000000000000000" pitchFamily="2" charset="2"/>
              <a:buChar char="q"/>
            </a:pPr>
            <a:r>
              <a:rPr lang="en-IN" dirty="0" err="1">
                <a:solidFill>
                  <a:schemeClr val="tx1"/>
                </a:solidFill>
                <a:latin typeface="Arial" panose="020B0604020202020204" pitchFamily="34" charset="0"/>
                <a:ea typeface="Calibri" panose="020F0502020204030204" pitchFamily="34" charset="0"/>
                <a:cs typeface="Arial" panose="020B0604020202020204" pitchFamily="34" charset="0"/>
              </a:rPr>
              <a:t>Mysql</a:t>
            </a:r>
            <a:endParaRPr lang="en-IN"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nSpc>
                <a:spcPct val="100000"/>
              </a:lnSpc>
              <a:spcAft>
                <a:spcPts val="800"/>
              </a:spcAft>
              <a:buFont typeface="Wingdings" panose="05000000000000000000" pitchFamily="2" charset="2"/>
              <a:buChar char="q"/>
            </a:pPr>
            <a:r>
              <a:rPr lang="en-IN" dirty="0" err="1">
                <a:solidFill>
                  <a:schemeClr val="tx1"/>
                </a:solidFill>
                <a:latin typeface="Arial" panose="020B0604020202020204" pitchFamily="34" charset="0"/>
                <a:ea typeface="Calibri" panose="020F0502020204030204" pitchFamily="34" charset="0"/>
                <a:cs typeface="Arial" panose="020B0604020202020204" pitchFamily="34" charset="0"/>
              </a:rPr>
              <a:t>Tkinter</a:t>
            </a:r>
            <a:endParaRPr lang="en-IN"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108" name="Google Shape;1108;p50"/>
          <p:cNvSpPr txBox="1">
            <a:spLocks noGrp="1"/>
          </p:cNvSpPr>
          <p:nvPr>
            <p:ph type="subTitle" idx="4"/>
          </p:nvPr>
        </p:nvSpPr>
        <p:spPr>
          <a:xfrm>
            <a:off x="1358904" y="3704454"/>
            <a:ext cx="4463397" cy="2881167"/>
          </a:xfrm>
          <a:prstGeom prst="rect">
            <a:avLst/>
          </a:prstGeom>
        </p:spPr>
        <p:txBody>
          <a:bodyPr spcFirstLastPara="1" vert="horz" wrap="square" lIns="121900" tIns="121900" rIns="121900" bIns="121900" rtlCol="0" anchor="t" anchorCtr="0">
            <a:noAutofit/>
          </a:bodyPr>
          <a:lstStyle/>
          <a:p>
            <a:pPr marL="457200" indent="-457200">
              <a:buFont typeface="Wingdings" panose="05000000000000000000" pitchFamily="2" charset="2"/>
              <a:buChar char="q"/>
            </a:pPr>
            <a:r>
              <a:rPr lang="en-US" dirty="0">
                <a:solidFill>
                  <a:schemeClr val="tx1"/>
                </a:solidFill>
              </a:rPr>
              <a:t>Windows 7 or higher</a:t>
            </a:r>
          </a:p>
          <a:p>
            <a:pPr marL="457200" indent="-457200">
              <a:buFont typeface="Wingdings" panose="05000000000000000000" pitchFamily="2" charset="2"/>
              <a:buChar char="q"/>
            </a:pPr>
            <a:r>
              <a:rPr lang="en-US" dirty="0">
                <a:solidFill>
                  <a:schemeClr val="tx1"/>
                </a:solidFill>
              </a:rPr>
              <a:t>I3 processor system or higher</a:t>
            </a:r>
          </a:p>
          <a:p>
            <a:pPr marL="457200" indent="-457200">
              <a:buFont typeface="Wingdings" panose="05000000000000000000" pitchFamily="2" charset="2"/>
              <a:buChar char="q"/>
            </a:pPr>
            <a:r>
              <a:rPr lang="en-US" dirty="0">
                <a:solidFill>
                  <a:schemeClr val="tx1"/>
                </a:solidFill>
              </a:rPr>
              <a:t>4 GB RAM or higher</a:t>
            </a:r>
          </a:p>
          <a:p>
            <a:pPr marL="457200" indent="-457200">
              <a:buFont typeface="Wingdings" panose="05000000000000000000" pitchFamily="2" charset="2"/>
              <a:buChar char="q"/>
            </a:pPr>
            <a:r>
              <a:rPr lang="en-US" dirty="0">
                <a:solidFill>
                  <a:schemeClr val="tx1"/>
                </a:solidFill>
              </a:rPr>
              <a:t>100 GB ROM or higher</a:t>
            </a:r>
          </a:p>
        </p:txBody>
      </p:sp>
      <p:sp>
        <p:nvSpPr>
          <p:cNvPr id="1109" name="Google Shape;1109;p50"/>
          <p:cNvSpPr/>
          <p:nvPr/>
        </p:nvSpPr>
        <p:spPr>
          <a:xfrm rot="502052">
            <a:off x="6763215" y="1290421"/>
            <a:ext cx="1338735" cy="1164747"/>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sp>
        <p:nvSpPr>
          <p:cNvPr id="1110" name="Google Shape;1110;p50"/>
          <p:cNvSpPr/>
          <p:nvPr/>
        </p:nvSpPr>
        <p:spPr>
          <a:xfrm rot="502052">
            <a:off x="1430385" y="1419017"/>
            <a:ext cx="1338735" cy="1164747"/>
          </a:xfrm>
          <a:custGeom>
            <a:avLst/>
            <a:gdLst/>
            <a:ahLst/>
            <a:cxnLst/>
            <a:rect l="l" t="t" r="r" b="b"/>
            <a:pathLst>
              <a:path w="132228" h="115043" extrusionOk="0">
                <a:moveTo>
                  <a:pt x="23391" y="6206"/>
                </a:moveTo>
                <a:lnTo>
                  <a:pt x="1432" y="26732"/>
                </a:lnTo>
                <a:lnTo>
                  <a:pt x="0" y="47736"/>
                </a:lnTo>
                <a:lnTo>
                  <a:pt x="6683" y="80196"/>
                </a:lnTo>
                <a:lnTo>
                  <a:pt x="17662" y="100245"/>
                </a:lnTo>
                <a:lnTo>
                  <a:pt x="42008" y="112178"/>
                </a:lnTo>
                <a:lnTo>
                  <a:pt x="74468" y="115043"/>
                </a:lnTo>
                <a:lnTo>
                  <a:pt x="121249" y="100245"/>
                </a:lnTo>
                <a:lnTo>
                  <a:pt x="130318" y="77332"/>
                </a:lnTo>
                <a:lnTo>
                  <a:pt x="132228" y="55373"/>
                </a:lnTo>
                <a:lnTo>
                  <a:pt x="129364" y="26732"/>
                </a:lnTo>
                <a:lnTo>
                  <a:pt x="116475" y="11934"/>
                </a:lnTo>
                <a:lnTo>
                  <a:pt x="94517" y="2387"/>
                </a:lnTo>
                <a:lnTo>
                  <a:pt x="74945" y="0"/>
                </a:lnTo>
                <a:lnTo>
                  <a:pt x="37234" y="477"/>
                </a:lnTo>
                <a:close/>
              </a:path>
            </a:pathLst>
          </a:custGeom>
          <a:solidFill>
            <a:schemeClr val="accent1"/>
          </a:solidFill>
          <a:ln>
            <a:noFill/>
          </a:ln>
        </p:spPr>
      </p:sp>
      <p:cxnSp>
        <p:nvCxnSpPr>
          <p:cNvPr id="1111" name="Google Shape;1111;p50"/>
          <p:cNvCxnSpPr/>
          <p:nvPr/>
        </p:nvCxnSpPr>
        <p:spPr>
          <a:xfrm>
            <a:off x="1258768" y="3630944"/>
            <a:ext cx="3914400" cy="0"/>
          </a:xfrm>
          <a:prstGeom prst="straightConnector1">
            <a:avLst/>
          </a:prstGeom>
          <a:noFill/>
          <a:ln w="9525" cap="flat" cmpd="sng">
            <a:solidFill>
              <a:schemeClr val="dk1"/>
            </a:solidFill>
            <a:prstDash val="solid"/>
            <a:round/>
            <a:headEnd type="none" w="med" len="med"/>
            <a:tailEnd type="none" w="med" len="med"/>
          </a:ln>
        </p:spPr>
      </p:cxnSp>
      <p:cxnSp>
        <p:nvCxnSpPr>
          <p:cNvPr id="1112" name="Google Shape;1112;p50"/>
          <p:cNvCxnSpPr/>
          <p:nvPr/>
        </p:nvCxnSpPr>
        <p:spPr>
          <a:xfrm>
            <a:off x="6873620" y="3582564"/>
            <a:ext cx="3914400" cy="0"/>
          </a:xfrm>
          <a:prstGeom prst="straightConnector1">
            <a:avLst/>
          </a:prstGeom>
          <a:noFill/>
          <a:ln w="9525" cap="flat" cmpd="sng">
            <a:solidFill>
              <a:schemeClr val="dk1"/>
            </a:solidFill>
            <a:prstDash val="solid"/>
            <a:round/>
            <a:headEnd type="none" w="med" len="med"/>
            <a:tailEnd type="none" w="med" len="med"/>
          </a:ln>
        </p:spPr>
      </p:cxnSp>
      <p:sp>
        <p:nvSpPr>
          <p:cNvPr id="1117" name="Google Shape;1117;p50"/>
          <p:cNvSpPr/>
          <p:nvPr/>
        </p:nvSpPr>
        <p:spPr>
          <a:xfrm>
            <a:off x="2829710" y="1368534"/>
            <a:ext cx="409795" cy="38492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18" name="Google Shape;1118;p50"/>
          <p:cNvSpPr/>
          <p:nvPr/>
        </p:nvSpPr>
        <p:spPr>
          <a:xfrm>
            <a:off x="8282807" y="1241778"/>
            <a:ext cx="409795" cy="384929"/>
          </a:xfrm>
          <a:custGeom>
            <a:avLst/>
            <a:gdLst/>
            <a:ahLst/>
            <a:cxnLst/>
            <a:rect l="l" t="t" r="r" b="b"/>
            <a:pathLst>
              <a:path w="4664" h="4381" extrusionOk="0">
                <a:moveTo>
                  <a:pt x="1941" y="498"/>
                </a:moveTo>
                <a:lnTo>
                  <a:pt x="1941" y="510"/>
                </a:lnTo>
                <a:lnTo>
                  <a:pt x="1929" y="498"/>
                </a:lnTo>
                <a:close/>
                <a:moveTo>
                  <a:pt x="2237" y="593"/>
                </a:moveTo>
                <a:cubicBezTo>
                  <a:pt x="2249" y="593"/>
                  <a:pt x="2260" y="593"/>
                  <a:pt x="2273" y="604"/>
                </a:cubicBezTo>
                <a:lnTo>
                  <a:pt x="2273" y="617"/>
                </a:lnTo>
                <a:cubicBezTo>
                  <a:pt x="2260" y="617"/>
                  <a:pt x="2249" y="617"/>
                  <a:pt x="2237" y="604"/>
                </a:cubicBezTo>
                <a:lnTo>
                  <a:pt x="2237" y="593"/>
                </a:lnTo>
                <a:close/>
                <a:moveTo>
                  <a:pt x="2758" y="569"/>
                </a:moveTo>
                <a:cubicBezTo>
                  <a:pt x="2781" y="581"/>
                  <a:pt x="2794" y="593"/>
                  <a:pt x="2805" y="604"/>
                </a:cubicBezTo>
                <a:lnTo>
                  <a:pt x="2770" y="640"/>
                </a:lnTo>
                <a:cubicBezTo>
                  <a:pt x="2758" y="617"/>
                  <a:pt x="2758" y="604"/>
                  <a:pt x="2746" y="581"/>
                </a:cubicBezTo>
                <a:lnTo>
                  <a:pt x="2758" y="569"/>
                </a:lnTo>
                <a:close/>
                <a:moveTo>
                  <a:pt x="3030" y="640"/>
                </a:moveTo>
                <a:cubicBezTo>
                  <a:pt x="3042" y="652"/>
                  <a:pt x="3054" y="664"/>
                  <a:pt x="3054" y="688"/>
                </a:cubicBezTo>
                <a:lnTo>
                  <a:pt x="3030" y="699"/>
                </a:lnTo>
                <a:cubicBezTo>
                  <a:pt x="3018" y="688"/>
                  <a:pt x="3007" y="664"/>
                  <a:pt x="3007" y="652"/>
                </a:cubicBezTo>
                <a:lnTo>
                  <a:pt x="3030" y="640"/>
                </a:lnTo>
                <a:close/>
                <a:moveTo>
                  <a:pt x="1776" y="675"/>
                </a:moveTo>
                <a:cubicBezTo>
                  <a:pt x="1787" y="675"/>
                  <a:pt x="1787" y="688"/>
                  <a:pt x="1811" y="699"/>
                </a:cubicBezTo>
                <a:cubicBezTo>
                  <a:pt x="1787" y="711"/>
                  <a:pt x="1776" y="723"/>
                  <a:pt x="1752" y="723"/>
                </a:cubicBezTo>
                <a:cubicBezTo>
                  <a:pt x="1752" y="711"/>
                  <a:pt x="1740" y="699"/>
                  <a:pt x="1740" y="688"/>
                </a:cubicBezTo>
                <a:cubicBezTo>
                  <a:pt x="1752" y="688"/>
                  <a:pt x="1763" y="675"/>
                  <a:pt x="1776" y="675"/>
                </a:cubicBezTo>
                <a:close/>
                <a:moveTo>
                  <a:pt x="2616" y="759"/>
                </a:moveTo>
                <a:cubicBezTo>
                  <a:pt x="2628" y="770"/>
                  <a:pt x="2639" y="770"/>
                  <a:pt x="2652" y="782"/>
                </a:cubicBezTo>
                <a:lnTo>
                  <a:pt x="2639" y="794"/>
                </a:lnTo>
                <a:cubicBezTo>
                  <a:pt x="2628" y="794"/>
                  <a:pt x="2616" y="782"/>
                  <a:pt x="2604" y="770"/>
                </a:cubicBezTo>
                <a:cubicBezTo>
                  <a:pt x="2616" y="770"/>
                  <a:pt x="2616" y="759"/>
                  <a:pt x="2616" y="759"/>
                </a:cubicBezTo>
                <a:close/>
                <a:moveTo>
                  <a:pt x="1136" y="924"/>
                </a:moveTo>
                <a:cubicBezTo>
                  <a:pt x="1148" y="924"/>
                  <a:pt x="1148" y="924"/>
                  <a:pt x="1160" y="936"/>
                </a:cubicBezTo>
                <a:cubicBezTo>
                  <a:pt x="1160" y="936"/>
                  <a:pt x="1148" y="936"/>
                  <a:pt x="1148" y="948"/>
                </a:cubicBezTo>
                <a:lnTo>
                  <a:pt x="1136" y="948"/>
                </a:lnTo>
                <a:lnTo>
                  <a:pt x="1136" y="924"/>
                </a:lnTo>
                <a:close/>
                <a:moveTo>
                  <a:pt x="3231" y="1030"/>
                </a:moveTo>
                <a:lnTo>
                  <a:pt x="3231" y="1043"/>
                </a:lnTo>
                <a:lnTo>
                  <a:pt x="3207" y="1030"/>
                </a:lnTo>
                <a:close/>
                <a:moveTo>
                  <a:pt x="3456" y="1019"/>
                </a:moveTo>
                <a:cubicBezTo>
                  <a:pt x="3468" y="1019"/>
                  <a:pt x="3468" y="1030"/>
                  <a:pt x="3480" y="1030"/>
                </a:cubicBezTo>
                <a:lnTo>
                  <a:pt x="3480" y="1043"/>
                </a:lnTo>
                <a:lnTo>
                  <a:pt x="3456" y="1043"/>
                </a:lnTo>
                <a:lnTo>
                  <a:pt x="3456" y="1019"/>
                </a:lnTo>
                <a:close/>
                <a:moveTo>
                  <a:pt x="3539" y="959"/>
                </a:moveTo>
                <a:cubicBezTo>
                  <a:pt x="3717" y="1114"/>
                  <a:pt x="3717" y="1125"/>
                  <a:pt x="3622" y="1280"/>
                </a:cubicBezTo>
                <a:cubicBezTo>
                  <a:pt x="3575" y="1232"/>
                  <a:pt x="3610" y="1173"/>
                  <a:pt x="3598" y="1114"/>
                </a:cubicBezTo>
                <a:cubicBezTo>
                  <a:pt x="3586" y="1066"/>
                  <a:pt x="3562" y="1007"/>
                  <a:pt x="3539" y="959"/>
                </a:cubicBezTo>
                <a:close/>
                <a:moveTo>
                  <a:pt x="3835" y="1338"/>
                </a:moveTo>
                <a:cubicBezTo>
                  <a:pt x="3835" y="1351"/>
                  <a:pt x="3835" y="1362"/>
                  <a:pt x="3847" y="1374"/>
                </a:cubicBezTo>
                <a:cubicBezTo>
                  <a:pt x="3835" y="1386"/>
                  <a:pt x="3823" y="1386"/>
                  <a:pt x="3823" y="1398"/>
                </a:cubicBezTo>
                <a:cubicBezTo>
                  <a:pt x="3812" y="1386"/>
                  <a:pt x="3812" y="1374"/>
                  <a:pt x="3812" y="1362"/>
                </a:cubicBezTo>
                <a:cubicBezTo>
                  <a:pt x="3812" y="1351"/>
                  <a:pt x="3823" y="1351"/>
                  <a:pt x="3835" y="1338"/>
                </a:cubicBezTo>
                <a:close/>
                <a:moveTo>
                  <a:pt x="3776" y="1575"/>
                </a:moveTo>
                <a:lnTo>
                  <a:pt x="3788" y="1587"/>
                </a:lnTo>
                <a:lnTo>
                  <a:pt x="3764" y="1587"/>
                </a:lnTo>
                <a:lnTo>
                  <a:pt x="3776" y="1575"/>
                </a:lnTo>
                <a:close/>
                <a:moveTo>
                  <a:pt x="4060" y="1753"/>
                </a:moveTo>
                <a:cubicBezTo>
                  <a:pt x="4048" y="1777"/>
                  <a:pt x="4036" y="1800"/>
                  <a:pt x="4025" y="1812"/>
                </a:cubicBezTo>
                <a:lnTo>
                  <a:pt x="4025" y="1753"/>
                </a:lnTo>
                <a:close/>
                <a:moveTo>
                  <a:pt x="4019" y="1829"/>
                </a:moveTo>
                <a:lnTo>
                  <a:pt x="4019" y="1829"/>
                </a:lnTo>
                <a:cubicBezTo>
                  <a:pt x="4006" y="1868"/>
                  <a:pt x="3987" y="1901"/>
                  <a:pt x="3977" y="1942"/>
                </a:cubicBezTo>
                <a:lnTo>
                  <a:pt x="3954" y="1895"/>
                </a:lnTo>
                <a:lnTo>
                  <a:pt x="4019" y="1829"/>
                </a:lnTo>
                <a:close/>
                <a:moveTo>
                  <a:pt x="588" y="1977"/>
                </a:moveTo>
                <a:cubicBezTo>
                  <a:pt x="589" y="1977"/>
                  <a:pt x="590" y="1977"/>
                  <a:pt x="592" y="1977"/>
                </a:cubicBezTo>
                <a:cubicBezTo>
                  <a:pt x="589" y="1980"/>
                  <a:pt x="588" y="1981"/>
                  <a:pt x="587" y="1981"/>
                </a:cubicBezTo>
                <a:cubicBezTo>
                  <a:pt x="586" y="1981"/>
                  <a:pt x="587" y="1979"/>
                  <a:pt x="588" y="1977"/>
                </a:cubicBezTo>
                <a:close/>
                <a:moveTo>
                  <a:pt x="153" y="2132"/>
                </a:moveTo>
                <a:cubicBezTo>
                  <a:pt x="166" y="2132"/>
                  <a:pt x="166" y="2143"/>
                  <a:pt x="177" y="2143"/>
                </a:cubicBezTo>
                <a:cubicBezTo>
                  <a:pt x="166" y="2155"/>
                  <a:pt x="153" y="2179"/>
                  <a:pt x="142" y="2190"/>
                </a:cubicBezTo>
                <a:lnTo>
                  <a:pt x="130" y="2190"/>
                </a:lnTo>
                <a:cubicBezTo>
                  <a:pt x="130" y="2167"/>
                  <a:pt x="142" y="2155"/>
                  <a:pt x="153" y="2132"/>
                </a:cubicBezTo>
                <a:close/>
                <a:moveTo>
                  <a:pt x="3870" y="2569"/>
                </a:moveTo>
                <a:lnTo>
                  <a:pt x="3870" y="2582"/>
                </a:lnTo>
                <a:lnTo>
                  <a:pt x="3859" y="2569"/>
                </a:lnTo>
                <a:close/>
                <a:moveTo>
                  <a:pt x="4178" y="2582"/>
                </a:moveTo>
                <a:lnTo>
                  <a:pt x="4178" y="2605"/>
                </a:lnTo>
                <a:lnTo>
                  <a:pt x="4167" y="2593"/>
                </a:lnTo>
                <a:lnTo>
                  <a:pt x="4178" y="2582"/>
                </a:lnTo>
                <a:close/>
                <a:moveTo>
                  <a:pt x="805" y="2640"/>
                </a:moveTo>
                <a:lnTo>
                  <a:pt x="805" y="2664"/>
                </a:lnTo>
                <a:lnTo>
                  <a:pt x="793" y="2676"/>
                </a:lnTo>
                <a:lnTo>
                  <a:pt x="793" y="2664"/>
                </a:lnTo>
                <a:cubicBezTo>
                  <a:pt x="793" y="2653"/>
                  <a:pt x="793" y="2653"/>
                  <a:pt x="805" y="2640"/>
                </a:cubicBezTo>
                <a:close/>
                <a:moveTo>
                  <a:pt x="687" y="2711"/>
                </a:moveTo>
                <a:cubicBezTo>
                  <a:pt x="687" y="2735"/>
                  <a:pt x="674" y="2759"/>
                  <a:pt x="674" y="2795"/>
                </a:cubicBezTo>
                <a:cubicBezTo>
                  <a:pt x="674" y="2795"/>
                  <a:pt x="663" y="2795"/>
                  <a:pt x="663" y="2782"/>
                </a:cubicBezTo>
                <a:cubicBezTo>
                  <a:pt x="674" y="2759"/>
                  <a:pt x="674" y="2735"/>
                  <a:pt x="687" y="2711"/>
                </a:cubicBezTo>
                <a:close/>
                <a:moveTo>
                  <a:pt x="887" y="2771"/>
                </a:moveTo>
                <a:cubicBezTo>
                  <a:pt x="887" y="2782"/>
                  <a:pt x="887" y="2782"/>
                  <a:pt x="900" y="2795"/>
                </a:cubicBezTo>
                <a:cubicBezTo>
                  <a:pt x="900" y="2806"/>
                  <a:pt x="900" y="2806"/>
                  <a:pt x="887" y="2818"/>
                </a:cubicBezTo>
                <a:cubicBezTo>
                  <a:pt x="887" y="2806"/>
                  <a:pt x="876" y="2795"/>
                  <a:pt x="876" y="2795"/>
                </a:cubicBezTo>
                <a:cubicBezTo>
                  <a:pt x="876" y="2782"/>
                  <a:pt x="876" y="2782"/>
                  <a:pt x="887" y="2771"/>
                </a:cubicBezTo>
                <a:close/>
                <a:moveTo>
                  <a:pt x="3906" y="2889"/>
                </a:moveTo>
                <a:lnTo>
                  <a:pt x="3930" y="2913"/>
                </a:lnTo>
                <a:lnTo>
                  <a:pt x="3906" y="2937"/>
                </a:lnTo>
                <a:cubicBezTo>
                  <a:pt x="3894" y="2937"/>
                  <a:pt x="3883" y="2924"/>
                  <a:pt x="3883" y="2913"/>
                </a:cubicBezTo>
                <a:lnTo>
                  <a:pt x="3906" y="2889"/>
                </a:lnTo>
                <a:close/>
                <a:moveTo>
                  <a:pt x="532" y="3079"/>
                </a:moveTo>
                <a:cubicBezTo>
                  <a:pt x="532" y="3079"/>
                  <a:pt x="532" y="3090"/>
                  <a:pt x="521" y="3090"/>
                </a:cubicBezTo>
                <a:lnTo>
                  <a:pt x="532" y="3079"/>
                </a:lnTo>
                <a:close/>
                <a:moveTo>
                  <a:pt x="521" y="3090"/>
                </a:moveTo>
                <a:cubicBezTo>
                  <a:pt x="521" y="3102"/>
                  <a:pt x="509" y="3102"/>
                  <a:pt x="509" y="3102"/>
                </a:cubicBezTo>
                <a:lnTo>
                  <a:pt x="521" y="3090"/>
                </a:lnTo>
                <a:close/>
                <a:moveTo>
                  <a:pt x="3883" y="3126"/>
                </a:moveTo>
                <a:lnTo>
                  <a:pt x="3883" y="3150"/>
                </a:lnTo>
                <a:lnTo>
                  <a:pt x="3870" y="3161"/>
                </a:lnTo>
                <a:cubicBezTo>
                  <a:pt x="3870" y="3150"/>
                  <a:pt x="3870" y="3137"/>
                  <a:pt x="3883" y="3126"/>
                </a:cubicBezTo>
                <a:close/>
                <a:moveTo>
                  <a:pt x="1148" y="3161"/>
                </a:moveTo>
                <a:cubicBezTo>
                  <a:pt x="1148" y="3161"/>
                  <a:pt x="1148" y="3173"/>
                  <a:pt x="1160" y="3173"/>
                </a:cubicBezTo>
                <a:cubicBezTo>
                  <a:pt x="1148" y="3185"/>
                  <a:pt x="1148" y="3197"/>
                  <a:pt x="1136" y="3208"/>
                </a:cubicBezTo>
                <a:cubicBezTo>
                  <a:pt x="1136" y="3197"/>
                  <a:pt x="1124" y="3197"/>
                  <a:pt x="1124" y="3197"/>
                </a:cubicBezTo>
                <a:cubicBezTo>
                  <a:pt x="1136" y="3185"/>
                  <a:pt x="1136" y="3173"/>
                  <a:pt x="1148" y="3161"/>
                </a:cubicBezTo>
                <a:close/>
                <a:moveTo>
                  <a:pt x="1006" y="3008"/>
                </a:moveTo>
                <a:cubicBezTo>
                  <a:pt x="1065" y="3090"/>
                  <a:pt x="1029" y="3150"/>
                  <a:pt x="1006" y="3221"/>
                </a:cubicBezTo>
                <a:cubicBezTo>
                  <a:pt x="958" y="3150"/>
                  <a:pt x="947" y="3090"/>
                  <a:pt x="1006" y="3008"/>
                </a:cubicBezTo>
                <a:close/>
                <a:moveTo>
                  <a:pt x="3657" y="3244"/>
                </a:moveTo>
                <a:cubicBezTo>
                  <a:pt x="3669" y="3256"/>
                  <a:pt x="3681" y="3256"/>
                  <a:pt x="3681" y="3256"/>
                </a:cubicBezTo>
                <a:cubicBezTo>
                  <a:pt x="3669" y="3279"/>
                  <a:pt x="3646" y="3303"/>
                  <a:pt x="3633" y="3327"/>
                </a:cubicBezTo>
                <a:cubicBezTo>
                  <a:pt x="3622" y="3327"/>
                  <a:pt x="3610" y="3315"/>
                  <a:pt x="3610" y="3315"/>
                </a:cubicBezTo>
                <a:cubicBezTo>
                  <a:pt x="3622" y="3292"/>
                  <a:pt x="3646" y="3268"/>
                  <a:pt x="3657" y="3244"/>
                </a:cubicBezTo>
                <a:close/>
                <a:moveTo>
                  <a:pt x="2068" y="846"/>
                </a:moveTo>
                <a:cubicBezTo>
                  <a:pt x="2122" y="846"/>
                  <a:pt x="2175" y="852"/>
                  <a:pt x="2225" y="865"/>
                </a:cubicBezTo>
                <a:cubicBezTo>
                  <a:pt x="2462" y="924"/>
                  <a:pt x="2699" y="959"/>
                  <a:pt x="2936" y="1054"/>
                </a:cubicBezTo>
                <a:cubicBezTo>
                  <a:pt x="3231" y="1185"/>
                  <a:pt x="3468" y="1386"/>
                  <a:pt x="3669" y="1646"/>
                </a:cubicBezTo>
                <a:cubicBezTo>
                  <a:pt x="3740" y="1741"/>
                  <a:pt x="3764" y="1859"/>
                  <a:pt x="3788" y="1977"/>
                </a:cubicBezTo>
                <a:cubicBezTo>
                  <a:pt x="3847" y="2369"/>
                  <a:pt x="3740" y="2700"/>
                  <a:pt x="3504" y="3019"/>
                </a:cubicBezTo>
                <a:cubicBezTo>
                  <a:pt x="3362" y="3208"/>
                  <a:pt x="3160" y="3339"/>
                  <a:pt x="2923" y="3386"/>
                </a:cubicBezTo>
                <a:cubicBezTo>
                  <a:pt x="2829" y="3410"/>
                  <a:pt x="2734" y="3410"/>
                  <a:pt x="2639" y="3410"/>
                </a:cubicBezTo>
                <a:lnTo>
                  <a:pt x="2012" y="3410"/>
                </a:lnTo>
                <a:cubicBezTo>
                  <a:pt x="1823" y="3398"/>
                  <a:pt x="1657" y="3351"/>
                  <a:pt x="1491" y="3232"/>
                </a:cubicBezTo>
                <a:cubicBezTo>
                  <a:pt x="1444" y="3197"/>
                  <a:pt x="1384" y="3150"/>
                  <a:pt x="1337" y="3114"/>
                </a:cubicBezTo>
                <a:cubicBezTo>
                  <a:pt x="1077" y="2948"/>
                  <a:pt x="994" y="2700"/>
                  <a:pt x="971" y="2416"/>
                </a:cubicBezTo>
                <a:cubicBezTo>
                  <a:pt x="947" y="2238"/>
                  <a:pt x="971" y="2048"/>
                  <a:pt x="1029" y="1871"/>
                </a:cubicBezTo>
                <a:cubicBezTo>
                  <a:pt x="1089" y="1670"/>
                  <a:pt x="1184" y="1469"/>
                  <a:pt x="1290" y="1280"/>
                </a:cubicBezTo>
                <a:cubicBezTo>
                  <a:pt x="1441" y="1029"/>
                  <a:pt x="1769" y="846"/>
                  <a:pt x="2068" y="846"/>
                </a:cubicBezTo>
                <a:close/>
                <a:moveTo>
                  <a:pt x="1302" y="3398"/>
                </a:moveTo>
                <a:lnTo>
                  <a:pt x="1337" y="3469"/>
                </a:lnTo>
                <a:cubicBezTo>
                  <a:pt x="1337" y="3481"/>
                  <a:pt x="1326" y="3493"/>
                  <a:pt x="1313" y="3505"/>
                </a:cubicBezTo>
                <a:lnTo>
                  <a:pt x="1290" y="3493"/>
                </a:lnTo>
                <a:cubicBezTo>
                  <a:pt x="1290" y="3469"/>
                  <a:pt x="1278" y="3434"/>
                  <a:pt x="1278" y="3410"/>
                </a:cubicBezTo>
                <a:cubicBezTo>
                  <a:pt x="1278" y="3410"/>
                  <a:pt x="1290" y="3398"/>
                  <a:pt x="1302" y="3398"/>
                </a:cubicBezTo>
                <a:close/>
                <a:moveTo>
                  <a:pt x="1745" y="3489"/>
                </a:moveTo>
                <a:cubicBezTo>
                  <a:pt x="1747" y="3489"/>
                  <a:pt x="1750" y="3490"/>
                  <a:pt x="1752" y="3493"/>
                </a:cubicBezTo>
                <a:cubicBezTo>
                  <a:pt x="1763" y="3493"/>
                  <a:pt x="1776" y="3505"/>
                  <a:pt x="1811" y="3540"/>
                </a:cubicBezTo>
                <a:cubicBezTo>
                  <a:pt x="1776" y="3540"/>
                  <a:pt x="1752" y="3540"/>
                  <a:pt x="1740" y="3529"/>
                </a:cubicBezTo>
                <a:cubicBezTo>
                  <a:pt x="1728" y="3529"/>
                  <a:pt x="1716" y="3516"/>
                  <a:pt x="1705" y="3505"/>
                </a:cubicBezTo>
                <a:cubicBezTo>
                  <a:pt x="1724" y="3505"/>
                  <a:pt x="1735" y="3489"/>
                  <a:pt x="1745" y="3489"/>
                </a:cubicBezTo>
                <a:close/>
                <a:moveTo>
                  <a:pt x="1432" y="3587"/>
                </a:moveTo>
                <a:cubicBezTo>
                  <a:pt x="1444" y="3600"/>
                  <a:pt x="1456" y="3623"/>
                  <a:pt x="1468" y="3635"/>
                </a:cubicBezTo>
                <a:cubicBezTo>
                  <a:pt x="1444" y="3635"/>
                  <a:pt x="1432" y="3647"/>
                  <a:pt x="1420" y="3647"/>
                </a:cubicBezTo>
                <a:cubicBezTo>
                  <a:pt x="1408" y="3635"/>
                  <a:pt x="1397" y="3623"/>
                  <a:pt x="1361" y="3611"/>
                </a:cubicBezTo>
                <a:cubicBezTo>
                  <a:pt x="1397" y="3600"/>
                  <a:pt x="1408" y="3587"/>
                  <a:pt x="1432" y="3587"/>
                </a:cubicBezTo>
                <a:close/>
                <a:moveTo>
                  <a:pt x="2166" y="3647"/>
                </a:moveTo>
                <a:cubicBezTo>
                  <a:pt x="2166" y="3658"/>
                  <a:pt x="2178" y="3658"/>
                  <a:pt x="2178" y="3658"/>
                </a:cubicBezTo>
                <a:cubicBezTo>
                  <a:pt x="2178" y="3671"/>
                  <a:pt x="2166" y="3671"/>
                  <a:pt x="2154" y="3671"/>
                </a:cubicBezTo>
                <a:cubicBezTo>
                  <a:pt x="2142" y="3671"/>
                  <a:pt x="2142" y="3671"/>
                  <a:pt x="2131" y="3658"/>
                </a:cubicBezTo>
                <a:cubicBezTo>
                  <a:pt x="2142" y="3658"/>
                  <a:pt x="2154" y="3658"/>
                  <a:pt x="2166" y="3647"/>
                </a:cubicBezTo>
                <a:close/>
                <a:moveTo>
                  <a:pt x="1980" y="3783"/>
                </a:moveTo>
                <a:cubicBezTo>
                  <a:pt x="1982" y="3783"/>
                  <a:pt x="1985" y="3785"/>
                  <a:pt x="1989" y="3789"/>
                </a:cubicBezTo>
                <a:cubicBezTo>
                  <a:pt x="1989" y="3789"/>
                  <a:pt x="2000" y="3789"/>
                  <a:pt x="2000" y="3800"/>
                </a:cubicBezTo>
                <a:lnTo>
                  <a:pt x="1989" y="3800"/>
                </a:lnTo>
                <a:cubicBezTo>
                  <a:pt x="1976" y="3800"/>
                  <a:pt x="1976" y="3789"/>
                  <a:pt x="1965" y="3789"/>
                </a:cubicBezTo>
                <a:cubicBezTo>
                  <a:pt x="1973" y="3789"/>
                  <a:pt x="1975" y="3783"/>
                  <a:pt x="1980" y="3783"/>
                </a:cubicBezTo>
                <a:close/>
                <a:moveTo>
                  <a:pt x="2663" y="3824"/>
                </a:moveTo>
                <a:cubicBezTo>
                  <a:pt x="2663" y="3824"/>
                  <a:pt x="2663" y="3836"/>
                  <a:pt x="2675" y="3848"/>
                </a:cubicBezTo>
                <a:lnTo>
                  <a:pt x="2616" y="3848"/>
                </a:lnTo>
                <a:cubicBezTo>
                  <a:pt x="2628" y="3836"/>
                  <a:pt x="2639" y="3836"/>
                  <a:pt x="2663" y="3824"/>
                </a:cubicBezTo>
                <a:close/>
                <a:moveTo>
                  <a:pt x="2189" y="3990"/>
                </a:moveTo>
                <a:cubicBezTo>
                  <a:pt x="2202" y="3990"/>
                  <a:pt x="2202" y="4002"/>
                  <a:pt x="2213" y="4002"/>
                </a:cubicBezTo>
                <a:cubicBezTo>
                  <a:pt x="2202" y="4013"/>
                  <a:pt x="2202" y="4026"/>
                  <a:pt x="2189" y="4037"/>
                </a:cubicBezTo>
                <a:cubicBezTo>
                  <a:pt x="2189" y="4026"/>
                  <a:pt x="2178" y="4013"/>
                  <a:pt x="2178" y="4002"/>
                </a:cubicBezTo>
                <a:lnTo>
                  <a:pt x="2189" y="3990"/>
                </a:lnTo>
                <a:close/>
                <a:moveTo>
                  <a:pt x="2298" y="1"/>
                </a:moveTo>
                <a:cubicBezTo>
                  <a:pt x="2230" y="1"/>
                  <a:pt x="2164" y="27"/>
                  <a:pt x="2095" y="84"/>
                </a:cubicBezTo>
                <a:cubicBezTo>
                  <a:pt x="2071" y="96"/>
                  <a:pt x="2047" y="120"/>
                  <a:pt x="2036" y="131"/>
                </a:cubicBezTo>
                <a:lnTo>
                  <a:pt x="2000" y="309"/>
                </a:lnTo>
                <a:cubicBezTo>
                  <a:pt x="1847" y="356"/>
                  <a:pt x="1705" y="404"/>
                  <a:pt x="1550" y="451"/>
                </a:cubicBezTo>
                <a:cubicBezTo>
                  <a:pt x="1550" y="451"/>
                  <a:pt x="1539" y="439"/>
                  <a:pt x="1527" y="439"/>
                </a:cubicBezTo>
                <a:lnTo>
                  <a:pt x="1491" y="297"/>
                </a:lnTo>
                <a:cubicBezTo>
                  <a:pt x="1420" y="273"/>
                  <a:pt x="1373" y="249"/>
                  <a:pt x="1313" y="238"/>
                </a:cubicBezTo>
                <a:cubicBezTo>
                  <a:pt x="1297" y="234"/>
                  <a:pt x="1280" y="232"/>
                  <a:pt x="1263" y="232"/>
                </a:cubicBezTo>
                <a:cubicBezTo>
                  <a:pt x="1128" y="232"/>
                  <a:pt x="968" y="350"/>
                  <a:pt x="947" y="486"/>
                </a:cubicBezTo>
                <a:cubicBezTo>
                  <a:pt x="947" y="522"/>
                  <a:pt x="958" y="557"/>
                  <a:pt x="971" y="593"/>
                </a:cubicBezTo>
                <a:cubicBezTo>
                  <a:pt x="1006" y="652"/>
                  <a:pt x="1053" y="711"/>
                  <a:pt x="1100" y="770"/>
                </a:cubicBezTo>
                <a:cubicBezTo>
                  <a:pt x="1006" y="877"/>
                  <a:pt x="947" y="995"/>
                  <a:pt x="840" y="1090"/>
                </a:cubicBezTo>
                <a:cubicBezTo>
                  <a:pt x="816" y="1078"/>
                  <a:pt x="793" y="1066"/>
                  <a:pt x="781" y="1054"/>
                </a:cubicBezTo>
                <a:cubicBezTo>
                  <a:pt x="720" y="1028"/>
                  <a:pt x="667" y="1015"/>
                  <a:pt x="620" y="1015"/>
                </a:cubicBezTo>
                <a:cubicBezTo>
                  <a:pt x="521" y="1015"/>
                  <a:pt x="451" y="1072"/>
                  <a:pt x="402" y="1185"/>
                </a:cubicBezTo>
                <a:cubicBezTo>
                  <a:pt x="355" y="1267"/>
                  <a:pt x="367" y="1327"/>
                  <a:pt x="438" y="1386"/>
                </a:cubicBezTo>
                <a:cubicBezTo>
                  <a:pt x="485" y="1433"/>
                  <a:pt x="545" y="1469"/>
                  <a:pt x="616" y="1528"/>
                </a:cubicBezTo>
                <a:cubicBezTo>
                  <a:pt x="532" y="1658"/>
                  <a:pt x="545" y="1812"/>
                  <a:pt x="438" y="1930"/>
                </a:cubicBezTo>
                <a:cubicBezTo>
                  <a:pt x="355" y="1930"/>
                  <a:pt x="272" y="1942"/>
                  <a:pt x="177" y="1954"/>
                </a:cubicBezTo>
                <a:cubicBezTo>
                  <a:pt x="71" y="1966"/>
                  <a:pt x="24" y="2037"/>
                  <a:pt x="11" y="2179"/>
                </a:cubicBezTo>
                <a:cubicBezTo>
                  <a:pt x="0" y="2309"/>
                  <a:pt x="59" y="2427"/>
                  <a:pt x="153" y="2451"/>
                </a:cubicBezTo>
                <a:cubicBezTo>
                  <a:pt x="189" y="2463"/>
                  <a:pt x="237" y="2463"/>
                  <a:pt x="284" y="2475"/>
                </a:cubicBezTo>
                <a:cubicBezTo>
                  <a:pt x="319" y="2475"/>
                  <a:pt x="355" y="2487"/>
                  <a:pt x="379" y="2498"/>
                </a:cubicBezTo>
                <a:cubicBezTo>
                  <a:pt x="390" y="2522"/>
                  <a:pt x="402" y="2534"/>
                  <a:pt x="402" y="2546"/>
                </a:cubicBezTo>
                <a:cubicBezTo>
                  <a:pt x="426" y="2653"/>
                  <a:pt x="438" y="2759"/>
                  <a:pt x="450" y="2877"/>
                </a:cubicBezTo>
                <a:cubicBezTo>
                  <a:pt x="414" y="2913"/>
                  <a:pt x="379" y="2948"/>
                  <a:pt x="343" y="2995"/>
                </a:cubicBezTo>
                <a:cubicBezTo>
                  <a:pt x="248" y="3090"/>
                  <a:pt x="248" y="3232"/>
                  <a:pt x="367" y="3315"/>
                </a:cubicBezTo>
                <a:cubicBezTo>
                  <a:pt x="379" y="3327"/>
                  <a:pt x="390" y="3339"/>
                  <a:pt x="402" y="3339"/>
                </a:cubicBezTo>
                <a:cubicBezTo>
                  <a:pt x="449" y="3379"/>
                  <a:pt x="492" y="3401"/>
                  <a:pt x="538" y="3401"/>
                </a:cubicBezTo>
                <a:cubicBezTo>
                  <a:pt x="573" y="3401"/>
                  <a:pt x="610" y="3388"/>
                  <a:pt x="651" y="3363"/>
                </a:cubicBezTo>
                <a:cubicBezTo>
                  <a:pt x="674" y="3339"/>
                  <a:pt x="710" y="3315"/>
                  <a:pt x="745" y="3292"/>
                </a:cubicBezTo>
                <a:cubicBezTo>
                  <a:pt x="876" y="3422"/>
                  <a:pt x="994" y="3529"/>
                  <a:pt x="1113" y="3647"/>
                </a:cubicBezTo>
                <a:cubicBezTo>
                  <a:pt x="1089" y="3729"/>
                  <a:pt x="1065" y="3800"/>
                  <a:pt x="1042" y="3871"/>
                </a:cubicBezTo>
                <a:cubicBezTo>
                  <a:pt x="1124" y="3931"/>
                  <a:pt x="1195" y="3978"/>
                  <a:pt x="1266" y="4013"/>
                </a:cubicBezTo>
                <a:cubicBezTo>
                  <a:pt x="1336" y="4051"/>
                  <a:pt x="1391" y="4069"/>
                  <a:pt x="1440" y="4069"/>
                </a:cubicBezTo>
                <a:cubicBezTo>
                  <a:pt x="1514" y="4069"/>
                  <a:pt x="1573" y="4024"/>
                  <a:pt x="1645" y="3931"/>
                </a:cubicBezTo>
                <a:cubicBezTo>
                  <a:pt x="1657" y="3907"/>
                  <a:pt x="1669" y="3895"/>
                  <a:pt x="1681" y="3871"/>
                </a:cubicBezTo>
                <a:cubicBezTo>
                  <a:pt x="1787" y="3895"/>
                  <a:pt x="1882" y="3884"/>
                  <a:pt x="1965" y="3955"/>
                </a:cubicBezTo>
                <a:cubicBezTo>
                  <a:pt x="1976" y="4026"/>
                  <a:pt x="1976" y="4108"/>
                  <a:pt x="1976" y="4179"/>
                </a:cubicBezTo>
                <a:cubicBezTo>
                  <a:pt x="2000" y="4286"/>
                  <a:pt x="2047" y="4333"/>
                  <a:pt x="2154" y="4357"/>
                </a:cubicBezTo>
                <a:cubicBezTo>
                  <a:pt x="2202" y="4368"/>
                  <a:pt x="2249" y="4381"/>
                  <a:pt x="2308" y="4381"/>
                </a:cubicBezTo>
                <a:cubicBezTo>
                  <a:pt x="2367" y="4381"/>
                  <a:pt x="2438" y="4368"/>
                  <a:pt x="2497" y="4345"/>
                </a:cubicBezTo>
                <a:cubicBezTo>
                  <a:pt x="2580" y="4310"/>
                  <a:pt x="2604" y="4250"/>
                  <a:pt x="2592" y="4168"/>
                </a:cubicBezTo>
                <a:cubicBezTo>
                  <a:pt x="2580" y="4108"/>
                  <a:pt x="2544" y="4049"/>
                  <a:pt x="2592" y="3978"/>
                </a:cubicBezTo>
                <a:cubicBezTo>
                  <a:pt x="2639" y="3966"/>
                  <a:pt x="2710" y="3955"/>
                  <a:pt x="2770" y="3955"/>
                </a:cubicBezTo>
                <a:cubicBezTo>
                  <a:pt x="2841" y="3942"/>
                  <a:pt x="2900" y="3942"/>
                  <a:pt x="2959" y="3931"/>
                </a:cubicBezTo>
                <a:cubicBezTo>
                  <a:pt x="2983" y="3966"/>
                  <a:pt x="2994" y="3978"/>
                  <a:pt x="3007" y="4002"/>
                </a:cubicBezTo>
                <a:cubicBezTo>
                  <a:pt x="3079" y="4132"/>
                  <a:pt x="3138" y="4196"/>
                  <a:pt x="3225" y="4196"/>
                </a:cubicBezTo>
                <a:cubicBezTo>
                  <a:pt x="3279" y="4196"/>
                  <a:pt x="3345" y="4171"/>
                  <a:pt x="3433" y="4120"/>
                </a:cubicBezTo>
                <a:cubicBezTo>
                  <a:pt x="3515" y="4073"/>
                  <a:pt x="3551" y="4002"/>
                  <a:pt x="3539" y="3895"/>
                </a:cubicBezTo>
                <a:cubicBezTo>
                  <a:pt x="3527" y="3836"/>
                  <a:pt x="3515" y="3789"/>
                  <a:pt x="3491" y="3729"/>
                </a:cubicBezTo>
                <a:cubicBezTo>
                  <a:pt x="3598" y="3635"/>
                  <a:pt x="3693" y="3540"/>
                  <a:pt x="3799" y="3481"/>
                </a:cubicBezTo>
                <a:cubicBezTo>
                  <a:pt x="3889" y="3526"/>
                  <a:pt x="3954" y="3550"/>
                  <a:pt x="4010" y="3550"/>
                </a:cubicBezTo>
                <a:cubicBezTo>
                  <a:pt x="4085" y="3550"/>
                  <a:pt x="4143" y="3506"/>
                  <a:pt x="4225" y="3410"/>
                </a:cubicBezTo>
                <a:cubicBezTo>
                  <a:pt x="4285" y="3339"/>
                  <a:pt x="4332" y="3268"/>
                  <a:pt x="4380" y="3185"/>
                </a:cubicBezTo>
                <a:cubicBezTo>
                  <a:pt x="4403" y="3150"/>
                  <a:pt x="4403" y="3102"/>
                  <a:pt x="4415" y="3055"/>
                </a:cubicBezTo>
                <a:cubicBezTo>
                  <a:pt x="4356" y="3031"/>
                  <a:pt x="4320" y="3008"/>
                  <a:pt x="4273" y="2984"/>
                </a:cubicBezTo>
                <a:cubicBezTo>
                  <a:pt x="4214" y="2948"/>
                  <a:pt x="4202" y="2901"/>
                  <a:pt x="4214" y="2853"/>
                </a:cubicBezTo>
                <a:cubicBezTo>
                  <a:pt x="4249" y="2735"/>
                  <a:pt x="4296" y="2629"/>
                  <a:pt x="4332" y="2522"/>
                </a:cubicBezTo>
                <a:cubicBezTo>
                  <a:pt x="4380" y="2511"/>
                  <a:pt x="4415" y="2498"/>
                  <a:pt x="4451" y="2487"/>
                </a:cubicBezTo>
                <a:cubicBezTo>
                  <a:pt x="4604" y="2440"/>
                  <a:pt x="4664" y="2369"/>
                  <a:pt x="4664" y="2214"/>
                </a:cubicBezTo>
                <a:cubicBezTo>
                  <a:pt x="4651" y="2132"/>
                  <a:pt x="4651" y="2037"/>
                  <a:pt x="4640" y="1977"/>
                </a:cubicBezTo>
                <a:cubicBezTo>
                  <a:pt x="4545" y="1859"/>
                  <a:pt x="4403" y="1930"/>
                  <a:pt x="4309" y="1859"/>
                </a:cubicBezTo>
                <a:cubicBezTo>
                  <a:pt x="4285" y="1764"/>
                  <a:pt x="4238" y="1670"/>
                  <a:pt x="4261" y="1564"/>
                </a:cubicBezTo>
                <a:cubicBezTo>
                  <a:pt x="4438" y="1445"/>
                  <a:pt x="4462" y="1362"/>
                  <a:pt x="4367" y="1196"/>
                </a:cubicBezTo>
                <a:cubicBezTo>
                  <a:pt x="4332" y="1149"/>
                  <a:pt x="4309" y="1090"/>
                  <a:pt x="4238" y="1054"/>
                </a:cubicBezTo>
                <a:cubicBezTo>
                  <a:pt x="4216" y="1046"/>
                  <a:pt x="4197" y="1042"/>
                  <a:pt x="4179" y="1042"/>
                </a:cubicBezTo>
                <a:cubicBezTo>
                  <a:pt x="4097" y="1042"/>
                  <a:pt x="4045" y="1116"/>
                  <a:pt x="3977" y="1125"/>
                </a:cubicBezTo>
                <a:cubicBezTo>
                  <a:pt x="3870" y="1019"/>
                  <a:pt x="3764" y="912"/>
                  <a:pt x="3657" y="794"/>
                </a:cubicBezTo>
                <a:cubicBezTo>
                  <a:pt x="3681" y="759"/>
                  <a:pt x="3717" y="735"/>
                  <a:pt x="3728" y="711"/>
                </a:cubicBezTo>
                <a:cubicBezTo>
                  <a:pt x="3740" y="675"/>
                  <a:pt x="3764" y="628"/>
                  <a:pt x="3752" y="604"/>
                </a:cubicBezTo>
                <a:cubicBezTo>
                  <a:pt x="3728" y="533"/>
                  <a:pt x="3693" y="475"/>
                  <a:pt x="3646" y="415"/>
                </a:cubicBezTo>
                <a:cubicBezTo>
                  <a:pt x="3600" y="357"/>
                  <a:pt x="3542" y="331"/>
                  <a:pt x="3484" y="331"/>
                </a:cubicBezTo>
                <a:cubicBezTo>
                  <a:pt x="3421" y="331"/>
                  <a:pt x="3357" y="360"/>
                  <a:pt x="3302" y="415"/>
                </a:cubicBezTo>
                <a:cubicBezTo>
                  <a:pt x="3278" y="451"/>
                  <a:pt x="3255" y="475"/>
                  <a:pt x="3231" y="498"/>
                </a:cubicBezTo>
                <a:cubicBezTo>
                  <a:pt x="3042" y="427"/>
                  <a:pt x="2865" y="368"/>
                  <a:pt x="2675" y="309"/>
                </a:cubicBezTo>
                <a:cubicBezTo>
                  <a:pt x="2639" y="96"/>
                  <a:pt x="2663" y="143"/>
                  <a:pt x="2486" y="60"/>
                </a:cubicBezTo>
                <a:cubicBezTo>
                  <a:pt x="2419" y="21"/>
                  <a:pt x="2358" y="1"/>
                  <a:pt x="229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3DE31D85-9743-4005-984E-E5C0C1655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620" y="1274257"/>
            <a:ext cx="1299609" cy="1377109"/>
          </a:xfrm>
          <a:prstGeom prst="rect">
            <a:avLst/>
          </a:prstGeom>
        </p:spPr>
      </p:pic>
      <p:pic>
        <p:nvPicPr>
          <p:cNvPr id="19" name="Picture 18">
            <a:extLst>
              <a:ext uri="{FF2B5EF4-FFF2-40B4-BE49-F238E27FC236}">
                <a16:creationId xmlns:a16="http://schemas.microsoft.com/office/drawing/2014/main" id="{B7EAA74D-996B-466F-8447-A82909E04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50" y="1430476"/>
            <a:ext cx="1299609" cy="1377109"/>
          </a:xfrm>
          <a:prstGeom prst="rect">
            <a:avLst/>
          </a:prstGeom>
        </p:spPr>
      </p:pic>
      <p:cxnSp>
        <p:nvCxnSpPr>
          <p:cNvPr id="15" name="Google Shape;895;p43">
            <a:extLst>
              <a:ext uri="{FF2B5EF4-FFF2-40B4-BE49-F238E27FC236}">
                <a16:creationId xmlns:a16="http://schemas.microsoft.com/office/drawing/2014/main" id="{A83C5E21-F440-4A44-9CAB-57D635A358EE}"/>
              </a:ext>
            </a:extLst>
          </p:cNvPr>
          <p:cNvCxnSpPr/>
          <p:nvPr/>
        </p:nvCxnSpPr>
        <p:spPr>
          <a:xfrm>
            <a:off x="970723" y="1356967"/>
            <a:ext cx="5404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33672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31" name="TextBox 30">
            <a:extLst>
              <a:ext uri="{FF2B5EF4-FFF2-40B4-BE49-F238E27FC236}">
                <a16:creationId xmlns:a16="http://schemas.microsoft.com/office/drawing/2014/main" id="{5A1B6833-3671-4455-84E9-64AC981F8F60}"/>
              </a:ext>
            </a:extLst>
          </p:cNvPr>
          <p:cNvSpPr txBox="1"/>
          <p:nvPr/>
        </p:nvSpPr>
        <p:spPr>
          <a:xfrm>
            <a:off x="-237348" y="257549"/>
            <a:ext cx="9212011" cy="707886"/>
          </a:xfrm>
          <a:prstGeom prst="rect">
            <a:avLst/>
          </a:prstGeom>
          <a:noFill/>
        </p:spPr>
        <p:txBody>
          <a:bodyPr wrap="square" rtlCol="0">
            <a:spAutoFit/>
          </a:bodyPr>
          <a:lstStyle/>
          <a:p>
            <a:pPr marL="0" lvl="0" indent="0" algn="ctr" rtl="0">
              <a:spcBef>
                <a:spcPts val="0"/>
              </a:spcBef>
              <a:spcAft>
                <a:spcPts val="0"/>
              </a:spcAft>
              <a:buNone/>
            </a:pPr>
            <a:r>
              <a:rPr lang="en-US" sz="4000" u="sng" dirty="0">
                <a:solidFill>
                  <a:schemeClr val="lt1"/>
                </a:solidFill>
                <a:latin typeface="Roboto Black"/>
                <a:ea typeface="Roboto Black"/>
                <a:cs typeface="Roboto Black"/>
                <a:sym typeface="Roboto Black"/>
              </a:rPr>
              <a:t>PROPOSED SYSTEM FLOW CHART</a:t>
            </a:r>
            <a:endParaRPr lang="en-US" sz="4000" u="sng" dirty="0"/>
          </a:p>
        </p:txBody>
      </p:sp>
      <p:sp>
        <p:nvSpPr>
          <p:cNvPr id="4" name="Oval 3">
            <a:extLst>
              <a:ext uri="{FF2B5EF4-FFF2-40B4-BE49-F238E27FC236}">
                <a16:creationId xmlns:a16="http://schemas.microsoft.com/office/drawing/2014/main" id="{56E6D453-76D1-40BF-9892-2B73D6D15DD7}"/>
              </a:ext>
            </a:extLst>
          </p:cNvPr>
          <p:cNvSpPr/>
          <p:nvPr/>
        </p:nvSpPr>
        <p:spPr>
          <a:xfrm>
            <a:off x="5695212" y="1144152"/>
            <a:ext cx="963627" cy="463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5" name="Rectangle 4">
            <a:extLst>
              <a:ext uri="{FF2B5EF4-FFF2-40B4-BE49-F238E27FC236}">
                <a16:creationId xmlns:a16="http://schemas.microsoft.com/office/drawing/2014/main" id="{513AB08C-FEB2-4777-B6B3-AC7650C47D37}"/>
              </a:ext>
            </a:extLst>
          </p:cNvPr>
          <p:cNvSpPr/>
          <p:nvPr/>
        </p:nvSpPr>
        <p:spPr>
          <a:xfrm>
            <a:off x="5699281" y="2740287"/>
            <a:ext cx="1162113" cy="46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Capturing image</a:t>
            </a:r>
            <a:endParaRPr lang="en-IN" sz="1600" dirty="0"/>
          </a:p>
        </p:txBody>
      </p:sp>
      <p:sp>
        <p:nvSpPr>
          <p:cNvPr id="40" name="Oval 39">
            <a:extLst>
              <a:ext uri="{FF2B5EF4-FFF2-40B4-BE49-F238E27FC236}">
                <a16:creationId xmlns:a16="http://schemas.microsoft.com/office/drawing/2014/main" id="{04D1C396-72C4-4549-A11F-F70DF13CB156}"/>
              </a:ext>
            </a:extLst>
          </p:cNvPr>
          <p:cNvSpPr/>
          <p:nvPr/>
        </p:nvSpPr>
        <p:spPr>
          <a:xfrm>
            <a:off x="5686797" y="1909709"/>
            <a:ext cx="1062866" cy="439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camera</a:t>
            </a:r>
            <a:endParaRPr lang="en-IN" dirty="0"/>
          </a:p>
        </p:txBody>
      </p:sp>
      <p:sp>
        <p:nvSpPr>
          <p:cNvPr id="41" name="Rectangle 40">
            <a:extLst>
              <a:ext uri="{FF2B5EF4-FFF2-40B4-BE49-F238E27FC236}">
                <a16:creationId xmlns:a16="http://schemas.microsoft.com/office/drawing/2014/main" id="{8E126118-97EE-43D9-B4A2-5B4636FBA183}"/>
              </a:ext>
            </a:extLst>
          </p:cNvPr>
          <p:cNvSpPr/>
          <p:nvPr/>
        </p:nvSpPr>
        <p:spPr>
          <a:xfrm>
            <a:off x="5699283" y="3602757"/>
            <a:ext cx="1162111" cy="46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Face detection</a:t>
            </a:r>
            <a:endParaRPr lang="en-IN" sz="1600" dirty="0"/>
          </a:p>
        </p:txBody>
      </p:sp>
      <p:sp>
        <p:nvSpPr>
          <p:cNvPr id="42" name="Rectangle 41">
            <a:extLst>
              <a:ext uri="{FF2B5EF4-FFF2-40B4-BE49-F238E27FC236}">
                <a16:creationId xmlns:a16="http://schemas.microsoft.com/office/drawing/2014/main" id="{398698D3-2404-4C27-B2C2-6635F777930D}"/>
              </a:ext>
            </a:extLst>
          </p:cNvPr>
          <p:cNvSpPr/>
          <p:nvPr/>
        </p:nvSpPr>
        <p:spPr>
          <a:xfrm>
            <a:off x="5686797" y="4368314"/>
            <a:ext cx="1156993" cy="46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Face Recognize</a:t>
            </a:r>
            <a:endParaRPr lang="en-IN" sz="1600" dirty="0"/>
          </a:p>
        </p:txBody>
      </p:sp>
      <p:sp>
        <p:nvSpPr>
          <p:cNvPr id="43" name="Rectangle 42">
            <a:extLst>
              <a:ext uri="{FF2B5EF4-FFF2-40B4-BE49-F238E27FC236}">
                <a16:creationId xmlns:a16="http://schemas.microsoft.com/office/drawing/2014/main" id="{5517C2EF-8231-4803-80EE-F39428DC3A19}"/>
              </a:ext>
            </a:extLst>
          </p:cNvPr>
          <p:cNvSpPr/>
          <p:nvPr/>
        </p:nvSpPr>
        <p:spPr>
          <a:xfrm>
            <a:off x="5639734" y="5115199"/>
            <a:ext cx="1156991" cy="46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Face matched</a:t>
            </a:r>
            <a:endParaRPr lang="en-IN" sz="1600" dirty="0"/>
          </a:p>
        </p:txBody>
      </p:sp>
      <p:sp>
        <p:nvSpPr>
          <p:cNvPr id="45" name="Oval 44">
            <a:extLst>
              <a:ext uri="{FF2B5EF4-FFF2-40B4-BE49-F238E27FC236}">
                <a16:creationId xmlns:a16="http://schemas.microsoft.com/office/drawing/2014/main" id="{E97125CB-44FE-4B8B-A9DD-9901AC3200F3}"/>
              </a:ext>
            </a:extLst>
          </p:cNvPr>
          <p:cNvSpPr/>
          <p:nvPr/>
        </p:nvSpPr>
        <p:spPr>
          <a:xfrm>
            <a:off x="5741143" y="6160463"/>
            <a:ext cx="1008520" cy="439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endParaRPr lang="en-IN" dirty="0"/>
          </a:p>
        </p:txBody>
      </p:sp>
      <p:sp>
        <p:nvSpPr>
          <p:cNvPr id="6" name="Rectangle: Rounded Corners 5">
            <a:extLst>
              <a:ext uri="{FF2B5EF4-FFF2-40B4-BE49-F238E27FC236}">
                <a16:creationId xmlns:a16="http://schemas.microsoft.com/office/drawing/2014/main" id="{1DDBBD87-A5B2-44C4-9522-7D8DF266FBCF}"/>
              </a:ext>
            </a:extLst>
          </p:cNvPr>
          <p:cNvSpPr/>
          <p:nvPr/>
        </p:nvSpPr>
        <p:spPr>
          <a:xfrm>
            <a:off x="3453369" y="4375446"/>
            <a:ext cx="1156996" cy="463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Face database</a:t>
            </a:r>
            <a:endParaRPr lang="en-IN" sz="1600" dirty="0"/>
          </a:p>
        </p:txBody>
      </p:sp>
      <p:sp>
        <p:nvSpPr>
          <p:cNvPr id="7" name="Arrow: Down 6">
            <a:extLst>
              <a:ext uri="{FF2B5EF4-FFF2-40B4-BE49-F238E27FC236}">
                <a16:creationId xmlns:a16="http://schemas.microsoft.com/office/drawing/2014/main" id="{9E87D1C4-4916-4D44-8B74-433440859CD0}"/>
              </a:ext>
            </a:extLst>
          </p:cNvPr>
          <p:cNvSpPr/>
          <p:nvPr/>
        </p:nvSpPr>
        <p:spPr>
          <a:xfrm>
            <a:off x="6051331" y="2450782"/>
            <a:ext cx="333798" cy="231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64F6A7D8-A864-4EC2-BFCF-5717DF23BF50}"/>
              </a:ext>
            </a:extLst>
          </p:cNvPr>
          <p:cNvSpPr/>
          <p:nvPr/>
        </p:nvSpPr>
        <p:spPr>
          <a:xfrm>
            <a:off x="6010126" y="1655686"/>
            <a:ext cx="333798" cy="242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Down 48">
            <a:extLst>
              <a:ext uri="{FF2B5EF4-FFF2-40B4-BE49-F238E27FC236}">
                <a16:creationId xmlns:a16="http://schemas.microsoft.com/office/drawing/2014/main" id="{1589B2C6-330F-4970-A0CC-10ABB87D7594}"/>
              </a:ext>
            </a:extLst>
          </p:cNvPr>
          <p:cNvSpPr/>
          <p:nvPr/>
        </p:nvSpPr>
        <p:spPr>
          <a:xfrm>
            <a:off x="6098394" y="3332925"/>
            <a:ext cx="333798" cy="192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Down 49">
            <a:extLst>
              <a:ext uri="{FF2B5EF4-FFF2-40B4-BE49-F238E27FC236}">
                <a16:creationId xmlns:a16="http://schemas.microsoft.com/office/drawing/2014/main" id="{92938321-7C77-4CE9-9751-45ABAAFB459A}"/>
              </a:ext>
            </a:extLst>
          </p:cNvPr>
          <p:cNvSpPr/>
          <p:nvPr/>
        </p:nvSpPr>
        <p:spPr>
          <a:xfrm>
            <a:off x="6057627" y="4066516"/>
            <a:ext cx="333798" cy="2784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Down 50">
            <a:extLst>
              <a:ext uri="{FF2B5EF4-FFF2-40B4-BE49-F238E27FC236}">
                <a16:creationId xmlns:a16="http://schemas.microsoft.com/office/drawing/2014/main" id="{E54C9837-8C15-4B5A-B276-0AABB57297B2}"/>
              </a:ext>
            </a:extLst>
          </p:cNvPr>
          <p:cNvSpPr/>
          <p:nvPr/>
        </p:nvSpPr>
        <p:spPr>
          <a:xfrm>
            <a:off x="6051331" y="4813178"/>
            <a:ext cx="333798" cy="2784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Down 51">
            <a:extLst>
              <a:ext uri="{FF2B5EF4-FFF2-40B4-BE49-F238E27FC236}">
                <a16:creationId xmlns:a16="http://schemas.microsoft.com/office/drawing/2014/main" id="{C71A7FC6-B932-4086-8FB7-B5C8E847CD69}"/>
              </a:ext>
            </a:extLst>
          </p:cNvPr>
          <p:cNvSpPr/>
          <p:nvPr/>
        </p:nvSpPr>
        <p:spPr>
          <a:xfrm>
            <a:off x="6051331" y="5711028"/>
            <a:ext cx="333798" cy="439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37B2F6B6-9E7F-48C0-BD2D-01A1290D74C9}"/>
              </a:ext>
            </a:extLst>
          </p:cNvPr>
          <p:cNvSpPr/>
          <p:nvPr/>
        </p:nvSpPr>
        <p:spPr>
          <a:xfrm>
            <a:off x="4880295" y="4458576"/>
            <a:ext cx="457200" cy="297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Down 53">
            <a:extLst>
              <a:ext uri="{FF2B5EF4-FFF2-40B4-BE49-F238E27FC236}">
                <a16:creationId xmlns:a16="http://schemas.microsoft.com/office/drawing/2014/main" id="{8DFDFF3D-1912-45FB-A5AC-014A0B1D09B7}"/>
              </a:ext>
            </a:extLst>
          </p:cNvPr>
          <p:cNvSpPr/>
          <p:nvPr/>
        </p:nvSpPr>
        <p:spPr>
          <a:xfrm rot="16200000">
            <a:off x="7129586" y="4971055"/>
            <a:ext cx="269950" cy="806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B3EBBE18-610E-4EA0-84E6-EE06A35A8644}"/>
              </a:ext>
            </a:extLst>
          </p:cNvPr>
          <p:cNvSpPr/>
          <p:nvPr/>
        </p:nvSpPr>
        <p:spPr>
          <a:xfrm>
            <a:off x="7829438" y="5142341"/>
            <a:ext cx="1314559" cy="46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Attendance server</a:t>
            </a:r>
            <a:endParaRPr lang="en-IN" sz="1600" dirty="0"/>
          </a:p>
        </p:txBody>
      </p:sp>
      <p:cxnSp>
        <p:nvCxnSpPr>
          <p:cNvPr id="19" name="Straight Arrow Connector 18">
            <a:extLst>
              <a:ext uri="{FF2B5EF4-FFF2-40B4-BE49-F238E27FC236}">
                <a16:creationId xmlns:a16="http://schemas.microsoft.com/office/drawing/2014/main" id="{96067AE8-2BC7-4F1A-B72E-51C6D50C6F70}"/>
              </a:ext>
            </a:extLst>
          </p:cNvPr>
          <p:cNvCxnSpPr>
            <a:cxnSpLocks/>
          </p:cNvCxnSpPr>
          <p:nvPr/>
        </p:nvCxnSpPr>
        <p:spPr>
          <a:xfrm>
            <a:off x="3163077" y="2893596"/>
            <a:ext cx="2334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6A9954-02A2-4272-9E23-BADDE8A2B06A}"/>
              </a:ext>
            </a:extLst>
          </p:cNvPr>
          <p:cNvCxnSpPr/>
          <p:nvPr/>
        </p:nvCxnSpPr>
        <p:spPr>
          <a:xfrm>
            <a:off x="3163077" y="2902998"/>
            <a:ext cx="0" cy="300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9D770FE-00E3-4F1E-B570-6056DA7616B5}"/>
              </a:ext>
            </a:extLst>
          </p:cNvPr>
          <p:cNvCxnSpPr/>
          <p:nvPr/>
        </p:nvCxnSpPr>
        <p:spPr>
          <a:xfrm>
            <a:off x="3163077" y="5906416"/>
            <a:ext cx="28945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Sine</Template>
  <TotalTime>119</TotalTime>
  <Words>541</Words>
  <Application>Microsoft Office PowerPoint</Application>
  <PresentationFormat>Widescreen</PresentationFormat>
  <Paragraphs>112</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Avenir Next LT Pro</vt:lpstr>
      <vt:lpstr>Calibri</vt:lpstr>
      <vt:lpstr>Oxanium ExtraBold</vt:lpstr>
      <vt:lpstr>Posterama</vt:lpstr>
      <vt:lpstr>Rajdhani Medium</vt:lpstr>
      <vt:lpstr>Roboto Black</vt:lpstr>
      <vt:lpstr>Wingdings</vt:lpstr>
      <vt:lpstr>SineVTI</vt:lpstr>
      <vt:lpstr>PowerPoint Presentation</vt:lpstr>
      <vt:lpstr>TABLE OF CONTENTS</vt:lpstr>
      <vt:lpstr>INTRODUTION</vt:lpstr>
      <vt:lpstr>BACKGROUND</vt:lpstr>
      <vt:lpstr>PROBLEM STATEMENT</vt:lpstr>
      <vt:lpstr>AIM AND OBJECTIVE</vt:lpstr>
      <vt:lpstr>PROJECT LIFE CYCLE</vt:lpstr>
      <vt:lpstr>REQUIREMENTS</vt:lpstr>
      <vt:lpstr>PowerPoint Presentation</vt:lpstr>
      <vt:lpstr>ADVANTAGE</vt:lpstr>
      <vt:lpstr>PROJECT CHALLENGES</vt:lpstr>
      <vt:lpstr>﻿Proposed System Outcome </vt:lpstr>
      <vt:lpstr>Reference: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jogendra kumawat</dc:creator>
  <cp:lastModifiedBy>jogendra kumawat</cp:lastModifiedBy>
  <cp:revision>11</cp:revision>
  <dcterms:created xsi:type="dcterms:W3CDTF">2022-11-18T18:00:58Z</dcterms:created>
  <dcterms:modified xsi:type="dcterms:W3CDTF">2022-11-19T05:35:00Z</dcterms:modified>
</cp:coreProperties>
</file>