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6B691-DF9C-4B23-B204-311446F30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15D61D-8351-4FC2-BC6E-01F495D29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646EE-588B-4787-8C43-55186743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574-B40A-4D4D-AC17-FA3CA2EF30B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B607FC-6DE9-4C10-A600-E00DA930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28A753-55A7-47BE-9556-4D7869DE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8B2-FBE5-4301-BF9C-5E00C4676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86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AFF34-BF17-47D4-AA0D-84D70BED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AB4E49-C97B-474F-9ED6-53C29509C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DF7EB8-CEA7-43B1-83C0-797F837F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574-B40A-4D4D-AC17-FA3CA2EF30B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56D34D-D49A-485D-ADAB-C24AEB74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42775D-931D-400C-AE12-C179911A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8B2-FBE5-4301-BF9C-5E00C4676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38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2F9C3D-86A5-4D04-9308-063D2E696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7F691F-F357-444C-A1C1-5F4D79861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231C8E-FBBC-4018-B798-A01065BB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574-B40A-4D4D-AC17-FA3CA2EF30B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3C6B2-7AF7-4A8B-8172-735751BF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2B2347-A9F9-48CA-81F2-2E8A0BAA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8B2-FBE5-4301-BF9C-5E00C4676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19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E950B-A7D9-4CBE-B2AC-7EFE52E7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7264A-208A-46D1-ACAF-EFC16A5D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110C97-7180-4682-A93E-92AF3F2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574-B40A-4D4D-AC17-FA3CA2EF30B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0BD9A9-33BE-4D75-815D-EAEFACAF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A0C0AE-9C34-44E9-9461-4D45F36C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8B2-FBE5-4301-BF9C-5E00C4676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6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FDD0C-DD67-448F-9D0A-E976C65F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F7027C-44F9-4D31-8934-12D3C3DE7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D8686D-1083-411B-8A10-EC4447B3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574-B40A-4D4D-AC17-FA3CA2EF30B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173CF8-BF3E-4ADA-96E0-1D8DDC47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901A5B-40EA-4AC2-8469-E168AD3D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8B2-FBE5-4301-BF9C-5E00C4676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05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26F82-4355-42CA-8839-97F820BD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C08616-81D9-42AA-B063-9F0C00163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7B22F0-AAE9-455E-B4AF-070733FF8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D46440-4673-4845-BFEA-971F8168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574-B40A-4D4D-AC17-FA3CA2EF30B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47C1F5-2D41-4723-AA37-33434254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474857-F0F0-4308-AEBC-7EAB0D74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8B2-FBE5-4301-BF9C-5E00C4676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4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038E2-EFEA-46A4-8871-09B2A36C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587AA0-7E87-4FEA-9CD9-D91176B4D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FB90E8-C0BB-4BDF-9D86-CE5046F32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628821-77AF-4928-BA92-4B11563E2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A64909-542A-4E11-AD6D-301C0B880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EA1DC49-3B4B-4C0E-B247-80BFF2A9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574-B40A-4D4D-AC17-FA3CA2EF30B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2FAD6F-72F8-4E53-98FB-E4E26762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16B322-B20C-4E52-BECE-88E12449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8B2-FBE5-4301-BF9C-5E00C4676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56D3A-FA9B-4271-94C9-07B1A585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BE83CC-E9DD-4438-89AC-C6095A1F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574-B40A-4D4D-AC17-FA3CA2EF30B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20D1F3-8B25-42B6-8176-029E485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636432-C8F7-4FE6-A75E-701FF872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8B2-FBE5-4301-BF9C-5E00C4676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7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8187FC-966D-4727-9D12-59DB2BB2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574-B40A-4D4D-AC17-FA3CA2EF30B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E4F823-E482-4C2A-8977-5B05F134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8C57A3-45C8-4C04-ABB3-310BD938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8B2-FBE5-4301-BF9C-5E00C4676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6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C97D4-341C-4C0D-AE62-DBB28C74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60728E-8B95-4391-A937-E60BA06A1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CDA37B-829B-4C30-B586-725DC751E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19FF9B-AC65-456C-8EA9-57A58055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574-B40A-4D4D-AC17-FA3CA2EF30B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A2853A-24B4-4791-B468-37B37235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E61272-9D7D-49EE-B760-7611786E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8B2-FBE5-4301-BF9C-5E00C4676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7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01AAF-0B8D-4242-BEBC-D643171C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89D837-AB9B-465E-B889-49ADE1171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9B595F-0367-49D6-9AC1-42D0FE20B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32745D-30AA-49AB-BCC7-3C26A628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574-B40A-4D4D-AC17-FA3CA2EF30B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B95676-2D59-4CA4-BB4B-FB6807A0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D6EEC5-3C22-4AFF-A989-F63C9698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8B2-FBE5-4301-BF9C-5E00C4676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00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C067D-1045-44B6-95A4-6ABF2E73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E36897-50C1-4B5E-A293-DC5F2325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7BCA08-31E7-4DAA-AECE-DEF81A97A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8574-B40A-4D4D-AC17-FA3CA2EF30B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A2C5CA-D144-4E83-B91A-8BF200808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76D525-AFB2-4E38-A75C-539EF711F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298B2-FBE5-4301-BF9C-5E00C4676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29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5E806-7AC3-4D26-8B30-1A4BF6DE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28A036-34F7-476F-8896-233FCBE9C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E0F705-8352-4820-A7B6-7BEBA7565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843087"/>
            <a:ext cx="4762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3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E69B2-4B38-4001-8F3E-BFF0231E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1.8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7C2CF0-9A5F-4E67-895B-C3ACE75F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956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1.8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2023-11-20T10:21:08Z</dcterms:created>
  <dcterms:modified xsi:type="dcterms:W3CDTF">2023-11-20T10:55:28Z</dcterms:modified>
</cp:coreProperties>
</file>