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943B6B-9717-4A89-909A-D1B3E386072F}">
          <p14:sldIdLst>
            <p14:sldId id="256"/>
            <p14:sldId id="257"/>
          </p14:sldIdLst>
        </p14:section>
        <p14:section name="Раздел без заголовка" id="{EBAD8A6E-B5A1-4D4A-B17E-38C2B8B82A46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8-10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Красные панды – лучшие звери!</a:t>
            </a:r>
          </a:p>
          <a:p>
            <a:r>
              <a:rPr lang="ru-RU" sz="900" dirty="0"/>
              <a:t>Дышите, если согласны</a:t>
            </a:r>
          </a:p>
          <a:p>
            <a:r>
              <a:rPr lang="ru-RU" sz="800" dirty="0"/>
              <a:t>Остальные тоже ничего</a:t>
            </a:r>
          </a:p>
          <a:p>
            <a:r>
              <a:rPr lang="en-US" sz="800" dirty="0"/>
              <a:t>&lt;3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394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1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23883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2930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5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3995520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Тема Office</vt:lpstr>
      <vt:lpstr>8-10</vt:lpstr>
      <vt:lpstr>Презентация PowerPoint</vt:lpstr>
      <vt:lpstr>Презентация PowerPoint</vt:lpstr>
      <vt:lpstr>Презентация PowerPoint</vt:lpstr>
      <vt:lpstr>Познавательные факты</vt:lpstr>
      <vt:lpstr>Презентация PowerPoint</vt:lpstr>
      <vt:lpstr>Презентация PowerPoint</vt:lpstr>
      <vt:lpstr>Познавательные факты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7</cp:revision>
  <dcterms:created xsi:type="dcterms:W3CDTF">2023-11-20T09:05:06Z</dcterms:created>
  <dcterms:modified xsi:type="dcterms:W3CDTF">2023-11-20T13:47:28Z</dcterms:modified>
</cp:coreProperties>
</file>