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DBD86-231F-447B-B58E-F87B70DF3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FDA0F-51ED-4E4E-B7FF-13A46903F6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4D8E7-24D4-4D7E-9355-D0DB4E1480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C04AC-707F-4988-9663-3FB22BC8FA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19066E-3AD4-4DEA-BF29-C91205C9A2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E80C70-C906-4082-AA2A-0D5639378B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607CE6-12DA-4C36-92C0-73EB357EE7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879824-E0C1-4D06-B975-8BE260B3E3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DB3E2B-8ADB-4728-B7ED-30B774E5DD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55C46D-80EC-4BB3-8811-542B0843E9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2C9F56-8DE4-467A-8E4C-0B3FC7718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0E3F2-7EBC-493B-BF03-43E9FEF304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278C0D-AA6D-4498-9725-7C96255DEC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AB2DF6-A6AB-408E-9133-57DFA0126D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705F91-59F4-4E12-9FA3-A1C061C744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2338BA-5DC7-4458-9838-EB9F2856D3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FB60D-48F8-4DA5-AA8A-C46AE80A56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56D044-D92B-4CC0-B773-A9F3890995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F4C388-34D7-4B2C-AD2A-4B17086E52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B7DF7A-5F08-4819-B68E-A2297ADCEC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081DCE-CD33-4534-A4A7-D35F715D06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13C808-5C97-4ADC-AF60-17E40FEBC8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81004-A83A-493B-BBC4-9BF4EBACB3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002B4C-B036-48CD-BDB9-9659F1C0A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46D744-A52C-4439-B5CD-795D81D3A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2D5E16-FE68-4D67-AF1E-060EE206B1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283E3C-0740-48E7-93AB-ABE1E1FBE7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3E7026-849C-46FD-8FA8-A8F085C10F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527643-A6E6-48A2-AD68-1F0C215E33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B7EAC1-43C1-4D07-82DC-C007C11A3C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12916D-6BFA-4ECB-843F-9CEABFE436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745135-3B5B-4178-BD93-4CA446409A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485FA-3BB7-4C2A-9949-AD30505F51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34889-2AA1-4339-8983-61D66DB07F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C2300-9F03-42E3-A68C-8A4811C85E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A14CDE-539D-47A1-8966-8C3C1BCF20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87749C-7C85-4BD3-A9B5-E8DF7B4E59C1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96D1D8-8B7A-42B2-A2AC-6F95932533CC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14C352-0512-48F1-B938-4153504C8BE1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71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0" spc="-1" strike="noStrike">
                <a:solidFill>
                  <a:srgbClr val="ffffff"/>
                </a:solidFill>
                <a:latin typeface="Arial"/>
              </a:rPr>
              <a:t>2-2</a:t>
            </a:r>
            <a:endParaRPr b="0" lang="ru-RU" sz="1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76000" y="2224440"/>
            <a:ext cx="7199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360" cy="294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2023-11-20T16:33:23Z</dcterms:created>
  <dc:creator/>
  <dc:description/>
  <dc:language>ru-RU</dc:language>
  <cp:lastModifiedBy/>
  <dcterms:modified xsi:type="dcterms:W3CDTF">2023-11-20T16:36:31Z</dcterms:modified>
  <cp:revision>4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