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1" r:id="rId1"/>
  </p:sldMasterIdLst>
  <p:notesMasterIdLst>
    <p:notesMasterId r:id="rId50"/>
  </p:notesMasterIdLst>
  <p:handoutMasterIdLst>
    <p:handoutMasterId r:id="rId51"/>
  </p:handoutMasterIdLst>
  <p:sldIdLst>
    <p:sldId id="369" r:id="rId2"/>
    <p:sldId id="256" r:id="rId3"/>
    <p:sldId id="357" r:id="rId4"/>
    <p:sldId id="358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257" r:id="rId13"/>
    <p:sldId id="258" r:id="rId14"/>
    <p:sldId id="262" r:id="rId15"/>
    <p:sldId id="259" r:id="rId16"/>
    <p:sldId id="260" r:id="rId17"/>
    <p:sldId id="344" r:id="rId18"/>
    <p:sldId id="345" r:id="rId19"/>
    <p:sldId id="368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55" r:id="rId30"/>
    <p:sldId id="356" r:id="rId31"/>
    <p:sldId id="366" r:id="rId32"/>
    <p:sldId id="367" r:id="rId33"/>
    <p:sldId id="332" r:id="rId34"/>
    <p:sldId id="263" r:id="rId35"/>
    <p:sldId id="264" r:id="rId36"/>
    <p:sldId id="265" r:id="rId37"/>
    <p:sldId id="266" r:id="rId38"/>
    <p:sldId id="267" r:id="rId39"/>
    <p:sldId id="268" r:id="rId40"/>
    <p:sldId id="269" r:id="rId41"/>
    <p:sldId id="270" r:id="rId42"/>
    <p:sldId id="271" r:id="rId43"/>
    <p:sldId id="272" r:id="rId44"/>
    <p:sldId id="273" r:id="rId45"/>
    <p:sldId id="274" r:id="rId46"/>
    <p:sldId id="275" r:id="rId47"/>
    <p:sldId id="276" r:id="rId48"/>
    <p:sldId id="277" r:id="rId49"/>
  </p:sldIdLst>
  <p:sldSz cx="12192000" cy="6858000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осухина Мария Александровна" initials="КМ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Светлый стиль 2 -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95" autoAdjust="0"/>
    <p:restoredTop sz="74419" autoAdjust="0"/>
  </p:normalViewPr>
  <p:slideViewPr>
    <p:cSldViewPr>
      <p:cViewPr varScale="1">
        <p:scale>
          <a:sx n="121" d="100"/>
          <a:sy n="121" d="100"/>
        </p:scale>
        <p:origin x="131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9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3904"/>
    </p:cViewPr>
  </p:sorterViewPr>
  <p:notesViewPr>
    <p:cSldViewPr>
      <p:cViewPr>
        <p:scale>
          <a:sx n="150" d="100"/>
          <a:sy n="150" d="100"/>
        </p:scale>
        <p:origin x="1554" y="-2022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17T14:56:59.338" idx="1">
    <p:pos x="10" y="10"/>
    <p:text/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0E06C6-AA9D-40B6-A0E3-CFBC6B82B37C}" type="doc">
      <dgm:prSet loTypeId="urn:microsoft.com/office/officeart/2005/8/layout/hierarchy1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ru-RU"/>
        </a:p>
      </dgm:t>
    </dgm:pt>
    <dgm:pt modelId="{3CBC020B-69EF-4F8B-A547-E3E7F36D0130}">
      <dgm:prSet phldrT="[Текст]"/>
      <dgm:spPr/>
      <dgm:t>
        <a:bodyPr/>
        <a:lstStyle/>
        <a:p>
          <a:r>
            <a:rPr lang="ru-RU" dirty="0"/>
            <a:t>Маркетинговая среда</a:t>
          </a:r>
        </a:p>
      </dgm:t>
    </dgm:pt>
    <dgm:pt modelId="{10CD4CFD-7D00-48D2-B45C-4D5DBC2312FC}" type="parTrans" cxnId="{EA2DC55A-162A-488A-A898-716C41F13C1C}">
      <dgm:prSet/>
      <dgm:spPr/>
      <dgm:t>
        <a:bodyPr/>
        <a:lstStyle/>
        <a:p>
          <a:endParaRPr lang="ru-RU"/>
        </a:p>
      </dgm:t>
    </dgm:pt>
    <dgm:pt modelId="{621B1A2F-19B4-4BFA-9835-6C4B8C243D29}" type="sibTrans" cxnId="{EA2DC55A-162A-488A-A898-716C41F13C1C}">
      <dgm:prSet/>
      <dgm:spPr/>
      <dgm:t>
        <a:bodyPr/>
        <a:lstStyle/>
        <a:p>
          <a:endParaRPr lang="ru-RU"/>
        </a:p>
      </dgm:t>
    </dgm:pt>
    <dgm:pt modelId="{59DF772E-7909-4335-B1D0-9ECCF0B95914}">
      <dgm:prSet phldrT="[Текст]"/>
      <dgm:spPr/>
      <dgm:t>
        <a:bodyPr/>
        <a:lstStyle/>
        <a:p>
          <a:r>
            <a:rPr lang="ru-RU" dirty="0"/>
            <a:t>Внешняя</a:t>
          </a:r>
        </a:p>
      </dgm:t>
    </dgm:pt>
    <dgm:pt modelId="{8E6D05BB-E430-4243-8E78-110FAF7957B8}" type="parTrans" cxnId="{AE2B810F-8803-45FC-9DFA-3936F8F67CF0}">
      <dgm:prSet/>
      <dgm:spPr/>
      <dgm:t>
        <a:bodyPr/>
        <a:lstStyle/>
        <a:p>
          <a:endParaRPr lang="ru-RU"/>
        </a:p>
      </dgm:t>
    </dgm:pt>
    <dgm:pt modelId="{9355A42D-9B70-487C-99D2-1564704F420F}" type="sibTrans" cxnId="{AE2B810F-8803-45FC-9DFA-3936F8F67CF0}">
      <dgm:prSet/>
      <dgm:spPr/>
      <dgm:t>
        <a:bodyPr/>
        <a:lstStyle/>
        <a:p>
          <a:endParaRPr lang="ru-RU"/>
        </a:p>
      </dgm:t>
    </dgm:pt>
    <dgm:pt modelId="{16904866-25E7-4E59-901E-DAD8AD84EA16}">
      <dgm:prSet phldrT="[Текст]"/>
      <dgm:spPr/>
      <dgm:t>
        <a:bodyPr/>
        <a:lstStyle/>
        <a:p>
          <a:r>
            <a:rPr lang="ru-RU" dirty="0"/>
            <a:t>Макросреда</a:t>
          </a:r>
        </a:p>
      </dgm:t>
    </dgm:pt>
    <dgm:pt modelId="{D90268CE-2003-4D24-AC3F-FDBBC42004A0}" type="parTrans" cxnId="{1254AF64-BE6E-4EDD-B838-BB78877F1AAD}">
      <dgm:prSet/>
      <dgm:spPr/>
      <dgm:t>
        <a:bodyPr/>
        <a:lstStyle/>
        <a:p>
          <a:endParaRPr lang="ru-RU"/>
        </a:p>
      </dgm:t>
    </dgm:pt>
    <dgm:pt modelId="{070C98DE-DA97-4CB4-BF74-E3FEA7C33E3D}" type="sibTrans" cxnId="{1254AF64-BE6E-4EDD-B838-BB78877F1AAD}">
      <dgm:prSet/>
      <dgm:spPr/>
      <dgm:t>
        <a:bodyPr/>
        <a:lstStyle/>
        <a:p>
          <a:endParaRPr lang="ru-RU"/>
        </a:p>
      </dgm:t>
    </dgm:pt>
    <dgm:pt modelId="{88E73453-1632-493F-9CB8-1E5982E3C171}">
      <dgm:prSet phldrT="[Текст]"/>
      <dgm:spPr/>
      <dgm:t>
        <a:bodyPr/>
        <a:lstStyle/>
        <a:p>
          <a:r>
            <a:rPr lang="ru-RU" dirty="0"/>
            <a:t>Микросреда</a:t>
          </a:r>
        </a:p>
      </dgm:t>
    </dgm:pt>
    <dgm:pt modelId="{8CA48204-155D-49FA-8421-80362858E8BE}" type="parTrans" cxnId="{DD7205BF-79E3-4614-84F7-4C40247DF284}">
      <dgm:prSet/>
      <dgm:spPr/>
      <dgm:t>
        <a:bodyPr/>
        <a:lstStyle/>
        <a:p>
          <a:endParaRPr lang="ru-RU"/>
        </a:p>
      </dgm:t>
    </dgm:pt>
    <dgm:pt modelId="{F7FE3576-DEA8-4EC2-AFC0-0074ED82182C}" type="sibTrans" cxnId="{DD7205BF-79E3-4614-84F7-4C40247DF284}">
      <dgm:prSet/>
      <dgm:spPr/>
      <dgm:t>
        <a:bodyPr/>
        <a:lstStyle/>
        <a:p>
          <a:endParaRPr lang="ru-RU"/>
        </a:p>
      </dgm:t>
    </dgm:pt>
    <dgm:pt modelId="{1E543973-244A-45B6-8CF2-5DC05AC635B4}">
      <dgm:prSet phldrT="[Текст]"/>
      <dgm:spPr/>
      <dgm:t>
        <a:bodyPr/>
        <a:lstStyle/>
        <a:p>
          <a:r>
            <a:rPr lang="ru-RU" dirty="0"/>
            <a:t>Внутренняя</a:t>
          </a:r>
        </a:p>
      </dgm:t>
    </dgm:pt>
    <dgm:pt modelId="{DB94C79F-F463-4DDE-8CBD-889FE77C823D}" type="parTrans" cxnId="{E6D4C8F8-73AC-413E-B61D-BB4CCF3E73BE}">
      <dgm:prSet/>
      <dgm:spPr/>
      <dgm:t>
        <a:bodyPr/>
        <a:lstStyle/>
        <a:p>
          <a:endParaRPr lang="ru-RU"/>
        </a:p>
      </dgm:t>
    </dgm:pt>
    <dgm:pt modelId="{1BF0FAA5-D85A-4C9D-818E-56DB76A622E8}" type="sibTrans" cxnId="{E6D4C8F8-73AC-413E-B61D-BB4CCF3E73BE}">
      <dgm:prSet/>
      <dgm:spPr/>
      <dgm:t>
        <a:bodyPr/>
        <a:lstStyle/>
        <a:p>
          <a:endParaRPr lang="ru-RU"/>
        </a:p>
      </dgm:t>
    </dgm:pt>
    <dgm:pt modelId="{531AC9D2-3404-493A-A94A-305FC2DE2966}" type="pres">
      <dgm:prSet presAssocID="{460E06C6-AA9D-40B6-A0E3-CFBC6B82B37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34E17AC-17FF-4D8D-BCC5-F58E69A95C8E}" type="pres">
      <dgm:prSet presAssocID="{3CBC020B-69EF-4F8B-A547-E3E7F36D0130}" presName="hierRoot1" presStyleCnt="0"/>
      <dgm:spPr/>
    </dgm:pt>
    <dgm:pt modelId="{0D2F3F3C-C47F-4E7F-89B9-16C8A0761CF1}" type="pres">
      <dgm:prSet presAssocID="{3CBC020B-69EF-4F8B-A547-E3E7F36D0130}" presName="composite" presStyleCnt="0"/>
      <dgm:spPr/>
    </dgm:pt>
    <dgm:pt modelId="{B0EEA209-F6DD-4AD9-8403-97A65BFF9B9A}" type="pres">
      <dgm:prSet presAssocID="{3CBC020B-69EF-4F8B-A547-E3E7F36D0130}" presName="background" presStyleLbl="node0" presStyleIdx="0" presStyleCnt="1"/>
      <dgm:spPr/>
    </dgm:pt>
    <dgm:pt modelId="{D4A4A5E5-B609-4695-85DB-EE49CB1FA2B2}" type="pres">
      <dgm:prSet presAssocID="{3CBC020B-69EF-4F8B-A547-E3E7F36D0130}" presName="text" presStyleLbl="fgAcc0" presStyleIdx="0" presStyleCnt="1" custLinFactNeighborX="2885" custLinFactNeighborY="-2253">
        <dgm:presLayoutVars>
          <dgm:chPref val="3"/>
        </dgm:presLayoutVars>
      </dgm:prSet>
      <dgm:spPr/>
    </dgm:pt>
    <dgm:pt modelId="{3A14FE3D-9523-4416-98F4-6D9EC92BCA39}" type="pres">
      <dgm:prSet presAssocID="{3CBC020B-69EF-4F8B-A547-E3E7F36D0130}" presName="hierChild2" presStyleCnt="0"/>
      <dgm:spPr/>
    </dgm:pt>
    <dgm:pt modelId="{5BA31D3B-FDD2-4A21-A38C-DBF65D8FE9BA}" type="pres">
      <dgm:prSet presAssocID="{8E6D05BB-E430-4243-8E78-110FAF7957B8}" presName="Name10" presStyleLbl="parChTrans1D2" presStyleIdx="0" presStyleCnt="2"/>
      <dgm:spPr/>
    </dgm:pt>
    <dgm:pt modelId="{09D7DAA8-D956-4FEA-B531-7AB33B2F7A2B}" type="pres">
      <dgm:prSet presAssocID="{59DF772E-7909-4335-B1D0-9ECCF0B95914}" presName="hierRoot2" presStyleCnt="0"/>
      <dgm:spPr/>
    </dgm:pt>
    <dgm:pt modelId="{8CDD8F2E-8CA3-41C1-98C0-031ECED28C20}" type="pres">
      <dgm:prSet presAssocID="{59DF772E-7909-4335-B1D0-9ECCF0B95914}" presName="composite2" presStyleCnt="0"/>
      <dgm:spPr/>
    </dgm:pt>
    <dgm:pt modelId="{F6297151-BA08-4464-A8A0-73236B9F5365}" type="pres">
      <dgm:prSet presAssocID="{59DF772E-7909-4335-B1D0-9ECCF0B95914}" presName="background2" presStyleLbl="node2" presStyleIdx="0" presStyleCnt="2"/>
      <dgm:spPr/>
    </dgm:pt>
    <dgm:pt modelId="{1135EAA1-AF5C-4946-9497-44A95A6D5658}" type="pres">
      <dgm:prSet presAssocID="{59DF772E-7909-4335-B1D0-9ECCF0B95914}" presName="text2" presStyleLbl="fgAcc2" presStyleIdx="0" presStyleCnt="2">
        <dgm:presLayoutVars>
          <dgm:chPref val="3"/>
        </dgm:presLayoutVars>
      </dgm:prSet>
      <dgm:spPr/>
    </dgm:pt>
    <dgm:pt modelId="{B335D6A8-2D64-405E-A409-61E9D96EE622}" type="pres">
      <dgm:prSet presAssocID="{59DF772E-7909-4335-B1D0-9ECCF0B95914}" presName="hierChild3" presStyleCnt="0"/>
      <dgm:spPr/>
    </dgm:pt>
    <dgm:pt modelId="{8833D0D4-DF4C-4C5B-A8E9-F3F574AB5656}" type="pres">
      <dgm:prSet presAssocID="{D90268CE-2003-4D24-AC3F-FDBBC42004A0}" presName="Name17" presStyleLbl="parChTrans1D3" presStyleIdx="0" presStyleCnt="2"/>
      <dgm:spPr/>
    </dgm:pt>
    <dgm:pt modelId="{984372BD-D54F-4A6F-96F1-3EA2274AEBAC}" type="pres">
      <dgm:prSet presAssocID="{16904866-25E7-4E59-901E-DAD8AD84EA16}" presName="hierRoot3" presStyleCnt="0"/>
      <dgm:spPr/>
    </dgm:pt>
    <dgm:pt modelId="{65DBBC6D-7E82-459B-A344-A7BE9ED620DD}" type="pres">
      <dgm:prSet presAssocID="{16904866-25E7-4E59-901E-DAD8AD84EA16}" presName="composite3" presStyleCnt="0"/>
      <dgm:spPr/>
    </dgm:pt>
    <dgm:pt modelId="{A6661A71-1BDA-4D5B-95D0-9F1504CB323E}" type="pres">
      <dgm:prSet presAssocID="{16904866-25E7-4E59-901E-DAD8AD84EA16}" presName="background3" presStyleLbl="node3" presStyleIdx="0" presStyleCnt="2"/>
      <dgm:spPr/>
    </dgm:pt>
    <dgm:pt modelId="{73BE1281-C902-46A5-B487-E0D1DA88F62E}" type="pres">
      <dgm:prSet presAssocID="{16904866-25E7-4E59-901E-DAD8AD84EA16}" presName="text3" presStyleLbl="fgAcc3" presStyleIdx="0" presStyleCnt="2">
        <dgm:presLayoutVars>
          <dgm:chPref val="3"/>
        </dgm:presLayoutVars>
      </dgm:prSet>
      <dgm:spPr/>
    </dgm:pt>
    <dgm:pt modelId="{6A4588E9-0214-4997-B3BE-B6F878E3A390}" type="pres">
      <dgm:prSet presAssocID="{16904866-25E7-4E59-901E-DAD8AD84EA16}" presName="hierChild4" presStyleCnt="0"/>
      <dgm:spPr/>
    </dgm:pt>
    <dgm:pt modelId="{BF93500B-7FB4-4F9D-A62E-C78F480506C1}" type="pres">
      <dgm:prSet presAssocID="{8CA48204-155D-49FA-8421-80362858E8BE}" presName="Name17" presStyleLbl="parChTrans1D3" presStyleIdx="1" presStyleCnt="2"/>
      <dgm:spPr/>
    </dgm:pt>
    <dgm:pt modelId="{13569FA3-EECA-4010-9CF0-BF50D0015AA3}" type="pres">
      <dgm:prSet presAssocID="{88E73453-1632-493F-9CB8-1E5982E3C171}" presName="hierRoot3" presStyleCnt="0"/>
      <dgm:spPr/>
    </dgm:pt>
    <dgm:pt modelId="{44D22857-67E7-4D0F-81AC-FA1F4090E9E4}" type="pres">
      <dgm:prSet presAssocID="{88E73453-1632-493F-9CB8-1E5982E3C171}" presName="composite3" presStyleCnt="0"/>
      <dgm:spPr/>
    </dgm:pt>
    <dgm:pt modelId="{8B00F8F2-6134-4CBD-B068-976E8BD7AF27}" type="pres">
      <dgm:prSet presAssocID="{88E73453-1632-493F-9CB8-1E5982E3C171}" presName="background3" presStyleLbl="node3" presStyleIdx="1" presStyleCnt="2"/>
      <dgm:spPr/>
    </dgm:pt>
    <dgm:pt modelId="{C4D05767-38B3-4400-AB11-7E55C3C0671D}" type="pres">
      <dgm:prSet presAssocID="{88E73453-1632-493F-9CB8-1E5982E3C171}" presName="text3" presStyleLbl="fgAcc3" presStyleIdx="1" presStyleCnt="2">
        <dgm:presLayoutVars>
          <dgm:chPref val="3"/>
        </dgm:presLayoutVars>
      </dgm:prSet>
      <dgm:spPr/>
    </dgm:pt>
    <dgm:pt modelId="{8C5A3826-508F-4B73-969E-19CBF7AD784C}" type="pres">
      <dgm:prSet presAssocID="{88E73453-1632-493F-9CB8-1E5982E3C171}" presName="hierChild4" presStyleCnt="0"/>
      <dgm:spPr/>
    </dgm:pt>
    <dgm:pt modelId="{EAA08B88-02DA-4F49-BDFE-9B9C1F2CAF05}" type="pres">
      <dgm:prSet presAssocID="{DB94C79F-F463-4DDE-8CBD-889FE77C823D}" presName="Name10" presStyleLbl="parChTrans1D2" presStyleIdx="1" presStyleCnt="2"/>
      <dgm:spPr/>
    </dgm:pt>
    <dgm:pt modelId="{15B2F476-47F0-4FC4-8867-E83B5CB0EEDD}" type="pres">
      <dgm:prSet presAssocID="{1E543973-244A-45B6-8CF2-5DC05AC635B4}" presName="hierRoot2" presStyleCnt="0"/>
      <dgm:spPr/>
    </dgm:pt>
    <dgm:pt modelId="{FA5E8003-CDCA-4983-AE78-4FD661B8028C}" type="pres">
      <dgm:prSet presAssocID="{1E543973-244A-45B6-8CF2-5DC05AC635B4}" presName="composite2" presStyleCnt="0"/>
      <dgm:spPr/>
    </dgm:pt>
    <dgm:pt modelId="{E73537F4-F9E6-48D0-B746-2951E6654412}" type="pres">
      <dgm:prSet presAssocID="{1E543973-244A-45B6-8CF2-5DC05AC635B4}" presName="background2" presStyleLbl="node2" presStyleIdx="1" presStyleCnt="2"/>
      <dgm:spPr/>
    </dgm:pt>
    <dgm:pt modelId="{53D376DA-A77F-47CC-99B6-5CE6B29F8182}" type="pres">
      <dgm:prSet presAssocID="{1E543973-244A-45B6-8CF2-5DC05AC635B4}" presName="text2" presStyleLbl="fgAcc2" presStyleIdx="1" presStyleCnt="2">
        <dgm:presLayoutVars>
          <dgm:chPref val="3"/>
        </dgm:presLayoutVars>
      </dgm:prSet>
      <dgm:spPr/>
    </dgm:pt>
    <dgm:pt modelId="{D2FD0BAA-AF42-4B6D-B81C-238DB966F6A1}" type="pres">
      <dgm:prSet presAssocID="{1E543973-244A-45B6-8CF2-5DC05AC635B4}" presName="hierChild3" presStyleCnt="0"/>
      <dgm:spPr/>
    </dgm:pt>
  </dgm:ptLst>
  <dgm:cxnLst>
    <dgm:cxn modelId="{AE2B810F-8803-45FC-9DFA-3936F8F67CF0}" srcId="{3CBC020B-69EF-4F8B-A547-E3E7F36D0130}" destId="{59DF772E-7909-4335-B1D0-9ECCF0B95914}" srcOrd="0" destOrd="0" parTransId="{8E6D05BB-E430-4243-8E78-110FAF7957B8}" sibTransId="{9355A42D-9B70-487C-99D2-1564704F420F}"/>
    <dgm:cxn modelId="{618E533A-BE85-4C29-8FBC-2020E5B423F6}" type="presOf" srcId="{88E73453-1632-493F-9CB8-1E5982E3C171}" destId="{C4D05767-38B3-4400-AB11-7E55C3C0671D}" srcOrd="0" destOrd="0" presId="urn:microsoft.com/office/officeart/2005/8/layout/hierarchy1"/>
    <dgm:cxn modelId="{1254AF64-BE6E-4EDD-B838-BB78877F1AAD}" srcId="{59DF772E-7909-4335-B1D0-9ECCF0B95914}" destId="{16904866-25E7-4E59-901E-DAD8AD84EA16}" srcOrd="0" destOrd="0" parTransId="{D90268CE-2003-4D24-AC3F-FDBBC42004A0}" sibTransId="{070C98DE-DA97-4CB4-BF74-E3FEA7C33E3D}"/>
    <dgm:cxn modelId="{B97E8474-5A7E-4D56-9546-4E12C6E9372C}" type="presOf" srcId="{8E6D05BB-E430-4243-8E78-110FAF7957B8}" destId="{5BA31D3B-FDD2-4A21-A38C-DBF65D8FE9BA}" srcOrd="0" destOrd="0" presId="urn:microsoft.com/office/officeart/2005/8/layout/hierarchy1"/>
    <dgm:cxn modelId="{C4F5A65A-14FE-4B6E-BFC5-0714F2B2C593}" type="presOf" srcId="{D90268CE-2003-4D24-AC3F-FDBBC42004A0}" destId="{8833D0D4-DF4C-4C5B-A8E9-F3F574AB5656}" srcOrd="0" destOrd="0" presId="urn:microsoft.com/office/officeart/2005/8/layout/hierarchy1"/>
    <dgm:cxn modelId="{EA2DC55A-162A-488A-A898-716C41F13C1C}" srcId="{460E06C6-AA9D-40B6-A0E3-CFBC6B82B37C}" destId="{3CBC020B-69EF-4F8B-A547-E3E7F36D0130}" srcOrd="0" destOrd="0" parTransId="{10CD4CFD-7D00-48D2-B45C-4D5DBC2312FC}" sibTransId="{621B1A2F-19B4-4BFA-9835-6C4B8C243D29}"/>
    <dgm:cxn modelId="{CDCC338B-B743-4FEC-A20C-0C8501C0C510}" type="presOf" srcId="{DB94C79F-F463-4DDE-8CBD-889FE77C823D}" destId="{EAA08B88-02DA-4F49-BDFE-9B9C1F2CAF05}" srcOrd="0" destOrd="0" presId="urn:microsoft.com/office/officeart/2005/8/layout/hierarchy1"/>
    <dgm:cxn modelId="{5A182E8E-A81A-4F00-8124-5B9943FCCB8B}" type="presOf" srcId="{1E543973-244A-45B6-8CF2-5DC05AC635B4}" destId="{53D376DA-A77F-47CC-99B6-5CE6B29F8182}" srcOrd="0" destOrd="0" presId="urn:microsoft.com/office/officeart/2005/8/layout/hierarchy1"/>
    <dgm:cxn modelId="{116AB695-17A7-4EA8-B323-CD11F7DA7193}" type="presOf" srcId="{59DF772E-7909-4335-B1D0-9ECCF0B95914}" destId="{1135EAA1-AF5C-4946-9497-44A95A6D5658}" srcOrd="0" destOrd="0" presId="urn:microsoft.com/office/officeart/2005/8/layout/hierarchy1"/>
    <dgm:cxn modelId="{A92B82A4-41F7-402E-A6CF-1937E9AC348C}" type="presOf" srcId="{3CBC020B-69EF-4F8B-A547-E3E7F36D0130}" destId="{D4A4A5E5-B609-4695-85DB-EE49CB1FA2B2}" srcOrd="0" destOrd="0" presId="urn:microsoft.com/office/officeart/2005/8/layout/hierarchy1"/>
    <dgm:cxn modelId="{DD7205BF-79E3-4614-84F7-4C40247DF284}" srcId="{59DF772E-7909-4335-B1D0-9ECCF0B95914}" destId="{88E73453-1632-493F-9CB8-1E5982E3C171}" srcOrd="1" destOrd="0" parTransId="{8CA48204-155D-49FA-8421-80362858E8BE}" sibTransId="{F7FE3576-DEA8-4EC2-AFC0-0074ED82182C}"/>
    <dgm:cxn modelId="{B24F4FD3-8E3F-4CCE-AD7B-1D5DD6E89B39}" type="presOf" srcId="{460E06C6-AA9D-40B6-A0E3-CFBC6B82B37C}" destId="{531AC9D2-3404-493A-A94A-305FC2DE2966}" srcOrd="0" destOrd="0" presId="urn:microsoft.com/office/officeart/2005/8/layout/hierarchy1"/>
    <dgm:cxn modelId="{987BB0EA-7651-4F02-A422-89B0E8FDACBB}" type="presOf" srcId="{8CA48204-155D-49FA-8421-80362858E8BE}" destId="{BF93500B-7FB4-4F9D-A62E-C78F480506C1}" srcOrd="0" destOrd="0" presId="urn:microsoft.com/office/officeart/2005/8/layout/hierarchy1"/>
    <dgm:cxn modelId="{0EFD66EE-D8AF-4ABD-B209-AE103EF22E7A}" type="presOf" srcId="{16904866-25E7-4E59-901E-DAD8AD84EA16}" destId="{73BE1281-C902-46A5-B487-E0D1DA88F62E}" srcOrd="0" destOrd="0" presId="urn:microsoft.com/office/officeart/2005/8/layout/hierarchy1"/>
    <dgm:cxn modelId="{E6D4C8F8-73AC-413E-B61D-BB4CCF3E73BE}" srcId="{3CBC020B-69EF-4F8B-A547-E3E7F36D0130}" destId="{1E543973-244A-45B6-8CF2-5DC05AC635B4}" srcOrd="1" destOrd="0" parTransId="{DB94C79F-F463-4DDE-8CBD-889FE77C823D}" sibTransId="{1BF0FAA5-D85A-4C9D-818E-56DB76A622E8}"/>
    <dgm:cxn modelId="{41E33E30-3F6E-4874-91AB-B645567082FE}" type="presParOf" srcId="{531AC9D2-3404-493A-A94A-305FC2DE2966}" destId="{D34E17AC-17FF-4D8D-BCC5-F58E69A95C8E}" srcOrd="0" destOrd="0" presId="urn:microsoft.com/office/officeart/2005/8/layout/hierarchy1"/>
    <dgm:cxn modelId="{B03D7B5C-104E-432D-ADE4-47E946B4989F}" type="presParOf" srcId="{D34E17AC-17FF-4D8D-BCC5-F58E69A95C8E}" destId="{0D2F3F3C-C47F-4E7F-89B9-16C8A0761CF1}" srcOrd="0" destOrd="0" presId="urn:microsoft.com/office/officeart/2005/8/layout/hierarchy1"/>
    <dgm:cxn modelId="{E218113B-619B-40B2-87CA-85BFFBCAD433}" type="presParOf" srcId="{0D2F3F3C-C47F-4E7F-89B9-16C8A0761CF1}" destId="{B0EEA209-F6DD-4AD9-8403-97A65BFF9B9A}" srcOrd="0" destOrd="0" presId="urn:microsoft.com/office/officeart/2005/8/layout/hierarchy1"/>
    <dgm:cxn modelId="{C9EDECA4-11B8-4EAF-8760-AB02FC0B6664}" type="presParOf" srcId="{0D2F3F3C-C47F-4E7F-89B9-16C8A0761CF1}" destId="{D4A4A5E5-B609-4695-85DB-EE49CB1FA2B2}" srcOrd="1" destOrd="0" presId="urn:microsoft.com/office/officeart/2005/8/layout/hierarchy1"/>
    <dgm:cxn modelId="{07FBF19D-EF6D-48D5-99E5-00CCAE8900E5}" type="presParOf" srcId="{D34E17AC-17FF-4D8D-BCC5-F58E69A95C8E}" destId="{3A14FE3D-9523-4416-98F4-6D9EC92BCA39}" srcOrd="1" destOrd="0" presId="urn:microsoft.com/office/officeart/2005/8/layout/hierarchy1"/>
    <dgm:cxn modelId="{B8D40C50-BB13-411B-A550-7AE88DFFF942}" type="presParOf" srcId="{3A14FE3D-9523-4416-98F4-6D9EC92BCA39}" destId="{5BA31D3B-FDD2-4A21-A38C-DBF65D8FE9BA}" srcOrd="0" destOrd="0" presId="urn:microsoft.com/office/officeart/2005/8/layout/hierarchy1"/>
    <dgm:cxn modelId="{B76DEC4E-5893-4B45-BE31-476737F8E04C}" type="presParOf" srcId="{3A14FE3D-9523-4416-98F4-6D9EC92BCA39}" destId="{09D7DAA8-D956-4FEA-B531-7AB33B2F7A2B}" srcOrd="1" destOrd="0" presId="urn:microsoft.com/office/officeart/2005/8/layout/hierarchy1"/>
    <dgm:cxn modelId="{FDD75177-CC84-4F41-B81B-981A8BAA4762}" type="presParOf" srcId="{09D7DAA8-D956-4FEA-B531-7AB33B2F7A2B}" destId="{8CDD8F2E-8CA3-41C1-98C0-031ECED28C20}" srcOrd="0" destOrd="0" presId="urn:microsoft.com/office/officeart/2005/8/layout/hierarchy1"/>
    <dgm:cxn modelId="{2605A046-A934-40C2-90BE-D0329D88BDF3}" type="presParOf" srcId="{8CDD8F2E-8CA3-41C1-98C0-031ECED28C20}" destId="{F6297151-BA08-4464-A8A0-73236B9F5365}" srcOrd="0" destOrd="0" presId="urn:microsoft.com/office/officeart/2005/8/layout/hierarchy1"/>
    <dgm:cxn modelId="{B019FC34-5761-4AAC-923E-643B3800861D}" type="presParOf" srcId="{8CDD8F2E-8CA3-41C1-98C0-031ECED28C20}" destId="{1135EAA1-AF5C-4946-9497-44A95A6D5658}" srcOrd="1" destOrd="0" presId="urn:microsoft.com/office/officeart/2005/8/layout/hierarchy1"/>
    <dgm:cxn modelId="{CB4BB593-C5D8-4513-B23F-6F344CE7DDF3}" type="presParOf" srcId="{09D7DAA8-D956-4FEA-B531-7AB33B2F7A2B}" destId="{B335D6A8-2D64-405E-A409-61E9D96EE622}" srcOrd="1" destOrd="0" presId="urn:microsoft.com/office/officeart/2005/8/layout/hierarchy1"/>
    <dgm:cxn modelId="{6E927BC8-05BA-4BE2-A42A-17F3CABB159E}" type="presParOf" srcId="{B335D6A8-2D64-405E-A409-61E9D96EE622}" destId="{8833D0D4-DF4C-4C5B-A8E9-F3F574AB5656}" srcOrd="0" destOrd="0" presId="urn:microsoft.com/office/officeart/2005/8/layout/hierarchy1"/>
    <dgm:cxn modelId="{B3E5BEDD-A8A1-45A1-A3E1-7002219AF02D}" type="presParOf" srcId="{B335D6A8-2D64-405E-A409-61E9D96EE622}" destId="{984372BD-D54F-4A6F-96F1-3EA2274AEBAC}" srcOrd="1" destOrd="0" presId="urn:microsoft.com/office/officeart/2005/8/layout/hierarchy1"/>
    <dgm:cxn modelId="{89CC14F7-76BC-4858-9E36-1813641422B6}" type="presParOf" srcId="{984372BD-D54F-4A6F-96F1-3EA2274AEBAC}" destId="{65DBBC6D-7E82-459B-A344-A7BE9ED620DD}" srcOrd="0" destOrd="0" presId="urn:microsoft.com/office/officeart/2005/8/layout/hierarchy1"/>
    <dgm:cxn modelId="{38C7EB6B-04FB-41FE-AE74-09F3FB98DDD4}" type="presParOf" srcId="{65DBBC6D-7E82-459B-A344-A7BE9ED620DD}" destId="{A6661A71-1BDA-4D5B-95D0-9F1504CB323E}" srcOrd="0" destOrd="0" presId="urn:microsoft.com/office/officeart/2005/8/layout/hierarchy1"/>
    <dgm:cxn modelId="{47808E49-E311-414D-93D0-2CD8BE7AA9B4}" type="presParOf" srcId="{65DBBC6D-7E82-459B-A344-A7BE9ED620DD}" destId="{73BE1281-C902-46A5-B487-E0D1DA88F62E}" srcOrd="1" destOrd="0" presId="urn:microsoft.com/office/officeart/2005/8/layout/hierarchy1"/>
    <dgm:cxn modelId="{AF0C357D-BBE5-4491-811B-810E089F941D}" type="presParOf" srcId="{984372BD-D54F-4A6F-96F1-3EA2274AEBAC}" destId="{6A4588E9-0214-4997-B3BE-B6F878E3A390}" srcOrd="1" destOrd="0" presId="urn:microsoft.com/office/officeart/2005/8/layout/hierarchy1"/>
    <dgm:cxn modelId="{16E6B8B2-6991-4554-8321-04704D25BACE}" type="presParOf" srcId="{B335D6A8-2D64-405E-A409-61E9D96EE622}" destId="{BF93500B-7FB4-4F9D-A62E-C78F480506C1}" srcOrd="2" destOrd="0" presId="urn:microsoft.com/office/officeart/2005/8/layout/hierarchy1"/>
    <dgm:cxn modelId="{5F0A362F-F026-420B-A34A-BD45BE7C72DD}" type="presParOf" srcId="{B335D6A8-2D64-405E-A409-61E9D96EE622}" destId="{13569FA3-EECA-4010-9CF0-BF50D0015AA3}" srcOrd="3" destOrd="0" presId="urn:microsoft.com/office/officeart/2005/8/layout/hierarchy1"/>
    <dgm:cxn modelId="{EAD7D8ED-47DA-40E3-A36C-A735BEC7D90F}" type="presParOf" srcId="{13569FA3-EECA-4010-9CF0-BF50D0015AA3}" destId="{44D22857-67E7-4D0F-81AC-FA1F4090E9E4}" srcOrd="0" destOrd="0" presId="urn:microsoft.com/office/officeart/2005/8/layout/hierarchy1"/>
    <dgm:cxn modelId="{6490C953-41C3-4FFF-9ADC-83D324A4669A}" type="presParOf" srcId="{44D22857-67E7-4D0F-81AC-FA1F4090E9E4}" destId="{8B00F8F2-6134-4CBD-B068-976E8BD7AF27}" srcOrd="0" destOrd="0" presId="urn:microsoft.com/office/officeart/2005/8/layout/hierarchy1"/>
    <dgm:cxn modelId="{446B3E54-DA2F-41AE-8435-A547A0213AD7}" type="presParOf" srcId="{44D22857-67E7-4D0F-81AC-FA1F4090E9E4}" destId="{C4D05767-38B3-4400-AB11-7E55C3C0671D}" srcOrd="1" destOrd="0" presId="urn:microsoft.com/office/officeart/2005/8/layout/hierarchy1"/>
    <dgm:cxn modelId="{5769FCD9-7731-4800-9314-8916B6909BCC}" type="presParOf" srcId="{13569FA3-EECA-4010-9CF0-BF50D0015AA3}" destId="{8C5A3826-508F-4B73-969E-19CBF7AD784C}" srcOrd="1" destOrd="0" presId="urn:microsoft.com/office/officeart/2005/8/layout/hierarchy1"/>
    <dgm:cxn modelId="{39D7304C-B331-4616-BB6B-C10434E33E2A}" type="presParOf" srcId="{3A14FE3D-9523-4416-98F4-6D9EC92BCA39}" destId="{EAA08B88-02DA-4F49-BDFE-9B9C1F2CAF05}" srcOrd="2" destOrd="0" presId="urn:microsoft.com/office/officeart/2005/8/layout/hierarchy1"/>
    <dgm:cxn modelId="{2690103C-3933-4A50-B81D-993873ED0BC0}" type="presParOf" srcId="{3A14FE3D-9523-4416-98F4-6D9EC92BCA39}" destId="{15B2F476-47F0-4FC4-8867-E83B5CB0EEDD}" srcOrd="3" destOrd="0" presId="urn:microsoft.com/office/officeart/2005/8/layout/hierarchy1"/>
    <dgm:cxn modelId="{89C617AD-BF20-4DCE-A598-35939B9E44E4}" type="presParOf" srcId="{15B2F476-47F0-4FC4-8867-E83B5CB0EEDD}" destId="{FA5E8003-CDCA-4983-AE78-4FD661B8028C}" srcOrd="0" destOrd="0" presId="urn:microsoft.com/office/officeart/2005/8/layout/hierarchy1"/>
    <dgm:cxn modelId="{AF6F9949-1BE4-48CA-A189-F84D4A188AC5}" type="presParOf" srcId="{FA5E8003-CDCA-4983-AE78-4FD661B8028C}" destId="{E73537F4-F9E6-48D0-B746-2951E6654412}" srcOrd="0" destOrd="0" presId="urn:microsoft.com/office/officeart/2005/8/layout/hierarchy1"/>
    <dgm:cxn modelId="{970BBB5D-F76F-4643-A581-EC0FA4E3675F}" type="presParOf" srcId="{FA5E8003-CDCA-4983-AE78-4FD661B8028C}" destId="{53D376DA-A77F-47CC-99B6-5CE6B29F8182}" srcOrd="1" destOrd="0" presId="urn:microsoft.com/office/officeart/2005/8/layout/hierarchy1"/>
    <dgm:cxn modelId="{2973C86A-C2A4-4140-A517-8E2A04B85EA9}" type="presParOf" srcId="{15B2F476-47F0-4FC4-8867-E83B5CB0EEDD}" destId="{D2FD0BAA-AF42-4B6D-B81C-238DB966F6A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EFC19E-53B9-46DC-A47B-AC5ED1EAC526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ru-RU"/>
        </a:p>
      </dgm:t>
    </dgm:pt>
    <dgm:pt modelId="{DB98D0A2-2D80-40CB-B98F-80C15A93D808}">
      <dgm:prSet/>
      <dgm:spPr/>
      <dgm:t>
        <a:bodyPr/>
        <a:lstStyle/>
        <a:p>
          <a:pPr rtl="0"/>
          <a:r>
            <a:rPr lang="ru-RU" b="1" dirty="0"/>
            <a:t>Факторы внутренней среды</a:t>
          </a:r>
          <a:endParaRPr lang="ru-RU" dirty="0"/>
        </a:p>
      </dgm:t>
    </dgm:pt>
    <dgm:pt modelId="{23655FED-4D7B-4F75-89E3-6241098CE2C9}" type="parTrans" cxnId="{66F71F96-C30F-4FC0-9AE8-DE50D5483814}">
      <dgm:prSet/>
      <dgm:spPr/>
      <dgm:t>
        <a:bodyPr/>
        <a:lstStyle/>
        <a:p>
          <a:endParaRPr lang="ru-RU"/>
        </a:p>
      </dgm:t>
    </dgm:pt>
    <dgm:pt modelId="{33B8C943-F384-4E8B-90EC-2C29EBC242DC}" type="sibTrans" cxnId="{66F71F96-C30F-4FC0-9AE8-DE50D5483814}">
      <dgm:prSet/>
      <dgm:spPr/>
      <dgm:t>
        <a:bodyPr/>
        <a:lstStyle/>
        <a:p>
          <a:endParaRPr lang="ru-RU"/>
        </a:p>
      </dgm:t>
    </dgm:pt>
    <dgm:pt modelId="{2EFCE151-BF33-4202-938E-C068B1D2C514}">
      <dgm:prSet custT="1"/>
      <dgm:spPr/>
      <dgm:t>
        <a:bodyPr/>
        <a:lstStyle/>
        <a:p>
          <a:pPr rtl="0"/>
          <a:r>
            <a:rPr lang="ru-RU" sz="1400" b="1" dirty="0"/>
            <a:t>Организационная структура компании</a:t>
          </a:r>
          <a:r>
            <a:rPr lang="ru-RU" sz="1400" dirty="0"/>
            <a:t>. </a:t>
          </a:r>
        </a:p>
      </dgm:t>
    </dgm:pt>
    <dgm:pt modelId="{B8F77E8D-2D6C-43EB-8C79-5064AD6834F8}" type="parTrans" cxnId="{52C30D25-9EC3-4BE9-9FF2-D52CD0032556}">
      <dgm:prSet/>
      <dgm:spPr/>
      <dgm:t>
        <a:bodyPr/>
        <a:lstStyle/>
        <a:p>
          <a:endParaRPr lang="ru-RU"/>
        </a:p>
      </dgm:t>
    </dgm:pt>
    <dgm:pt modelId="{A4F8CDE6-65BA-4F66-B863-DA7F94C2FC8D}" type="sibTrans" cxnId="{52C30D25-9EC3-4BE9-9FF2-D52CD0032556}">
      <dgm:prSet/>
      <dgm:spPr/>
      <dgm:t>
        <a:bodyPr/>
        <a:lstStyle/>
        <a:p>
          <a:endParaRPr lang="ru-RU"/>
        </a:p>
      </dgm:t>
    </dgm:pt>
    <dgm:pt modelId="{7BFC6875-B78D-4584-B2FD-101C84AD2D0F}">
      <dgm:prSet custT="1"/>
      <dgm:spPr/>
      <dgm:t>
        <a:bodyPr/>
        <a:lstStyle/>
        <a:p>
          <a:pPr rtl="0"/>
          <a:r>
            <a:rPr lang="ru-RU" sz="1400" b="1" dirty="0"/>
            <a:t>Сотрудники организации</a:t>
          </a:r>
          <a:endParaRPr lang="ru-RU" sz="1400" dirty="0"/>
        </a:p>
      </dgm:t>
    </dgm:pt>
    <dgm:pt modelId="{66CB6E3F-99AB-4BD6-AC19-2C895E90E012}" type="parTrans" cxnId="{AAB4709E-497F-42C1-901F-B104D0EF7AC2}">
      <dgm:prSet/>
      <dgm:spPr/>
      <dgm:t>
        <a:bodyPr/>
        <a:lstStyle/>
        <a:p>
          <a:endParaRPr lang="ru-RU"/>
        </a:p>
      </dgm:t>
    </dgm:pt>
    <dgm:pt modelId="{EAEA51BD-D4E2-46E7-8482-74C26633AAEE}" type="sibTrans" cxnId="{AAB4709E-497F-42C1-901F-B104D0EF7AC2}">
      <dgm:prSet/>
      <dgm:spPr/>
      <dgm:t>
        <a:bodyPr/>
        <a:lstStyle/>
        <a:p>
          <a:endParaRPr lang="ru-RU"/>
        </a:p>
      </dgm:t>
    </dgm:pt>
    <dgm:pt modelId="{37ABED95-DE5E-4437-92AD-A7C5478F542C}">
      <dgm:prSet custT="1"/>
      <dgm:spPr/>
      <dgm:t>
        <a:bodyPr/>
        <a:lstStyle/>
        <a:p>
          <a:pPr rtl="0"/>
          <a:r>
            <a:rPr lang="ru-RU" sz="1400" b="1" dirty="0"/>
            <a:t>Маркетинговые возможности</a:t>
          </a:r>
          <a:endParaRPr lang="ru-RU" sz="1400" dirty="0"/>
        </a:p>
      </dgm:t>
    </dgm:pt>
    <dgm:pt modelId="{DCDF02C1-3949-4231-8B7B-15455B3642E3}" type="parTrans" cxnId="{832151B6-CD56-4B74-9C75-27F8E0BB9112}">
      <dgm:prSet/>
      <dgm:spPr/>
      <dgm:t>
        <a:bodyPr/>
        <a:lstStyle/>
        <a:p>
          <a:endParaRPr lang="ru-RU"/>
        </a:p>
      </dgm:t>
    </dgm:pt>
    <dgm:pt modelId="{C62682E4-0483-4FAF-B987-16CE67BB0ED9}" type="sibTrans" cxnId="{832151B6-CD56-4B74-9C75-27F8E0BB9112}">
      <dgm:prSet/>
      <dgm:spPr/>
      <dgm:t>
        <a:bodyPr/>
        <a:lstStyle/>
        <a:p>
          <a:endParaRPr lang="ru-RU"/>
        </a:p>
      </dgm:t>
    </dgm:pt>
    <dgm:pt modelId="{0F173A9C-13F6-4F8A-924F-B75B8C5A8D00}">
      <dgm:prSet custT="1"/>
      <dgm:spPr/>
      <dgm:t>
        <a:bodyPr/>
        <a:lstStyle/>
        <a:p>
          <a:pPr rtl="0"/>
          <a:r>
            <a:rPr lang="ru-RU" sz="1400" b="1" dirty="0"/>
            <a:t>Производственные возможности</a:t>
          </a:r>
          <a:endParaRPr lang="ru-RU" sz="1400" dirty="0"/>
        </a:p>
      </dgm:t>
    </dgm:pt>
    <dgm:pt modelId="{1FD88E84-62C6-4629-BEAF-7B987F5C9228}" type="parTrans" cxnId="{63B54F7D-A55E-4342-8F1E-7F672BA760F1}">
      <dgm:prSet/>
      <dgm:spPr/>
      <dgm:t>
        <a:bodyPr/>
        <a:lstStyle/>
        <a:p>
          <a:endParaRPr lang="ru-RU"/>
        </a:p>
      </dgm:t>
    </dgm:pt>
    <dgm:pt modelId="{918C8FB3-BBE1-445F-86C3-BC59B5E8EE41}" type="sibTrans" cxnId="{63B54F7D-A55E-4342-8F1E-7F672BA760F1}">
      <dgm:prSet/>
      <dgm:spPr/>
      <dgm:t>
        <a:bodyPr/>
        <a:lstStyle/>
        <a:p>
          <a:endParaRPr lang="ru-RU"/>
        </a:p>
      </dgm:t>
    </dgm:pt>
    <dgm:pt modelId="{A92947F7-2726-411C-8DE3-E704F23275B2}">
      <dgm:prSet custT="1"/>
      <dgm:spPr/>
      <dgm:t>
        <a:bodyPr/>
        <a:lstStyle/>
        <a:p>
          <a:pPr rtl="0"/>
          <a:r>
            <a:rPr lang="ru-RU" sz="1400" b="1" dirty="0"/>
            <a:t>Сбытовой потенциал организации</a:t>
          </a:r>
          <a:r>
            <a:rPr lang="ru-RU" sz="1400" dirty="0"/>
            <a:t>. </a:t>
          </a:r>
        </a:p>
      </dgm:t>
    </dgm:pt>
    <dgm:pt modelId="{A3932F60-1E8E-4014-85B2-0C92FD08D1C7}" type="parTrans" cxnId="{4579F64C-8B7D-499A-A8C0-2F36C522A2F6}">
      <dgm:prSet/>
      <dgm:spPr/>
      <dgm:t>
        <a:bodyPr/>
        <a:lstStyle/>
        <a:p>
          <a:endParaRPr lang="ru-RU"/>
        </a:p>
      </dgm:t>
    </dgm:pt>
    <dgm:pt modelId="{26BFEF6E-A75D-4624-A147-CBE6E3E16499}" type="sibTrans" cxnId="{4579F64C-8B7D-499A-A8C0-2F36C522A2F6}">
      <dgm:prSet/>
      <dgm:spPr/>
      <dgm:t>
        <a:bodyPr/>
        <a:lstStyle/>
        <a:p>
          <a:endParaRPr lang="ru-RU"/>
        </a:p>
      </dgm:t>
    </dgm:pt>
    <dgm:pt modelId="{E85EB9E5-18C2-4B13-AE8E-4DC87327567B}">
      <dgm:prSet custT="1"/>
      <dgm:spPr/>
      <dgm:t>
        <a:bodyPr/>
        <a:lstStyle/>
        <a:p>
          <a:pPr rtl="0"/>
          <a:r>
            <a:rPr lang="ru-RU" sz="1400" b="1" dirty="0"/>
            <a:t>Материальные и финансовые возможности</a:t>
          </a:r>
          <a:endParaRPr lang="ru-RU" sz="1400" dirty="0"/>
        </a:p>
      </dgm:t>
    </dgm:pt>
    <dgm:pt modelId="{0681DFD4-387B-4E51-8C7C-F6140A3E2DCB}" type="parTrans" cxnId="{5D4341B7-A3C1-45CA-99D5-9AFF732D9F5C}">
      <dgm:prSet/>
      <dgm:spPr/>
      <dgm:t>
        <a:bodyPr/>
        <a:lstStyle/>
        <a:p>
          <a:endParaRPr lang="ru-RU"/>
        </a:p>
      </dgm:t>
    </dgm:pt>
    <dgm:pt modelId="{EE8F9C6F-D6F6-4F4E-A038-70A2FDDDA9B3}" type="sibTrans" cxnId="{5D4341B7-A3C1-45CA-99D5-9AFF732D9F5C}">
      <dgm:prSet/>
      <dgm:spPr/>
      <dgm:t>
        <a:bodyPr/>
        <a:lstStyle/>
        <a:p>
          <a:endParaRPr lang="ru-RU"/>
        </a:p>
      </dgm:t>
    </dgm:pt>
    <dgm:pt modelId="{394A2F59-2CE0-42C6-942E-272C8939B7D1}" type="pres">
      <dgm:prSet presAssocID="{86EFC19E-53B9-46DC-A47B-AC5ED1EAC526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D9023BF-BDB5-4E06-BB86-1C8670522A7B}" type="pres">
      <dgm:prSet presAssocID="{DB98D0A2-2D80-40CB-B98F-80C15A93D808}" presName="root1" presStyleCnt="0"/>
      <dgm:spPr/>
    </dgm:pt>
    <dgm:pt modelId="{0EE600CD-974A-4867-A422-34BF27137CD2}" type="pres">
      <dgm:prSet presAssocID="{DB98D0A2-2D80-40CB-B98F-80C15A93D808}" presName="LevelOneTextNode" presStyleLbl="node0" presStyleIdx="0" presStyleCnt="1">
        <dgm:presLayoutVars>
          <dgm:chPref val="3"/>
        </dgm:presLayoutVars>
      </dgm:prSet>
      <dgm:spPr/>
    </dgm:pt>
    <dgm:pt modelId="{ED47DC71-C015-4965-AE16-2FFE62798A68}" type="pres">
      <dgm:prSet presAssocID="{DB98D0A2-2D80-40CB-B98F-80C15A93D808}" presName="level2hierChild" presStyleCnt="0"/>
      <dgm:spPr/>
    </dgm:pt>
    <dgm:pt modelId="{A92C2AAA-F96D-4B46-96DA-0476E0E36513}" type="pres">
      <dgm:prSet presAssocID="{B8F77E8D-2D6C-43EB-8C79-5064AD6834F8}" presName="conn2-1" presStyleLbl="parChTrans1D2" presStyleIdx="0" presStyleCnt="6"/>
      <dgm:spPr/>
    </dgm:pt>
    <dgm:pt modelId="{F2486391-1556-4FF3-B9EA-9E2B6775C4E4}" type="pres">
      <dgm:prSet presAssocID="{B8F77E8D-2D6C-43EB-8C79-5064AD6834F8}" presName="connTx" presStyleLbl="parChTrans1D2" presStyleIdx="0" presStyleCnt="6"/>
      <dgm:spPr/>
    </dgm:pt>
    <dgm:pt modelId="{D29A4D4E-404A-4504-8548-3E83704C4A97}" type="pres">
      <dgm:prSet presAssocID="{2EFCE151-BF33-4202-938E-C068B1D2C514}" presName="root2" presStyleCnt="0"/>
      <dgm:spPr/>
    </dgm:pt>
    <dgm:pt modelId="{3EBA168A-F3D2-4C4E-8D75-F0AAABBC9668}" type="pres">
      <dgm:prSet presAssocID="{2EFCE151-BF33-4202-938E-C068B1D2C514}" presName="LevelTwoTextNode" presStyleLbl="node2" presStyleIdx="0" presStyleCnt="6">
        <dgm:presLayoutVars>
          <dgm:chPref val="3"/>
        </dgm:presLayoutVars>
      </dgm:prSet>
      <dgm:spPr/>
    </dgm:pt>
    <dgm:pt modelId="{DEB0ECC2-2101-4B38-BCB6-2F31709A36D5}" type="pres">
      <dgm:prSet presAssocID="{2EFCE151-BF33-4202-938E-C068B1D2C514}" presName="level3hierChild" presStyleCnt="0"/>
      <dgm:spPr/>
    </dgm:pt>
    <dgm:pt modelId="{23A19D9A-BA5C-4F2B-9FA1-F4684547CE42}" type="pres">
      <dgm:prSet presAssocID="{66CB6E3F-99AB-4BD6-AC19-2C895E90E012}" presName="conn2-1" presStyleLbl="parChTrans1D2" presStyleIdx="1" presStyleCnt="6"/>
      <dgm:spPr/>
    </dgm:pt>
    <dgm:pt modelId="{2D14A9C8-1322-47B1-BBC5-C0877648434E}" type="pres">
      <dgm:prSet presAssocID="{66CB6E3F-99AB-4BD6-AC19-2C895E90E012}" presName="connTx" presStyleLbl="parChTrans1D2" presStyleIdx="1" presStyleCnt="6"/>
      <dgm:spPr/>
    </dgm:pt>
    <dgm:pt modelId="{C021E32A-A298-4A9D-A58C-777F3FCD6342}" type="pres">
      <dgm:prSet presAssocID="{7BFC6875-B78D-4584-B2FD-101C84AD2D0F}" presName="root2" presStyleCnt="0"/>
      <dgm:spPr/>
    </dgm:pt>
    <dgm:pt modelId="{279A305C-BC62-4D71-ABE5-ACD339DA56D6}" type="pres">
      <dgm:prSet presAssocID="{7BFC6875-B78D-4584-B2FD-101C84AD2D0F}" presName="LevelTwoTextNode" presStyleLbl="node2" presStyleIdx="1" presStyleCnt="6">
        <dgm:presLayoutVars>
          <dgm:chPref val="3"/>
        </dgm:presLayoutVars>
      </dgm:prSet>
      <dgm:spPr/>
    </dgm:pt>
    <dgm:pt modelId="{C5686FDF-0116-44DA-88E8-0662C77ECA17}" type="pres">
      <dgm:prSet presAssocID="{7BFC6875-B78D-4584-B2FD-101C84AD2D0F}" presName="level3hierChild" presStyleCnt="0"/>
      <dgm:spPr/>
    </dgm:pt>
    <dgm:pt modelId="{B275646C-B9A6-4E17-AE7E-0B74804316B0}" type="pres">
      <dgm:prSet presAssocID="{DCDF02C1-3949-4231-8B7B-15455B3642E3}" presName="conn2-1" presStyleLbl="parChTrans1D2" presStyleIdx="2" presStyleCnt="6"/>
      <dgm:spPr/>
    </dgm:pt>
    <dgm:pt modelId="{C441D885-D2B6-490D-B24D-D5CC607F38E6}" type="pres">
      <dgm:prSet presAssocID="{DCDF02C1-3949-4231-8B7B-15455B3642E3}" presName="connTx" presStyleLbl="parChTrans1D2" presStyleIdx="2" presStyleCnt="6"/>
      <dgm:spPr/>
    </dgm:pt>
    <dgm:pt modelId="{15C1C495-325A-4EE2-BD63-75E27FC12316}" type="pres">
      <dgm:prSet presAssocID="{37ABED95-DE5E-4437-92AD-A7C5478F542C}" presName="root2" presStyleCnt="0"/>
      <dgm:spPr/>
    </dgm:pt>
    <dgm:pt modelId="{B2E27B54-AF81-4F6B-854F-D4F7072B4121}" type="pres">
      <dgm:prSet presAssocID="{37ABED95-DE5E-4437-92AD-A7C5478F542C}" presName="LevelTwoTextNode" presStyleLbl="node2" presStyleIdx="2" presStyleCnt="6">
        <dgm:presLayoutVars>
          <dgm:chPref val="3"/>
        </dgm:presLayoutVars>
      </dgm:prSet>
      <dgm:spPr/>
    </dgm:pt>
    <dgm:pt modelId="{436737CE-1439-49AA-B902-18A442E2A726}" type="pres">
      <dgm:prSet presAssocID="{37ABED95-DE5E-4437-92AD-A7C5478F542C}" presName="level3hierChild" presStyleCnt="0"/>
      <dgm:spPr/>
    </dgm:pt>
    <dgm:pt modelId="{C436F846-9C7A-42FE-92E5-11F10BAE9B46}" type="pres">
      <dgm:prSet presAssocID="{1FD88E84-62C6-4629-BEAF-7B987F5C9228}" presName="conn2-1" presStyleLbl="parChTrans1D2" presStyleIdx="3" presStyleCnt="6"/>
      <dgm:spPr/>
    </dgm:pt>
    <dgm:pt modelId="{CBFE4CB2-BDA3-48AC-91C7-A6B0EE3FD028}" type="pres">
      <dgm:prSet presAssocID="{1FD88E84-62C6-4629-BEAF-7B987F5C9228}" presName="connTx" presStyleLbl="parChTrans1D2" presStyleIdx="3" presStyleCnt="6"/>
      <dgm:spPr/>
    </dgm:pt>
    <dgm:pt modelId="{39D19FE2-9248-4FB8-BDF2-2C6E1976D4FE}" type="pres">
      <dgm:prSet presAssocID="{0F173A9C-13F6-4F8A-924F-B75B8C5A8D00}" presName="root2" presStyleCnt="0"/>
      <dgm:spPr/>
    </dgm:pt>
    <dgm:pt modelId="{526D3768-B5AB-4CD8-86C2-2CC2D2797601}" type="pres">
      <dgm:prSet presAssocID="{0F173A9C-13F6-4F8A-924F-B75B8C5A8D00}" presName="LevelTwoTextNode" presStyleLbl="node2" presStyleIdx="3" presStyleCnt="6">
        <dgm:presLayoutVars>
          <dgm:chPref val="3"/>
        </dgm:presLayoutVars>
      </dgm:prSet>
      <dgm:spPr/>
    </dgm:pt>
    <dgm:pt modelId="{C7BD3F5A-EDB9-4115-81FF-D250AF0B0C2A}" type="pres">
      <dgm:prSet presAssocID="{0F173A9C-13F6-4F8A-924F-B75B8C5A8D00}" presName="level3hierChild" presStyleCnt="0"/>
      <dgm:spPr/>
    </dgm:pt>
    <dgm:pt modelId="{295D3CBF-CE3C-4533-B541-D59860B12C2C}" type="pres">
      <dgm:prSet presAssocID="{A3932F60-1E8E-4014-85B2-0C92FD08D1C7}" presName="conn2-1" presStyleLbl="parChTrans1D2" presStyleIdx="4" presStyleCnt="6"/>
      <dgm:spPr/>
    </dgm:pt>
    <dgm:pt modelId="{BFDB1A85-9912-4386-9C15-84CCF96B8007}" type="pres">
      <dgm:prSet presAssocID="{A3932F60-1E8E-4014-85B2-0C92FD08D1C7}" presName="connTx" presStyleLbl="parChTrans1D2" presStyleIdx="4" presStyleCnt="6"/>
      <dgm:spPr/>
    </dgm:pt>
    <dgm:pt modelId="{A78C035A-DD60-42F5-8DD6-1AB9D2535009}" type="pres">
      <dgm:prSet presAssocID="{A92947F7-2726-411C-8DE3-E704F23275B2}" presName="root2" presStyleCnt="0"/>
      <dgm:spPr/>
    </dgm:pt>
    <dgm:pt modelId="{8E076734-72E7-48D9-96FC-62124CE26471}" type="pres">
      <dgm:prSet presAssocID="{A92947F7-2726-411C-8DE3-E704F23275B2}" presName="LevelTwoTextNode" presStyleLbl="node2" presStyleIdx="4" presStyleCnt="6">
        <dgm:presLayoutVars>
          <dgm:chPref val="3"/>
        </dgm:presLayoutVars>
      </dgm:prSet>
      <dgm:spPr/>
    </dgm:pt>
    <dgm:pt modelId="{A67F3222-4D01-46D0-B6CC-BD4D5FFA2A55}" type="pres">
      <dgm:prSet presAssocID="{A92947F7-2726-411C-8DE3-E704F23275B2}" presName="level3hierChild" presStyleCnt="0"/>
      <dgm:spPr/>
    </dgm:pt>
    <dgm:pt modelId="{8CCD4DDC-5376-4CE4-AD1B-88334BBA7BA9}" type="pres">
      <dgm:prSet presAssocID="{0681DFD4-387B-4E51-8C7C-F6140A3E2DCB}" presName="conn2-1" presStyleLbl="parChTrans1D2" presStyleIdx="5" presStyleCnt="6"/>
      <dgm:spPr/>
    </dgm:pt>
    <dgm:pt modelId="{16247DDA-AB14-4DFE-8595-06231590F30A}" type="pres">
      <dgm:prSet presAssocID="{0681DFD4-387B-4E51-8C7C-F6140A3E2DCB}" presName="connTx" presStyleLbl="parChTrans1D2" presStyleIdx="5" presStyleCnt="6"/>
      <dgm:spPr/>
    </dgm:pt>
    <dgm:pt modelId="{5759EEF8-54B9-4F23-96D9-B86466C8758D}" type="pres">
      <dgm:prSet presAssocID="{E85EB9E5-18C2-4B13-AE8E-4DC87327567B}" presName="root2" presStyleCnt="0"/>
      <dgm:spPr/>
    </dgm:pt>
    <dgm:pt modelId="{603EAF75-0C38-4D24-A205-672D372030EB}" type="pres">
      <dgm:prSet presAssocID="{E85EB9E5-18C2-4B13-AE8E-4DC87327567B}" presName="LevelTwoTextNode" presStyleLbl="node2" presStyleIdx="5" presStyleCnt="6">
        <dgm:presLayoutVars>
          <dgm:chPref val="3"/>
        </dgm:presLayoutVars>
      </dgm:prSet>
      <dgm:spPr/>
    </dgm:pt>
    <dgm:pt modelId="{C8C6514A-54CB-4FE3-86A7-320E2D6EED60}" type="pres">
      <dgm:prSet presAssocID="{E85EB9E5-18C2-4B13-AE8E-4DC87327567B}" presName="level3hierChild" presStyleCnt="0"/>
      <dgm:spPr/>
    </dgm:pt>
  </dgm:ptLst>
  <dgm:cxnLst>
    <dgm:cxn modelId="{FACF0A04-9FD7-4E20-8461-03247BE8FF74}" type="presOf" srcId="{2EFCE151-BF33-4202-938E-C068B1D2C514}" destId="{3EBA168A-F3D2-4C4E-8D75-F0AAABBC9668}" srcOrd="0" destOrd="0" presId="urn:microsoft.com/office/officeart/2008/layout/HorizontalMultiLevelHierarchy"/>
    <dgm:cxn modelId="{A97E1D07-3932-44E5-AB5E-058095FC7750}" type="presOf" srcId="{0681DFD4-387B-4E51-8C7C-F6140A3E2DCB}" destId="{8CCD4DDC-5376-4CE4-AD1B-88334BBA7BA9}" srcOrd="0" destOrd="0" presId="urn:microsoft.com/office/officeart/2008/layout/HorizontalMultiLevelHierarchy"/>
    <dgm:cxn modelId="{D4A5DE0B-0DEF-40A5-A144-7688FBA7B157}" type="presOf" srcId="{DB98D0A2-2D80-40CB-B98F-80C15A93D808}" destId="{0EE600CD-974A-4867-A422-34BF27137CD2}" srcOrd="0" destOrd="0" presId="urn:microsoft.com/office/officeart/2008/layout/HorizontalMultiLevelHierarchy"/>
    <dgm:cxn modelId="{438EFA14-77E5-44B1-8B1C-01BC30EF3322}" type="presOf" srcId="{37ABED95-DE5E-4437-92AD-A7C5478F542C}" destId="{B2E27B54-AF81-4F6B-854F-D4F7072B4121}" srcOrd="0" destOrd="0" presId="urn:microsoft.com/office/officeart/2008/layout/HorizontalMultiLevelHierarchy"/>
    <dgm:cxn modelId="{52C30D25-9EC3-4BE9-9FF2-D52CD0032556}" srcId="{DB98D0A2-2D80-40CB-B98F-80C15A93D808}" destId="{2EFCE151-BF33-4202-938E-C068B1D2C514}" srcOrd="0" destOrd="0" parTransId="{B8F77E8D-2D6C-43EB-8C79-5064AD6834F8}" sibTransId="{A4F8CDE6-65BA-4F66-B863-DA7F94C2FC8D}"/>
    <dgm:cxn modelId="{19214B28-F2B1-4E54-97F4-BD4D53584D56}" type="presOf" srcId="{DCDF02C1-3949-4231-8B7B-15455B3642E3}" destId="{C441D885-D2B6-490D-B24D-D5CC607F38E6}" srcOrd="1" destOrd="0" presId="urn:microsoft.com/office/officeart/2008/layout/HorizontalMultiLevelHierarchy"/>
    <dgm:cxn modelId="{9DF0DA34-88B3-4DBD-A02D-0D388D35A758}" type="presOf" srcId="{1FD88E84-62C6-4629-BEAF-7B987F5C9228}" destId="{CBFE4CB2-BDA3-48AC-91C7-A6B0EE3FD028}" srcOrd="1" destOrd="0" presId="urn:microsoft.com/office/officeart/2008/layout/HorizontalMultiLevelHierarchy"/>
    <dgm:cxn modelId="{DF42B15E-D9FA-4736-9E83-B828643D1BF8}" type="presOf" srcId="{E85EB9E5-18C2-4B13-AE8E-4DC87327567B}" destId="{603EAF75-0C38-4D24-A205-672D372030EB}" srcOrd="0" destOrd="0" presId="urn:microsoft.com/office/officeart/2008/layout/HorizontalMultiLevelHierarchy"/>
    <dgm:cxn modelId="{FF135D4C-7029-4E41-887D-2055095A4997}" type="presOf" srcId="{66CB6E3F-99AB-4BD6-AC19-2C895E90E012}" destId="{23A19D9A-BA5C-4F2B-9FA1-F4684547CE42}" srcOrd="0" destOrd="0" presId="urn:microsoft.com/office/officeart/2008/layout/HorizontalMultiLevelHierarchy"/>
    <dgm:cxn modelId="{1FFE426C-E0C1-433A-B569-F71B976E3E8A}" type="presOf" srcId="{0F173A9C-13F6-4F8A-924F-B75B8C5A8D00}" destId="{526D3768-B5AB-4CD8-86C2-2CC2D2797601}" srcOrd="0" destOrd="0" presId="urn:microsoft.com/office/officeart/2008/layout/HorizontalMultiLevelHierarchy"/>
    <dgm:cxn modelId="{4579F64C-8B7D-499A-A8C0-2F36C522A2F6}" srcId="{DB98D0A2-2D80-40CB-B98F-80C15A93D808}" destId="{A92947F7-2726-411C-8DE3-E704F23275B2}" srcOrd="4" destOrd="0" parTransId="{A3932F60-1E8E-4014-85B2-0C92FD08D1C7}" sibTransId="{26BFEF6E-A75D-4624-A147-CBE6E3E16499}"/>
    <dgm:cxn modelId="{CECCC66D-096D-47EB-AAA5-C7BEB432E85D}" type="presOf" srcId="{86EFC19E-53B9-46DC-A47B-AC5ED1EAC526}" destId="{394A2F59-2CE0-42C6-942E-272C8939B7D1}" srcOrd="0" destOrd="0" presId="urn:microsoft.com/office/officeart/2008/layout/HorizontalMultiLevelHierarchy"/>
    <dgm:cxn modelId="{7C9DF177-7FE2-447E-B79B-EF453DEA6B79}" type="presOf" srcId="{B8F77E8D-2D6C-43EB-8C79-5064AD6834F8}" destId="{F2486391-1556-4FF3-B9EA-9E2B6775C4E4}" srcOrd="1" destOrd="0" presId="urn:microsoft.com/office/officeart/2008/layout/HorizontalMultiLevelHierarchy"/>
    <dgm:cxn modelId="{63B54F7D-A55E-4342-8F1E-7F672BA760F1}" srcId="{DB98D0A2-2D80-40CB-B98F-80C15A93D808}" destId="{0F173A9C-13F6-4F8A-924F-B75B8C5A8D00}" srcOrd="3" destOrd="0" parTransId="{1FD88E84-62C6-4629-BEAF-7B987F5C9228}" sibTransId="{918C8FB3-BBE1-445F-86C3-BC59B5E8EE41}"/>
    <dgm:cxn modelId="{66F71F96-C30F-4FC0-9AE8-DE50D5483814}" srcId="{86EFC19E-53B9-46DC-A47B-AC5ED1EAC526}" destId="{DB98D0A2-2D80-40CB-B98F-80C15A93D808}" srcOrd="0" destOrd="0" parTransId="{23655FED-4D7B-4F75-89E3-6241098CE2C9}" sibTransId="{33B8C943-F384-4E8B-90EC-2C29EBC242DC}"/>
    <dgm:cxn modelId="{D37D079B-46B6-44A3-9359-11AE5B4140B7}" type="presOf" srcId="{0681DFD4-387B-4E51-8C7C-F6140A3E2DCB}" destId="{16247DDA-AB14-4DFE-8595-06231590F30A}" srcOrd="1" destOrd="0" presId="urn:microsoft.com/office/officeart/2008/layout/HorizontalMultiLevelHierarchy"/>
    <dgm:cxn modelId="{821C1B9E-CF25-41BE-A3C9-A06379350366}" type="presOf" srcId="{A3932F60-1E8E-4014-85B2-0C92FD08D1C7}" destId="{295D3CBF-CE3C-4533-B541-D59860B12C2C}" srcOrd="0" destOrd="0" presId="urn:microsoft.com/office/officeart/2008/layout/HorizontalMultiLevelHierarchy"/>
    <dgm:cxn modelId="{AAB4709E-497F-42C1-901F-B104D0EF7AC2}" srcId="{DB98D0A2-2D80-40CB-B98F-80C15A93D808}" destId="{7BFC6875-B78D-4584-B2FD-101C84AD2D0F}" srcOrd="1" destOrd="0" parTransId="{66CB6E3F-99AB-4BD6-AC19-2C895E90E012}" sibTransId="{EAEA51BD-D4E2-46E7-8482-74C26633AAEE}"/>
    <dgm:cxn modelId="{05EA72AB-5716-4C33-834A-350470F1B638}" type="presOf" srcId="{7BFC6875-B78D-4584-B2FD-101C84AD2D0F}" destId="{279A305C-BC62-4D71-ABE5-ACD339DA56D6}" srcOrd="0" destOrd="0" presId="urn:microsoft.com/office/officeart/2008/layout/HorizontalMultiLevelHierarchy"/>
    <dgm:cxn modelId="{763BF0B4-439A-4D8F-BEDE-A68E702D7038}" type="presOf" srcId="{66CB6E3F-99AB-4BD6-AC19-2C895E90E012}" destId="{2D14A9C8-1322-47B1-BBC5-C0877648434E}" srcOrd="1" destOrd="0" presId="urn:microsoft.com/office/officeart/2008/layout/HorizontalMultiLevelHierarchy"/>
    <dgm:cxn modelId="{832151B6-CD56-4B74-9C75-27F8E0BB9112}" srcId="{DB98D0A2-2D80-40CB-B98F-80C15A93D808}" destId="{37ABED95-DE5E-4437-92AD-A7C5478F542C}" srcOrd="2" destOrd="0" parTransId="{DCDF02C1-3949-4231-8B7B-15455B3642E3}" sibTransId="{C62682E4-0483-4FAF-B987-16CE67BB0ED9}"/>
    <dgm:cxn modelId="{5D4341B7-A3C1-45CA-99D5-9AFF732D9F5C}" srcId="{DB98D0A2-2D80-40CB-B98F-80C15A93D808}" destId="{E85EB9E5-18C2-4B13-AE8E-4DC87327567B}" srcOrd="5" destOrd="0" parTransId="{0681DFD4-387B-4E51-8C7C-F6140A3E2DCB}" sibTransId="{EE8F9C6F-D6F6-4F4E-A038-70A2FDDDA9B3}"/>
    <dgm:cxn modelId="{0FA28ABC-AD36-4EAC-9D8B-97382EE5DBA8}" type="presOf" srcId="{1FD88E84-62C6-4629-BEAF-7B987F5C9228}" destId="{C436F846-9C7A-42FE-92E5-11F10BAE9B46}" srcOrd="0" destOrd="0" presId="urn:microsoft.com/office/officeart/2008/layout/HorizontalMultiLevelHierarchy"/>
    <dgm:cxn modelId="{C97817C8-82D6-4DC8-B81C-E46F1F899D70}" type="presOf" srcId="{A92947F7-2726-411C-8DE3-E704F23275B2}" destId="{8E076734-72E7-48D9-96FC-62124CE26471}" srcOrd="0" destOrd="0" presId="urn:microsoft.com/office/officeart/2008/layout/HorizontalMultiLevelHierarchy"/>
    <dgm:cxn modelId="{4198A8CB-C31B-4D9A-BDC4-C357BA8A0F74}" type="presOf" srcId="{DCDF02C1-3949-4231-8B7B-15455B3642E3}" destId="{B275646C-B9A6-4E17-AE7E-0B74804316B0}" srcOrd="0" destOrd="0" presId="urn:microsoft.com/office/officeart/2008/layout/HorizontalMultiLevelHierarchy"/>
    <dgm:cxn modelId="{A93C5EDF-E4F8-48D3-B400-AF61F2D057B8}" type="presOf" srcId="{A3932F60-1E8E-4014-85B2-0C92FD08D1C7}" destId="{BFDB1A85-9912-4386-9C15-84CCF96B8007}" srcOrd="1" destOrd="0" presId="urn:microsoft.com/office/officeart/2008/layout/HorizontalMultiLevelHierarchy"/>
    <dgm:cxn modelId="{17E22DE9-F3B0-497F-8A5B-EE0CB7521F05}" type="presOf" srcId="{B8F77E8D-2D6C-43EB-8C79-5064AD6834F8}" destId="{A92C2AAA-F96D-4B46-96DA-0476E0E36513}" srcOrd="0" destOrd="0" presId="urn:microsoft.com/office/officeart/2008/layout/HorizontalMultiLevelHierarchy"/>
    <dgm:cxn modelId="{422295AC-293D-46A3-9E99-2EA7D88C7052}" type="presParOf" srcId="{394A2F59-2CE0-42C6-942E-272C8939B7D1}" destId="{AD9023BF-BDB5-4E06-BB86-1C8670522A7B}" srcOrd="0" destOrd="0" presId="urn:microsoft.com/office/officeart/2008/layout/HorizontalMultiLevelHierarchy"/>
    <dgm:cxn modelId="{6D8640AE-F7A8-4C2C-9D9B-3385D4328296}" type="presParOf" srcId="{AD9023BF-BDB5-4E06-BB86-1C8670522A7B}" destId="{0EE600CD-974A-4867-A422-34BF27137CD2}" srcOrd="0" destOrd="0" presId="urn:microsoft.com/office/officeart/2008/layout/HorizontalMultiLevelHierarchy"/>
    <dgm:cxn modelId="{49977F0D-FCBA-48FB-8E97-954789CFBD7F}" type="presParOf" srcId="{AD9023BF-BDB5-4E06-BB86-1C8670522A7B}" destId="{ED47DC71-C015-4965-AE16-2FFE62798A68}" srcOrd="1" destOrd="0" presId="urn:microsoft.com/office/officeart/2008/layout/HorizontalMultiLevelHierarchy"/>
    <dgm:cxn modelId="{683F4225-CB2D-4109-93FD-9357B995F62D}" type="presParOf" srcId="{ED47DC71-C015-4965-AE16-2FFE62798A68}" destId="{A92C2AAA-F96D-4B46-96DA-0476E0E36513}" srcOrd="0" destOrd="0" presId="urn:microsoft.com/office/officeart/2008/layout/HorizontalMultiLevelHierarchy"/>
    <dgm:cxn modelId="{1433962E-482E-4B99-8388-10B1F115A5ED}" type="presParOf" srcId="{A92C2AAA-F96D-4B46-96DA-0476E0E36513}" destId="{F2486391-1556-4FF3-B9EA-9E2B6775C4E4}" srcOrd="0" destOrd="0" presId="urn:microsoft.com/office/officeart/2008/layout/HorizontalMultiLevelHierarchy"/>
    <dgm:cxn modelId="{9E0D7918-EB37-4995-A2AE-0B11AA8391DE}" type="presParOf" srcId="{ED47DC71-C015-4965-AE16-2FFE62798A68}" destId="{D29A4D4E-404A-4504-8548-3E83704C4A97}" srcOrd="1" destOrd="0" presId="urn:microsoft.com/office/officeart/2008/layout/HorizontalMultiLevelHierarchy"/>
    <dgm:cxn modelId="{2EE3AB7F-F444-4D30-AA65-677A50783E27}" type="presParOf" srcId="{D29A4D4E-404A-4504-8548-3E83704C4A97}" destId="{3EBA168A-F3D2-4C4E-8D75-F0AAABBC9668}" srcOrd="0" destOrd="0" presId="urn:microsoft.com/office/officeart/2008/layout/HorizontalMultiLevelHierarchy"/>
    <dgm:cxn modelId="{9C8B59FA-EF4B-49A8-8DE0-2E57DC487466}" type="presParOf" srcId="{D29A4D4E-404A-4504-8548-3E83704C4A97}" destId="{DEB0ECC2-2101-4B38-BCB6-2F31709A36D5}" srcOrd="1" destOrd="0" presId="urn:microsoft.com/office/officeart/2008/layout/HorizontalMultiLevelHierarchy"/>
    <dgm:cxn modelId="{C1C98303-9D9C-4E82-95D4-AFBC70B9852F}" type="presParOf" srcId="{ED47DC71-C015-4965-AE16-2FFE62798A68}" destId="{23A19D9A-BA5C-4F2B-9FA1-F4684547CE42}" srcOrd="2" destOrd="0" presId="urn:microsoft.com/office/officeart/2008/layout/HorizontalMultiLevelHierarchy"/>
    <dgm:cxn modelId="{E74BCF75-0958-451E-8FB7-62A00BDB3E35}" type="presParOf" srcId="{23A19D9A-BA5C-4F2B-9FA1-F4684547CE42}" destId="{2D14A9C8-1322-47B1-BBC5-C0877648434E}" srcOrd="0" destOrd="0" presId="urn:microsoft.com/office/officeart/2008/layout/HorizontalMultiLevelHierarchy"/>
    <dgm:cxn modelId="{0202C3E1-6FBF-48B9-9815-A0BBE12AF287}" type="presParOf" srcId="{ED47DC71-C015-4965-AE16-2FFE62798A68}" destId="{C021E32A-A298-4A9D-A58C-777F3FCD6342}" srcOrd="3" destOrd="0" presId="urn:microsoft.com/office/officeart/2008/layout/HorizontalMultiLevelHierarchy"/>
    <dgm:cxn modelId="{B8D28A5D-5F29-4FE7-9E1F-FE3D17F2B897}" type="presParOf" srcId="{C021E32A-A298-4A9D-A58C-777F3FCD6342}" destId="{279A305C-BC62-4D71-ABE5-ACD339DA56D6}" srcOrd="0" destOrd="0" presId="urn:microsoft.com/office/officeart/2008/layout/HorizontalMultiLevelHierarchy"/>
    <dgm:cxn modelId="{499BF036-CDA6-4C86-8692-61E554969B62}" type="presParOf" srcId="{C021E32A-A298-4A9D-A58C-777F3FCD6342}" destId="{C5686FDF-0116-44DA-88E8-0662C77ECA17}" srcOrd="1" destOrd="0" presId="urn:microsoft.com/office/officeart/2008/layout/HorizontalMultiLevelHierarchy"/>
    <dgm:cxn modelId="{890A19AB-61AF-4358-8F0F-8C38E1FFDBD7}" type="presParOf" srcId="{ED47DC71-C015-4965-AE16-2FFE62798A68}" destId="{B275646C-B9A6-4E17-AE7E-0B74804316B0}" srcOrd="4" destOrd="0" presId="urn:microsoft.com/office/officeart/2008/layout/HorizontalMultiLevelHierarchy"/>
    <dgm:cxn modelId="{8279A3DE-A920-4195-ACD9-A1C439CA17C7}" type="presParOf" srcId="{B275646C-B9A6-4E17-AE7E-0B74804316B0}" destId="{C441D885-D2B6-490D-B24D-D5CC607F38E6}" srcOrd="0" destOrd="0" presId="urn:microsoft.com/office/officeart/2008/layout/HorizontalMultiLevelHierarchy"/>
    <dgm:cxn modelId="{7DEF6022-53C3-45F6-BE7D-825F7051D15B}" type="presParOf" srcId="{ED47DC71-C015-4965-AE16-2FFE62798A68}" destId="{15C1C495-325A-4EE2-BD63-75E27FC12316}" srcOrd="5" destOrd="0" presId="urn:microsoft.com/office/officeart/2008/layout/HorizontalMultiLevelHierarchy"/>
    <dgm:cxn modelId="{2B1491A5-20D1-40CA-A29C-AA53EE749A9B}" type="presParOf" srcId="{15C1C495-325A-4EE2-BD63-75E27FC12316}" destId="{B2E27B54-AF81-4F6B-854F-D4F7072B4121}" srcOrd="0" destOrd="0" presId="urn:microsoft.com/office/officeart/2008/layout/HorizontalMultiLevelHierarchy"/>
    <dgm:cxn modelId="{8D6A4DD9-5D4D-40C4-BF27-0937804E7994}" type="presParOf" srcId="{15C1C495-325A-4EE2-BD63-75E27FC12316}" destId="{436737CE-1439-49AA-B902-18A442E2A726}" srcOrd="1" destOrd="0" presId="urn:microsoft.com/office/officeart/2008/layout/HorizontalMultiLevelHierarchy"/>
    <dgm:cxn modelId="{5D720948-6DA0-4578-87E8-D875E0AC149D}" type="presParOf" srcId="{ED47DC71-C015-4965-AE16-2FFE62798A68}" destId="{C436F846-9C7A-42FE-92E5-11F10BAE9B46}" srcOrd="6" destOrd="0" presId="urn:microsoft.com/office/officeart/2008/layout/HorizontalMultiLevelHierarchy"/>
    <dgm:cxn modelId="{9FD43EAE-D148-4E98-A27B-F482359BC4E7}" type="presParOf" srcId="{C436F846-9C7A-42FE-92E5-11F10BAE9B46}" destId="{CBFE4CB2-BDA3-48AC-91C7-A6B0EE3FD028}" srcOrd="0" destOrd="0" presId="urn:microsoft.com/office/officeart/2008/layout/HorizontalMultiLevelHierarchy"/>
    <dgm:cxn modelId="{8B9307D2-57ED-478B-B1F5-4E542E648673}" type="presParOf" srcId="{ED47DC71-C015-4965-AE16-2FFE62798A68}" destId="{39D19FE2-9248-4FB8-BDF2-2C6E1976D4FE}" srcOrd="7" destOrd="0" presId="urn:microsoft.com/office/officeart/2008/layout/HorizontalMultiLevelHierarchy"/>
    <dgm:cxn modelId="{E5F27CE7-2290-4D2D-8C53-C36D5EF7999C}" type="presParOf" srcId="{39D19FE2-9248-4FB8-BDF2-2C6E1976D4FE}" destId="{526D3768-B5AB-4CD8-86C2-2CC2D2797601}" srcOrd="0" destOrd="0" presId="urn:microsoft.com/office/officeart/2008/layout/HorizontalMultiLevelHierarchy"/>
    <dgm:cxn modelId="{B6DC7C6F-C07A-4E08-B5F4-9B6B657FF83F}" type="presParOf" srcId="{39D19FE2-9248-4FB8-BDF2-2C6E1976D4FE}" destId="{C7BD3F5A-EDB9-4115-81FF-D250AF0B0C2A}" srcOrd="1" destOrd="0" presId="urn:microsoft.com/office/officeart/2008/layout/HorizontalMultiLevelHierarchy"/>
    <dgm:cxn modelId="{EC7D5470-9C65-43A9-8712-5EA76BC412B3}" type="presParOf" srcId="{ED47DC71-C015-4965-AE16-2FFE62798A68}" destId="{295D3CBF-CE3C-4533-B541-D59860B12C2C}" srcOrd="8" destOrd="0" presId="urn:microsoft.com/office/officeart/2008/layout/HorizontalMultiLevelHierarchy"/>
    <dgm:cxn modelId="{1CFA778F-8539-442B-902C-F0E6F8EC0041}" type="presParOf" srcId="{295D3CBF-CE3C-4533-B541-D59860B12C2C}" destId="{BFDB1A85-9912-4386-9C15-84CCF96B8007}" srcOrd="0" destOrd="0" presId="urn:microsoft.com/office/officeart/2008/layout/HorizontalMultiLevelHierarchy"/>
    <dgm:cxn modelId="{D0F71BF2-8DE2-4292-A148-0D27C6B2936E}" type="presParOf" srcId="{ED47DC71-C015-4965-AE16-2FFE62798A68}" destId="{A78C035A-DD60-42F5-8DD6-1AB9D2535009}" srcOrd="9" destOrd="0" presId="urn:microsoft.com/office/officeart/2008/layout/HorizontalMultiLevelHierarchy"/>
    <dgm:cxn modelId="{D387D8FC-ACC4-4201-B639-40381DB4CAFA}" type="presParOf" srcId="{A78C035A-DD60-42F5-8DD6-1AB9D2535009}" destId="{8E076734-72E7-48D9-96FC-62124CE26471}" srcOrd="0" destOrd="0" presId="urn:microsoft.com/office/officeart/2008/layout/HorizontalMultiLevelHierarchy"/>
    <dgm:cxn modelId="{B6FB4D0D-BE38-4B90-ABB9-376F144AAFC8}" type="presParOf" srcId="{A78C035A-DD60-42F5-8DD6-1AB9D2535009}" destId="{A67F3222-4D01-46D0-B6CC-BD4D5FFA2A55}" srcOrd="1" destOrd="0" presId="urn:microsoft.com/office/officeart/2008/layout/HorizontalMultiLevelHierarchy"/>
    <dgm:cxn modelId="{811A9D1A-98FE-4DE7-84FF-A79844279D9F}" type="presParOf" srcId="{ED47DC71-C015-4965-AE16-2FFE62798A68}" destId="{8CCD4DDC-5376-4CE4-AD1B-88334BBA7BA9}" srcOrd="10" destOrd="0" presId="urn:microsoft.com/office/officeart/2008/layout/HorizontalMultiLevelHierarchy"/>
    <dgm:cxn modelId="{91DCFAAC-59AD-4DDE-A076-31886007F00A}" type="presParOf" srcId="{8CCD4DDC-5376-4CE4-AD1B-88334BBA7BA9}" destId="{16247DDA-AB14-4DFE-8595-06231590F30A}" srcOrd="0" destOrd="0" presId="urn:microsoft.com/office/officeart/2008/layout/HorizontalMultiLevelHierarchy"/>
    <dgm:cxn modelId="{7A670959-4761-42E2-872D-932693FB6F7C}" type="presParOf" srcId="{ED47DC71-C015-4965-AE16-2FFE62798A68}" destId="{5759EEF8-54B9-4F23-96D9-B86466C8758D}" srcOrd="11" destOrd="0" presId="urn:microsoft.com/office/officeart/2008/layout/HorizontalMultiLevelHierarchy"/>
    <dgm:cxn modelId="{1C3B8532-4CC5-4A82-89E9-A26B0C5AD3BB}" type="presParOf" srcId="{5759EEF8-54B9-4F23-96D9-B86466C8758D}" destId="{603EAF75-0C38-4D24-A205-672D372030EB}" srcOrd="0" destOrd="0" presId="urn:microsoft.com/office/officeart/2008/layout/HorizontalMultiLevelHierarchy"/>
    <dgm:cxn modelId="{1501BD56-16ED-4D89-AC9D-36928EF3F5E4}" type="presParOf" srcId="{5759EEF8-54B9-4F23-96D9-B86466C8758D}" destId="{C8C6514A-54CB-4FE3-86A7-320E2D6EED60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1DA7D7-E34A-4508-89D4-48EF50286521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ru-RU"/>
        </a:p>
      </dgm:t>
    </dgm:pt>
    <dgm:pt modelId="{1E7E613D-66B8-402C-84BC-20B627AF99A7}">
      <dgm:prSet custT="1"/>
      <dgm:spPr/>
      <dgm:t>
        <a:bodyPr/>
        <a:lstStyle/>
        <a:p>
          <a:pPr algn="ctr" rtl="0"/>
          <a:r>
            <a:rPr lang="ru-RU" sz="2800" b="1" dirty="0"/>
            <a:t>Факторы микросреды</a:t>
          </a:r>
        </a:p>
      </dgm:t>
    </dgm:pt>
    <dgm:pt modelId="{8FCB889E-DEEE-40B2-8D8A-E3BBC77B1D8C}" type="parTrans" cxnId="{97492657-E2F7-4E1C-BAAF-F0AECC3FA9F6}">
      <dgm:prSet/>
      <dgm:spPr/>
      <dgm:t>
        <a:bodyPr/>
        <a:lstStyle/>
        <a:p>
          <a:endParaRPr lang="ru-RU"/>
        </a:p>
      </dgm:t>
    </dgm:pt>
    <dgm:pt modelId="{857D506C-EF7B-481C-827B-9B61B5CF28BD}" type="sibTrans" cxnId="{97492657-E2F7-4E1C-BAAF-F0AECC3FA9F6}">
      <dgm:prSet/>
      <dgm:spPr/>
      <dgm:t>
        <a:bodyPr/>
        <a:lstStyle/>
        <a:p>
          <a:endParaRPr lang="ru-RU"/>
        </a:p>
      </dgm:t>
    </dgm:pt>
    <dgm:pt modelId="{B6B1529D-3447-4ACB-AB04-248C531139D9}">
      <dgm:prSet custT="1"/>
      <dgm:spPr/>
      <dgm:t>
        <a:bodyPr/>
        <a:lstStyle/>
        <a:p>
          <a:pPr algn="ctr" rtl="0"/>
          <a:r>
            <a:rPr lang="ru-RU" sz="1800" b="1" dirty="0">
              <a:latin typeface="+mn-lt"/>
            </a:rPr>
            <a:t>Покупатели</a:t>
          </a:r>
          <a:endParaRPr lang="ru-RU" sz="1800" dirty="0">
            <a:latin typeface="+mn-lt"/>
          </a:endParaRPr>
        </a:p>
      </dgm:t>
    </dgm:pt>
    <dgm:pt modelId="{A1F4398E-AEA8-4EB1-9720-FE1A53B3914F}" type="parTrans" cxnId="{141A22EC-D4A9-493C-A382-B3F5714D9099}">
      <dgm:prSet/>
      <dgm:spPr/>
      <dgm:t>
        <a:bodyPr/>
        <a:lstStyle/>
        <a:p>
          <a:endParaRPr lang="ru-RU"/>
        </a:p>
      </dgm:t>
    </dgm:pt>
    <dgm:pt modelId="{EA14F611-F1CF-404B-BCAC-D96624E14D50}" type="sibTrans" cxnId="{141A22EC-D4A9-493C-A382-B3F5714D9099}">
      <dgm:prSet/>
      <dgm:spPr/>
      <dgm:t>
        <a:bodyPr/>
        <a:lstStyle/>
        <a:p>
          <a:endParaRPr lang="ru-RU"/>
        </a:p>
      </dgm:t>
    </dgm:pt>
    <dgm:pt modelId="{8D4F1BDB-89E0-4DAE-9D10-12A25038F735}">
      <dgm:prSet custT="1"/>
      <dgm:spPr/>
      <dgm:t>
        <a:bodyPr/>
        <a:lstStyle/>
        <a:p>
          <a:pPr algn="ctr" rtl="0"/>
          <a:r>
            <a:rPr lang="ru-RU" sz="1800" b="1" dirty="0">
              <a:latin typeface="+mn-lt"/>
            </a:rPr>
            <a:t>Посредники и поставщики</a:t>
          </a:r>
          <a:endParaRPr lang="ru-RU" sz="1800" dirty="0">
            <a:latin typeface="+mn-lt"/>
          </a:endParaRPr>
        </a:p>
      </dgm:t>
    </dgm:pt>
    <dgm:pt modelId="{EC4C9A17-3E86-4425-B626-CD241D60F1DF}" type="parTrans" cxnId="{F20AF361-6469-4AD3-B998-F65878697047}">
      <dgm:prSet/>
      <dgm:spPr/>
      <dgm:t>
        <a:bodyPr/>
        <a:lstStyle/>
        <a:p>
          <a:endParaRPr lang="ru-RU"/>
        </a:p>
      </dgm:t>
    </dgm:pt>
    <dgm:pt modelId="{2D3EF7E6-9A91-424D-A85B-4B03A65A03D2}" type="sibTrans" cxnId="{F20AF361-6469-4AD3-B998-F65878697047}">
      <dgm:prSet/>
      <dgm:spPr/>
      <dgm:t>
        <a:bodyPr/>
        <a:lstStyle/>
        <a:p>
          <a:endParaRPr lang="ru-RU"/>
        </a:p>
      </dgm:t>
    </dgm:pt>
    <dgm:pt modelId="{9BA34D96-6EEB-4800-AF33-05E680C52097}">
      <dgm:prSet custT="1"/>
      <dgm:spPr/>
      <dgm:t>
        <a:bodyPr/>
        <a:lstStyle/>
        <a:p>
          <a:pPr algn="ctr" rtl="0"/>
          <a:r>
            <a:rPr lang="ru-RU" sz="1800" b="1" dirty="0">
              <a:latin typeface="+mn-lt"/>
            </a:rPr>
            <a:t>Конкуренты</a:t>
          </a:r>
          <a:endParaRPr lang="ru-RU" sz="1800" dirty="0">
            <a:latin typeface="+mn-lt"/>
          </a:endParaRPr>
        </a:p>
      </dgm:t>
    </dgm:pt>
    <dgm:pt modelId="{D9F303AF-EFC0-4685-8408-0D8E627E97FE}" type="parTrans" cxnId="{6B0EDE91-0D47-4E44-8F3A-C8BE6B4B0382}">
      <dgm:prSet/>
      <dgm:spPr/>
      <dgm:t>
        <a:bodyPr/>
        <a:lstStyle/>
        <a:p>
          <a:endParaRPr lang="ru-RU"/>
        </a:p>
      </dgm:t>
    </dgm:pt>
    <dgm:pt modelId="{26948860-C469-4EE7-B235-4ED1A2BE4875}" type="sibTrans" cxnId="{6B0EDE91-0D47-4E44-8F3A-C8BE6B4B0382}">
      <dgm:prSet/>
      <dgm:spPr/>
      <dgm:t>
        <a:bodyPr/>
        <a:lstStyle/>
        <a:p>
          <a:endParaRPr lang="ru-RU"/>
        </a:p>
      </dgm:t>
    </dgm:pt>
    <dgm:pt modelId="{F9628E18-4F6C-4626-8D9F-7A0487E53439}">
      <dgm:prSet custT="1"/>
      <dgm:spPr/>
      <dgm:t>
        <a:bodyPr/>
        <a:lstStyle/>
        <a:p>
          <a:pPr algn="ctr" rtl="0"/>
          <a:r>
            <a:rPr lang="ru-RU" sz="1800" dirty="0">
              <a:latin typeface="+mn-lt"/>
            </a:rPr>
            <a:t>Контактные аудитории</a:t>
          </a:r>
        </a:p>
      </dgm:t>
    </dgm:pt>
    <dgm:pt modelId="{1AC930FD-605E-4B49-9870-3EEB8F6D243C}" type="parTrans" cxnId="{3857CAE8-781E-4800-9B7D-83FE6677A21E}">
      <dgm:prSet/>
      <dgm:spPr/>
      <dgm:t>
        <a:bodyPr/>
        <a:lstStyle/>
        <a:p>
          <a:endParaRPr lang="ru-RU"/>
        </a:p>
      </dgm:t>
    </dgm:pt>
    <dgm:pt modelId="{91CE7D07-934C-4EAB-93A4-94FA72077345}" type="sibTrans" cxnId="{3857CAE8-781E-4800-9B7D-83FE6677A21E}">
      <dgm:prSet/>
      <dgm:spPr/>
    </dgm:pt>
    <dgm:pt modelId="{DBAB4E08-63F2-4DA3-A474-89C8320D1E52}" type="pres">
      <dgm:prSet presAssocID="{891DA7D7-E34A-4508-89D4-48EF5028652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90DD671-C3AC-49A2-8B63-AA0244FCC039}" type="pres">
      <dgm:prSet presAssocID="{1E7E613D-66B8-402C-84BC-20B627AF99A7}" presName="root1" presStyleCnt="0"/>
      <dgm:spPr/>
    </dgm:pt>
    <dgm:pt modelId="{CEFAB3B2-DF2C-4ED2-9DE3-9E2E599316E5}" type="pres">
      <dgm:prSet presAssocID="{1E7E613D-66B8-402C-84BC-20B627AF99A7}" presName="LevelOneTextNode" presStyleLbl="node0" presStyleIdx="0" presStyleCnt="1" custLinFactNeighborX="-6382" custLinFactNeighborY="-121">
        <dgm:presLayoutVars>
          <dgm:chPref val="3"/>
        </dgm:presLayoutVars>
      </dgm:prSet>
      <dgm:spPr/>
    </dgm:pt>
    <dgm:pt modelId="{8836FB3B-9DE8-4196-BA3D-13FB1740062D}" type="pres">
      <dgm:prSet presAssocID="{1E7E613D-66B8-402C-84BC-20B627AF99A7}" presName="level2hierChild" presStyleCnt="0"/>
      <dgm:spPr/>
    </dgm:pt>
    <dgm:pt modelId="{C63B3160-97D8-43B4-A9E3-10EB7D76D1E2}" type="pres">
      <dgm:prSet presAssocID="{A1F4398E-AEA8-4EB1-9720-FE1A53B3914F}" presName="conn2-1" presStyleLbl="parChTrans1D2" presStyleIdx="0" presStyleCnt="4"/>
      <dgm:spPr/>
    </dgm:pt>
    <dgm:pt modelId="{4FEA84A8-B2B4-4CB2-A4F9-DDCDC6A929AB}" type="pres">
      <dgm:prSet presAssocID="{A1F4398E-AEA8-4EB1-9720-FE1A53B3914F}" presName="connTx" presStyleLbl="parChTrans1D2" presStyleIdx="0" presStyleCnt="4"/>
      <dgm:spPr/>
    </dgm:pt>
    <dgm:pt modelId="{7A715DA5-8C8F-4D4C-9584-FD4B8F75E13C}" type="pres">
      <dgm:prSet presAssocID="{B6B1529D-3447-4ACB-AB04-248C531139D9}" presName="root2" presStyleCnt="0"/>
      <dgm:spPr/>
    </dgm:pt>
    <dgm:pt modelId="{AC3C774D-C6B9-4F8D-834A-E2BE9AD788B3}" type="pres">
      <dgm:prSet presAssocID="{B6B1529D-3447-4ACB-AB04-248C531139D9}" presName="LevelTwoTextNode" presStyleLbl="node2" presStyleIdx="0" presStyleCnt="4">
        <dgm:presLayoutVars>
          <dgm:chPref val="3"/>
        </dgm:presLayoutVars>
      </dgm:prSet>
      <dgm:spPr/>
    </dgm:pt>
    <dgm:pt modelId="{7D5990F0-B287-4A49-A2D3-D394A083B79A}" type="pres">
      <dgm:prSet presAssocID="{B6B1529D-3447-4ACB-AB04-248C531139D9}" presName="level3hierChild" presStyleCnt="0"/>
      <dgm:spPr/>
    </dgm:pt>
    <dgm:pt modelId="{DBE8DA8F-41AE-4CD7-A442-CF39B99559A3}" type="pres">
      <dgm:prSet presAssocID="{D9F303AF-EFC0-4685-8408-0D8E627E97FE}" presName="conn2-1" presStyleLbl="parChTrans1D2" presStyleIdx="1" presStyleCnt="4"/>
      <dgm:spPr/>
    </dgm:pt>
    <dgm:pt modelId="{F5AA40EA-2DC6-4973-908F-FDA7C1198309}" type="pres">
      <dgm:prSet presAssocID="{D9F303AF-EFC0-4685-8408-0D8E627E97FE}" presName="connTx" presStyleLbl="parChTrans1D2" presStyleIdx="1" presStyleCnt="4"/>
      <dgm:spPr/>
    </dgm:pt>
    <dgm:pt modelId="{A4D2B341-DC06-45A6-B92F-24E02BCC613F}" type="pres">
      <dgm:prSet presAssocID="{9BA34D96-6EEB-4800-AF33-05E680C52097}" presName="root2" presStyleCnt="0"/>
      <dgm:spPr/>
    </dgm:pt>
    <dgm:pt modelId="{41F73ADF-E02C-40C7-9ADC-893FBA51254F}" type="pres">
      <dgm:prSet presAssocID="{9BA34D96-6EEB-4800-AF33-05E680C52097}" presName="LevelTwoTextNode" presStyleLbl="node2" presStyleIdx="1" presStyleCnt="4">
        <dgm:presLayoutVars>
          <dgm:chPref val="3"/>
        </dgm:presLayoutVars>
      </dgm:prSet>
      <dgm:spPr/>
    </dgm:pt>
    <dgm:pt modelId="{ABFCB790-6EBB-4EEA-BCB7-E169EC6B302B}" type="pres">
      <dgm:prSet presAssocID="{9BA34D96-6EEB-4800-AF33-05E680C52097}" presName="level3hierChild" presStyleCnt="0"/>
      <dgm:spPr/>
    </dgm:pt>
    <dgm:pt modelId="{B3302801-5202-4410-A209-38EF89237D20}" type="pres">
      <dgm:prSet presAssocID="{EC4C9A17-3E86-4425-B626-CD241D60F1DF}" presName="conn2-1" presStyleLbl="parChTrans1D2" presStyleIdx="2" presStyleCnt="4"/>
      <dgm:spPr/>
    </dgm:pt>
    <dgm:pt modelId="{F5A7DB46-D9D9-4D69-99E9-6AB67EEB0582}" type="pres">
      <dgm:prSet presAssocID="{EC4C9A17-3E86-4425-B626-CD241D60F1DF}" presName="connTx" presStyleLbl="parChTrans1D2" presStyleIdx="2" presStyleCnt="4"/>
      <dgm:spPr/>
    </dgm:pt>
    <dgm:pt modelId="{7392DAAC-1330-4E7D-A3CA-C0EF9854DC39}" type="pres">
      <dgm:prSet presAssocID="{8D4F1BDB-89E0-4DAE-9D10-12A25038F735}" presName="root2" presStyleCnt="0"/>
      <dgm:spPr/>
    </dgm:pt>
    <dgm:pt modelId="{B08D1E91-EB05-4ACA-91B4-585905000592}" type="pres">
      <dgm:prSet presAssocID="{8D4F1BDB-89E0-4DAE-9D10-12A25038F735}" presName="LevelTwoTextNode" presStyleLbl="node2" presStyleIdx="2" presStyleCnt="4">
        <dgm:presLayoutVars>
          <dgm:chPref val="3"/>
        </dgm:presLayoutVars>
      </dgm:prSet>
      <dgm:spPr/>
    </dgm:pt>
    <dgm:pt modelId="{E8D7ABEE-8DF4-4E22-B70A-964B3893378F}" type="pres">
      <dgm:prSet presAssocID="{8D4F1BDB-89E0-4DAE-9D10-12A25038F735}" presName="level3hierChild" presStyleCnt="0"/>
      <dgm:spPr/>
    </dgm:pt>
    <dgm:pt modelId="{62D80F47-B9B8-4BF0-8845-E25F38C48D5B}" type="pres">
      <dgm:prSet presAssocID="{1AC930FD-605E-4B49-9870-3EEB8F6D243C}" presName="conn2-1" presStyleLbl="parChTrans1D2" presStyleIdx="3" presStyleCnt="4"/>
      <dgm:spPr/>
    </dgm:pt>
    <dgm:pt modelId="{7B463123-9C1B-4028-9C49-87AA52C9811C}" type="pres">
      <dgm:prSet presAssocID="{1AC930FD-605E-4B49-9870-3EEB8F6D243C}" presName="connTx" presStyleLbl="parChTrans1D2" presStyleIdx="3" presStyleCnt="4"/>
      <dgm:spPr/>
    </dgm:pt>
    <dgm:pt modelId="{B3480B5A-48BD-4106-8AB2-592415902B91}" type="pres">
      <dgm:prSet presAssocID="{F9628E18-4F6C-4626-8D9F-7A0487E53439}" presName="root2" presStyleCnt="0"/>
      <dgm:spPr/>
    </dgm:pt>
    <dgm:pt modelId="{C8A0C941-D214-4811-96FA-FB34674162B7}" type="pres">
      <dgm:prSet presAssocID="{F9628E18-4F6C-4626-8D9F-7A0487E53439}" presName="LevelTwoTextNode" presStyleLbl="node2" presStyleIdx="3" presStyleCnt="4">
        <dgm:presLayoutVars>
          <dgm:chPref val="3"/>
        </dgm:presLayoutVars>
      </dgm:prSet>
      <dgm:spPr/>
    </dgm:pt>
    <dgm:pt modelId="{2C01A375-17C9-492A-BF55-AC991BF40B00}" type="pres">
      <dgm:prSet presAssocID="{F9628E18-4F6C-4626-8D9F-7A0487E53439}" presName="level3hierChild" presStyleCnt="0"/>
      <dgm:spPr/>
    </dgm:pt>
  </dgm:ptLst>
  <dgm:cxnLst>
    <dgm:cxn modelId="{89950607-6D1E-48A3-AEAB-466A39744EAF}" type="presOf" srcId="{8D4F1BDB-89E0-4DAE-9D10-12A25038F735}" destId="{B08D1E91-EB05-4ACA-91B4-585905000592}" srcOrd="0" destOrd="0" presId="urn:microsoft.com/office/officeart/2008/layout/HorizontalMultiLevelHierarchy"/>
    <dgm:cxn modelId="{C372A331-53D6-47C8-B308-BD861E19C62F}" type="presOf" srcId="{1E7E613D-66B8-402C-84BC-20B627AF99A7}" destId="{CEFAB3B2-DF2C-4ED2-9DE3-9E2E599316E5}" srcOrd="0" destOrd="0" presId="urn:microsoft.com/office/officeart/2008/layout/HorizontalMultiLevelHierarchy"/>
    <dgm:cxn modelId="{F20AF361-6469-4AD3-B998-F65878697047}" srcId="{1E7E613D-66B8-402C-84BC-20B627AF99A7}" destId="{8D4F1BDB-89E0-4DAE-9D10-12A25038F735}" srcOrd="2" destOrd="0" parTransId="{EC4C9A17-3E86-4425-B626-CD241D60F1DF}" sibTransId="{2D3EF7E6-9A91-424D-A85B-4B03A65A03D2}"/>
    <dgm:cxn modelId="{417E3C64-B114-4855-A8C8-96C7AF37620C}" type="presOf" srcId="{EC4C9A17-3E86-4425-B626-CD241D60F1DF}" destId="{B3302801-5202-4410-A209-38EF89237D20}" srcOrd="0" destOrd="0" presId="urn:microsoft.com/office/officeart/2008/layout/HorizontalMultiLevelHierarchy"/>
    <dgm:cxn modelId="{A87E184E-B9E4-4602-BE40-07D5472D96E9}" type="presOf" srcId="{A1F4398E-AEA8-4EB1-9720-FE1A53B3914F}" destId="{C63B3160-97D8-43B4-A9E3-10EB7D76D1E2}" srcOrd="0" destOrd="0" presId="urn:microsoft.com/office/officeart/2008/layout/HorizontalMultiLevelHierarchy"/>
    <dgm:cxn modelId="{B420E772-E933-4F26-84D8-EEA113DBA24E}" type="presOf" srcId="{891DA7D7-E34A-4508-89D4-48EF50286521}" destId="{DBAB4E08-63F2-4DA3-A474-89C8320D1E52}" srcOrd="0" destOrd="0" presId="urn:microsoft.com/office/officeart/2008/layout/HorizontalMultiLevelHierarchy"/>
    <dgm:cxn modelId="{97492657-E2F7-4E1C-BAAF-F0AECC3FA9F6}" srcId="{891DA7D7-E34A-4508-89D4-48EF50286521}" destId="{1E7E613D-66B8-402C-84BC-20B627AF99A7}" srcOrd="0" destOrd="0" parTransId="{8FCB889E-DEEE-40B2-8D8A-E3BBC77B1D8C}" sibTransId="{857D506C-EF7B-481C-827B-9B61B5CF28BD}"/>
    <dgm:cxn modelId="{DD60497E-A1CD-4BD2-B841-D8B6D51B29E6}" type="presOf" srcId="{B6B1529D-3447-4ACB-AB04-248C531139D9}" destId="{AC3C774D-C6B9-4F8D-834A-E2BE9AD788B3}" srcOrd="0" destOrd="0" presId="urn:microsoft.com/office/officeart/2008/layout/HorizontalMultiLevelHierarchy"/>
    <dgm:cxn modelId="{FCD60A83-7845-4E51-8D81-7D4A74C41BDB}" type="presOf" srcId="{A1F4398E-AEA8-4EB1-9720-FE1A53B3914F}" destId="{4FEA84A8-B2B4-4CB2-A4F9-DDCDC6A929AB}" srcOrd="1" destOrd="0" presId="urn:microsoft.com/office/officeart/2008/layout/HorizontalMultiLevelHierarchy"/>
    <dgm:cxn modelId="{7C61AD89-9E27-478F-88B4-44AD1F02FC6D}" type="presOf" srcId="{D9F303AF-EFC0-4685-8408-0D8E627E97FE}" destId="{F5AA40EA-2DC6-4973-908F-FDA7C1198309}" srcOrd="1" destOrd="0" presId="urn:microsoft.com/office/officeart/2008/layout/HorizontalMultiLevelHierarchy"/>
    <dgm:cxn modelId="{0F6CFA89-02B4-4516-934E-D64FC2375D7C}" type="presOf" srcId="{EC4C9A17-3E86-4425-B626-CD241D60F1DF}" destId="{F5A7DB46-D9D9-4D69-99E9-6AB67EEB0582}" srcOrd="1" destOrd="0" presId="urn:microsoft.com/office/officeart/2008/layout/HorizontalMultiLevelHierarchy"/>
    <dgm:cxn modelId="{6B0EDE91-0D47-4E44-8F3A-C8BE6B4B0382}" srcId="{1E7E613D-66B8-402C-84BC-20B627AF99A7}" destId="{9BA34D96-6EEB-4800-AF33-05E680C52097}" srcOrd="1" destOrd="0" parTransId="{D9F303AF-EFC0-4685-8408-0D8E627E97FE}" sibTransId="{26948860-C469-4EE7-B235-4ED1A2BE4875}"/>
    <dgm:cxn modelId="{8DE4D498-BDB3-49B8-B109-090476CF40AC}" type="presOf" srcId="{F9628E18-4F6C-4626-8D9F-7A0487E53439}" destId="{C8A0C941-D214-4811-96FA-FB34674162B7}" srcOrd="0" destOrd="0" presId="urn:microsoft.com/office/officeart/2008/layout/HorizontalMultiLevelHierarchy"/>
    <dgm:cxn modelId="{A47BABA0-1258-490A-9FB2-7EA211406C1F}" type="presOf" srcId="{1AC930FD-605E-4B49-9870-3EEB8F6D243C}" destId="{62D80F47-B9B8-4BF0-8845-E25F38C48D5B}" srcOrd="0" destOrd="0" presId="urn:microsoft.com/office/officeart/2008/layout/HorizontalMultiLevelHierarchy"/>
    <dgm:cxn modelId="{7B8865C2-B5B6-4593-BF9D-4BA66AEC8FE3}" type="presOf" srcId="{9BA34D96-6EEB-4800-AF33-05E680C52097}" destId="{41F73ADF-E02C-40C7-9ADC-893FBA51254F}" srcOrd="0" destOrd="0" presId="urn:microsoft.com/office/officeart/2008/layout/HorizontalMultiLevelHierarchy"/>
    <dgm:cxn modelId="{BDF670D4-3FD9-4913-A356-E9F60FD30C1E}" type="presOf" srcId="{1AC930FD-605E-4B49-9870-3EEB8F6D243C}" destId="{7B463123-9C1B-4028-9C49-87AA52C9811C}" srcOrd="1" destOrd="0" presId="urn:microsoft.com/office/officeart/2008/layout/HorizontalMultiLevelHierarchy"/>
    <dgm:cxn modelId="{3857CAE8-781E-4800-9B7D-83FE6677A21E}" srcId="{1E7E613D-66B8-402C-84BC-20B627AF99A7}" destId="{F9628E18-4F6C-4626-8D9F-7A0487E53439}" srcOrd="3" destOrd="0" parTransId="{1AC930FD-605E-4B49-9870-3EEB8F6D243C}" sibTransId="{91CE7D07-934C-4EAB-93A4-94FA72077345}"/>
    <dgm:cxn modelId="{141A22EC-D4A9-493C-A382-B3F5714D9099}" srcId="{1E7E613D-66B8-402C-84BC-20B627AF99A7}" destId="{B6B1529D-3447-4ACB-AB04-248C531139D9}" srcOrd="0" destOrd="0" parTransId="{A1F4398E-AEA8-4EB1-9720-FE1A53B3914F}" sibTransId="{EA14F611-F1CF-404B-BCAC-D96624E14D50}"/>
    <dgm:cxn modelId="{003AC8FD-E7F0-4CDA-8CF9-7D0CDF3F69DB}" type="presOf" srcId="{D9F303AF-EFC0-4685-8408-0D8E627E97FE}" destId="{DBE8DA8F-41AE-4CD7-A442-CF39B99559A3}" srcOrd="0" destOrd="0" presId="urn:microsoft.com/office/officeart/2008/layout/HorizontalMultiLevelHierarchy"/>
    <dgm:cxn modelId="{03A5310D-9C51-4D92-9B9E-7FB29EA9CE1C}" type="presParOf" srcId="{DBAB4E08-63F2-4DA3-A474-89C8320D1E52}" destId="{C90DD671-C3AC-49A2-8B63-AA0244FCC039}" srcOrd="0" destOrd="0" presId="urn:microsoft.com/office/officeart/2008/layout/HorizontalMultiLevelHierarchy"/>
    <dgm:cxn modelId="{A5B16DEE-F189-4DEE-9637-9258037C6020}" type="presParOf" srcId="{C90DD671-C3AC-49A2-8B63-AA0244FCC039}" destId="{CEFAB3B2-DF2C-4ED2-9DE3-9E2E599316E5}" srcOrd="0" destOrd="0" presId="urn:microsoft.com/office/officeart/2008/layout/HorizontalMultiLevelHierarchy"/>
    <dgm:cxn modelId="{E07C438D-0C2C-400A-9B0C-91EB7B5026E6}" type="presParOf" srcId="{C90DD671-C3AC-49A2-8B63-AA0244FCC039}" destId="{8836FB3B-9DE8-4196-BA3D-13FB1740062D}" srcOrd="1" destOrd="0" presId="urn:microsoft.com/office/officeart/2008/layout/HorizontalMultiLevelHierarchy"/>
    <dgm:cxn modelId="{2BC00C92-43FC-4AE8-BBAC-A94AEAB4CF22}" type="presParOf" srcId="{8836FB3B-9DE8-4196-BA3D-13FB1740062D}" destId="{C63B3160-97D8-43B4-A9E3-10EB7D76D1E2}" srcOrd="0" destOrd="0" presId="urn:microsoft.com/office/officeart/2008/layout/HorizontalMultiLevelHierarchy"/>
    <dgm:cxn modelId="{45BA86EA-A596-4BE1-ABC9-42F1F9A6D03C}" type="presParOf" srcId="{C63B3160-97D8-43B4-A9E3-10EB7D76D1E2}" destId="{4FEA84A8-B2B4-4CB2-A4F9-DDCDC6A929AB}" srcOrd="0" destOrd="0" presId="urn:microsoft.com/office/officeart/2008/layout/HorizontalMultiLevelHierarchy"/>
    <dgm:cxn modelId="{6D3D8C87-2EBA-45B9-96FD-9BD2D4A26082}" type="presParOf" srcId="{8836FB3B-9DE8-4196-BA3D-13FB1740062D}" destId="{7A715DA5-8C8F-4D4C-9584-FD4B8F75E13C}" srcOrd="1" destOrd="0" presId="urn:microsoft.com/office/officeart/2008/layout/HorizontalMultiLevelHierarchy"/>
    <dgm:cxn modelId="{4C2C7E38-5F71-465C-9E0D-346292FB9E55}" type="presParOf" srcId="{7A715DA5-8C8F-4D4C-9584-FD4B8F75E13C}" destId="{AC3C774D-C6B9-4F8D-834A-E2BE9AD788B3}" srcOrd="0" destOrd="0" presId="urn:microsoft.com/office/officeart/2008/layout/HorizontalMultiLevelHierarchy"/>
    <dgm:cxn modelId="{E9CE71A5-A125-4F9E-B510-6BFD7FECE64F}" type="presParOf" srcId="{7A715DA5-8C8F-4D4C-9584-FD4B8F75E13C}" destId="{7D5990F0-B287-4A49-A2D3-D394A083B79A}" srcOrd="1" destOrd="0" presId="urn:microsoft.com/office/officeart/2008/layout/HorizontalMultiLevelHierarchy"/>
    <dgm:cxn modelId="{BF88B00C-04DB-4A18-AC8F-4EACD5B88013}" type="presParOf" srcId="{8836FB3B-9DE8-4196-BA3D-13FB1740062D}" destId="{DBE8DA8F-41AE-4CD7-A442-CF39B99559A3}" srcOrd="2" destOrd="0" presId="urn:microsoft.com/office/officeart/2008/layout/HorizontalMultiLevelHierarchy"/>
    <dgm:cxn modelId="{B1097248-2518-4B3C-BA27-5356ACCAA504}" type="presParOf" srcId="{DBE8DA8F-41AE-4CD7-A442-CF39B99559A3}" destId="{F5AA40EA-2DC6-4973-908F-FDA7C1198309}" srcOrd="0" destOrd="0" presId="urn:microsoft.com/office/officeart/2008/layout/HorizontalMultiLevelHierarchy"/>
    <dgm:cxn modelId="{3487D46D-808D-428D-AA81-96C53F2018C5}" type="presParOf" srcId="{8836FB3B-9DE8-4196-BA3D-13FB1740062D}" destId="{A4D2B341-DC06-45A6-B92F-24E02BCC613F}" srcOrd="3" destOrd="0" presId="urn:microsoft.com/office/officeart/2008/layout/HorizontalMultiLevelHierarchy"/>
    <dgm:cxn modelId="{BE82A005-0569-4FD0-9FDC-AF19E314384D}" type="presParOf" srcId="{A4D2B341-DC06-45A6-B92F-24E02BCC613F}" destId="{41F73ADF-E02C-40C7-9ADC-893FBA51254F}" srcOrd="0" destOrd="0" presId="urn:microsoft.com/office/officeart/2008/layout/HorizontalMultiLevelHierarchy"/>
    <dgm:cxn modelId="{CD5FB5B6-E632-4560-A2DA-C84281BB2F25}" type="presParOf" srcId="{A4D2B341-DC06-45A6-B92F-24E02BCC613F}" destId="{ABFCB790-6EBB-4EEA-BCB7-E169EC6B302B}" srcOrd="1" destOrd="0" presId="urn:microsoft.com/office/officeart/2008/layout/HorizontalMultiLevelHierarchy"/>
    <dgm:cxn modelId="{550270C7-5687-4B89-A528-FE7EB09DFA3D}" type="presParOf" srcId="{8836FB3B-9DE8-4196-BA3D-13FB1740062D}" destId="{B3302801-5202-4410-A209-38EF89237D20}" srcOrd="4" destOrd="0" presId="urn:microsoft.com/office/officeart/2008/layout/HorizontalMultiLevelHierarchy"/>
    <dgm:cxn modelId="{1AB7975F-8A7D-4D3D-BDDC-0959C024F6E3}" type="presParOf" srcId="{B3302801-5202-4410-A209-38EF89237D20}" destId="{F5A7DB46-D9D9-4D69-99E9-6AB67EEB0582}" srcOrd="0" destOrd="0" presId="urn:microsoft.com/office/officeart/2008/layout/HorizontalMultiLevelHierarchy"/>
    <dgm:cxn modelId="{A5EC9A0D-FC66-4DFE-9300-02C525696F8E}" type="presParOf" srcId="{8836FB3B-9DE8-4196-BA3D-13FB1740062D}" destId="{7392DAAC-1330-4E7D-A3CA-C0EF9854DC39}" srcOrd="5" destOrd="0" presId="urn:microsoft.com/office/officeart/2008/layout/HorizontalMultiLevelHierarchy"/>
    <dgm:cxn modelId="{D3882E26-D1BD-43D4-907E-870A1880B685}" type="presParOf" srcId="{7392DAAC-1330-4E7D-A3CA-C0EF9854DC39}" destId="{B08D1E91-EB05-4ACA-91B4-585905000592}" srcOrd="0" destOrd="0" presId="urn:microsoft.com/office/officeart/2008/layout/HorizontalMultiLevelHierarchy"/>
    <dgm:cxn modelId="{6079350F-A6AF-4C8C-BEF5-79BD0FC2C72B}" type="presParOf" srcId="{7392DAAC-1330-4E7D-A3CA-C0EF9854DC39}" destId="{E8D7ABEE-8DF4-4E22-B70A-964B3893378F}" srcOrd="1" destOrd="0" presId="urn:microsoft.com/office/officeart/2008/layout/HorizontalMultiLevelHierarchy"/>
    <dgm:cxn modelId="{0D94122A-06AC-4222-BD77-6D423C91298A}" type="presParOf" srcId="{8836FB3B-9DE8-4196-BA3D-13FB1740062D}" destId="{62D80F47-B9B8-4BF0-8845-E25F38C48D5B}" srcOrd="6" destOrd="0" presId="urn:microsoft.com/office/officeart/2008/layout/HorizontalMultiLevelHierarchy"/>
    <dgm:cxn modelId="{70EB879A-2025-4059-8BB3-2514A0A33132}" type="presParOf" srcId="{62D80F47-B9B8-4BF0-8845-E25F38C48D5B}" destId="{7B463123-9C1B-4028-9C49-87AA52C9811C}" srcOrd="0" destOrd="0" presId="urn:microsoft.com/office/officeart/2008/layout/HorizontalMultiLevelHierarchy"/>
    <dgm:cxn modelId="{4AE86953-C4E1-40AF-ABA5-C1912FB9E687}" type="presParOf" srcId="{8836FB3B-9DE8-4196-BA3D-13FB1740062D}" destId="{B3480B5A-48BD-4106-8AB2-592415902B91}" srcOrd="7" destOrd="0" presId="urn:microsoft.com/office/officeart/2008/layout/HorizontalMultiLevelHierarchy"/>
    <dgm:cxn modelId="{F4BD0F6E-9B53-4346-B8F8-B830B2FB3623}" type="presParOf" srcId="{B3480B5A-48BD-4106-8AB2-592415902B91}" destId="{C8A0C941-D214-4811-96FA-FB34674162B7}" srcOrd="0" destOrd="0" presId="urn:microsoft.com/office/officeart/2008/layout/HorizontalMultiLevelHierarchy"/>
    <dgm:cxn modelId="{F9E8FA78-AA9B-43B3-BA61-4C0EF009E0D4}" type="presParOf" srcId="{B3480B5A-48BD-4106-8AB2-592415902B91}" destId="{2C01A375-17C9-492A-BF55-AC991BF40B00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E3A42A-8C06-4AE2-8986-F1603A30D167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ru-RU"/>
        </a:p>
      </dgm:t>
    </dgm:pt>
    <dgm:pt modelId="{791C9CE7-BA17-4099-9643-EAA0B96300E7}">
      <dgm:prSet/>
      <dgm:spPr/>
      <dgm:t>
        <a:bodyPr/>
        <a:lstStyle/>
        <a:p>
          <a:pPr rtl="0"/>
          <a:r>
            <a:rPr lang="ru-RU" b="1" dirty="0"/>
            <a:t>Факторы макросреды</a:t>
          </a:r>
          <a:endParaRPr lang="ru-RU" dirty="0"/>
        </a:p>
      </dgm:t>
    </dgm:pt>
    <dgm:pt modelId="{F45BA1AB-A47F-4D3B-AA37-4791F045D0AE}" type="parTrans" cxnId="{54661299-C0F5-49E9-8897-185E69147151}">
      <dgm:prSet/>
      <dgm:spPr/>
      <dgm:t>
        <a:bodyPr/>
        <a:lstStyle/>
        <a:p>
          <a:endParaRPr lang="ru-RU"/>
        </a:p>
      </dgm:t>
    </dgm:pt>
    <dgm:pt modelId="{BF667097-5716-4928-90AE-7F0AFF178D31}" type="sibTrans" cxnId="{54661299-C0F5-49E9-8897-185E69147151}">
      <dgm:prSet/>
      <dgm:spPr/>
      <dgm:t>
        <a:bodyPr/>
        <a:lstStyle/>
        <a:p>
          <a:endParaRPr lang="ru-RU"/>
        </a:p>
      </dgm:t>
    </dgm:pt>
    <dgm:pt modelId="{A798D198-60BE-4DE1-8775-F49F6BAACDF9}">
      <dgm:prSet/>
      <dgm:spPr/>
      <dgm:t>
        <a:bodyPr/>
        <a:lstStyle/>
        <a:p>
          <a:pPr rtl="0"/>
          <a:r>
            <a:rPr lang="ru-RU" b="1" dirty="0"/>
            <a:t>Политическая ситуация</a:t>
          </a:r>
          <a:r>
            <a:rPr lang="ru-RU" dirty="0"/>
            <a:t>. </a:t>
          </a:r>
        </a:p>
      </dgm:t>
    </dgm:pt>
    <dgm:pt modelId="{BBDE7F96-9D04-460C-84C7-C45B3D1808E7}" type="parTrans" cxnId="{F141C6B8-2D71-4B22-9991-33C0A16E591E}">
      <dgm:prSet/>
      <dgm:spPr/>
      <dgm:t>
        <a:bodyPr/>
        <a:lstStyle/>
        <a:p>
          <a:endParaRPr lang="ru-RU"/>
        </a:p>
      </dgm:t>
    </dgm:pt>
    <dgm:pt modelId="{4ACE25E7-02E8-4DC6-9237-9E61A422601A}" type="sibTrans" cxnId="{F141C6B8-2D71-4B22-9991-33C0A16E591E}">
      <dgm:prSet/>
      <dgm:spPr/>
      <dgm:t>
        <a:bodyPr/>
        <a:lstStyle/>
        <a:p>
          <a:endParaRPr lang="ru-RU"/>
        </a:p>
      </dgm:t>
    </dgm:pt>
    <dgm:pt modelId="{74258DE8-5AA5-408A-8EA9-0E92D43490A9}">
      <dgm:prSet/>
      <dgm:spPr/>
      <dgm:t>
        <a:bodyPr/>
        <a:lstStyle/>
        <a:p>
          <a:pPr rtl="0"/>
          <a:r>
            <a:rPr lang="ru-RU" b="1" dirty="0"/>
            <a:t>Законодательство</a:t>
          </a:r>
          <a:r>
            <a:rPr lang="ru-RU" dirty="0"/>
            <a:t>. </a:t>
          </a:r>
        </a:p>
      </dgm:t>
    </dgm:pt>
    <dgm:pt modelId="{8B5B6D97-30EB-4F38-A80B-1EA40D146CCC}" type="parTrans" cxnId="{2DA3D1BE-FE4A-4C3B-B024-91D7DCE2CD94}">
      <dgm:prSet/>
      <dgm:spPr/>
      <dgm:t>
        <a:bodyPr/>
        <a:lstStyle/>
        <a:p>
          <a:endParaRPr lang="ru-RU"/>
        </a:p>
      </dgm:t>
    </dgm:pt>
    <dgm:pt modelId="{2727986E-3C5E-4913-8DB5-E44A5E4929A0}" type="sibTrans" cxnId="{2DA3D1BE-FE4A-4C3B-B024-91D7DCE2CD94}">
      <dgm:prSet/>
      <dgm:spPr/>
      <dgm:t>
        <a:bodyPr/>
        <a:lstStyle/>
        <a:p>
          <a:endParaRPr lang="ru-RU"/>
        </a:p>
      </dgm:t>
    </dgm:pt>
    <dgm:pt modelId="{7A56D513-7380-4815-9413-6C4F44173F49}">
      <dgm:prSet/>
      <dgm:spPr/>
      <dgm:t>
        <a:bodyPr/>
        <a:lstStyle/>
        <a:p>
          <a:pPr rtl="0"/>
          <a:r>
            <a:rPr lang="ru-RU" b="1" dirty="0"/>
            <a:t>Культурная сфера</a:t>
          </a:r>
          <a:endParaRPr lang="ru-RU" dirty="0"/>
        </a:p>
      </dgm:t>
    </dgm:pt>
    <dgm:pt modelId="{5B2180ED-B7D0-4F21-A30D-1BF08A44466D}" type="parTrans" cxnId="{CDC31CF4-06DF-44AA-A284-87EC7429DCED}">
      <dgm:prSet/>
      <dgm:spPr/>
      <dgm:t>
        <a:bodyPr/>
        <a:lstStyle/>
        <a:p>
          <a:endParaRPr lang="ru-RU"/>
        </a:p>
      </dgm:t>
    </dgm:pt>
    <dgm:pt modelId="{FDE6591E-6EB6-46F3-9191-C09CA1879C37}" type="sibTrans" cxnId="{CDC31CF4-06DF-44AA-A284-87EC7429DCED}">
      <dgm:prSet/>
      <dgm:spPr/>
      <dgm:t>
        <a:bodyPr/>
        <a:lstStyle/>
        <a:p>
          <a:endParaRPr lang="ru-RU"/>
        </a:p>
      </dgm:t>
    </dgm:pt>
    <dgm:pt modelId="{C7826E67-5B53-45CA-999E-6D6F193248C1}">
      <dgm:prSet/>
      <dgm:spPr/>
      <dgm:t>
        <a:bodyPr/>
        <a:lstStyle/>
        <a:p>
          <a:pPr rtl="0"/>
          <a:r>
            <a:rPr lang="ru-RU" b="1" dirty="0"/>
            <a:t>Экономическая ситуация</a:t>
          </a:r>
          <a:endParaRPr lang="ru-RU" dirty="0"/>
        </a:p>
      </dgm:t>
    </dgm:pt>
    <dgm:pt modelId="{D9E81D8E-437C-4D46-9D96-CBC6817891DD}" type="parTrans" cxnId="{224B200C-5309-4765-9A49-2D5278EDE6C9}">
      <dgm:prSet/>
      <dgm:spPr/>
      <dgm:t>
        <a:bodyPr/>
        <a:lstStyle/>
        <a:p>
          <a:endParaRPr lang="ru-RU"/>
        </a:p>
      </dgm:t>
    </dgm:pt>
    <dgm:pt modelId="{4B001158-9FDE-4751-98BE-937589513B00}" type="sibTrans" cxnId="{224B200C-5309-4765-9A49-2D5278EDE6C9}">
      <dgm:prSet/>
      <dgm:spPr/>
      <dgm:t>
        <a:bodyPr/>
        <a:lstStyle/>
        <a:p>
          <a:endParaRPr lang="ru-RU"/>
        </a:p>
      </dgm:t>
    </dgm:pt>
    <dgm:pt modelId="{E75DA906-9B47-46A0-8406-9481157ABDC0}">
      <dgm:prSet/>
      <dgm:spPr/>
      <dgm:t>
        <a:bodyPr/>
        <a:lstStyle/>
        <a:p>
          <a:pPr rtl="0"/>
          <a:r>
            <a:rPr lang="ru-RU" b="1" dirty="0"/>
            <a:t>Демографическая ситуация</a:t>
          </a:r>
          <a:endParaRPr lang="ru-RU" dirty="0"/>
        </a:p>
      </dgm:t>
    </dgm:pt>
    <dgm:pt modelId="{C350BE3B-ED31-4070-8254-652C280AFC11}" type="parTrans" cxnId="{9D343C1D-2601-431E-A20C-D3C0B068116B}">
      <dgm:prSet/>
      <dgm:spPr/>
      <dgm:t>
        <a:bodyPr/>
        <a:lstStyle/>
        <a:p>
          <a:endParaRPr lang="ru-RU"/>
        </a:p>
      </dgm:t>
    </dgm:pt>
    <dgm:pt modelId="{8AA40223-F39B-458E-B009-A31B5AECCAD1}" type="sibTrans" cxnId="{9D343C1D-2601-431E-A20C-D3C0B068116B}">
      <dgm:prSet/>
      <dgm:spPr/>
      <dgm:t>
        <a:bodyPr/>
        <a:lstStyle/>
        <a:p>
          <a:endParaRPr lang="ru-RU"/>
        </a:p>
      </dgm:t>
    </dgm:pt>
    <dgm:pt modelId="{130F84AB-C723-48DA-B1AB-DF68D70686DB}">
      <dgm:prSet/>
      <dgm:spPr/>
      <dgm:t>
        <a:bodyPr/>
        <a:lstStyle/>
        <a:p>
          <a:pPr rtl="0"/>
          <a:r>
            <a:rPr lang="ru-RU" b="1" dirty="0"/>
            <a:t>Природные и географические условия</a:t>
          </a:r>
          <a:endParaRPr lang="ru-RU" dirty="0"/>
        </a:p>
      </dgm:t>
    </dgm:pt>
    <dgm:pt modelId="{BB181FFD-23A6-4947-BA9D-82DE8764E8A4}" type="parTrans" cxnId="{F52DE61D-70E2-4730-8104-D1382D6D15BA}">
      <dgm:prSet/>
      <dgm:spPr/>
      <dgm:t>
        <a:bodyPr/>
        <a:lstStyle/>
        <a:p>
          <a:endParaRPr lang="ru-RU"/>
        </a:p>
      </dgm:t>
    </dgm:pt>
    <dgm:pt modelId="{61BFD5AE-F7DF-4CEC-8FCD-A8FF6E0E4517}" type="sibTrans" cxnId="{F52DE61D-70E2-4730-8104-D1382D6D15BA}">
      <dgm:prSet/>
      <dgm:spPr/>
      <dgm:t>
        <a:bodyPr/>
        <a:lstStyle/>
        <a:p>
          <a:endParaRPr lang="ru-RU"/>
        </a:p>
      </dgm:t>
    </dgm:pt>
    <dgm:pt modelId="{B47F2E78-66CF-4E76-BCF7-36B0A6A7C72E}">
      <dgm:prSet/>
      <dgm:spPr/>
      <dgm:t>
        <a:bodyPr/>
        <a:lstStyle/>
        <a:p>
          <a:pPr rtl="0"/>
          <a:r>
            <a:rPr lang="ru-RU" b="1" dirty="0"/>
            <a:t>Научно-технический прогресс</a:t>
          </a:r>
          <a:endParaRPr lang="ru-RU" dirty="0"/>
        </a:p>
      </dgm:t>
    </dgm:pt>
    <dgm:pt modelId="{3BCA4E20-8F7A-4071-A61D-3684EE5D9F63}" type="parTrans" cxnId="{E2DC6F66-78AE-406B-AAF3-3CFA01F43765}">
      <dgm:prSet/>
      <dgm:spPr/>
      <dgm:t>
        <a:bodyPr/>
        <a:lstStyle/>
        <a:p>
          <a:endParaRPr lang="ru-RU"/>
        </a:p>
      </dgm:t>
    </dgm:pt>
    <dgm:pt modelId="{3D3A2018-5189-4C3C-B46E-64A1557FB641}" type="sibTrans" cxnId="{E2DC6F66-78AE-406B-AAF3-3CFA01F43765}">
      <dgm:prSet/>
      <dgm:spPr/>
      <dgm:t>
        <a:bodyPr/>
        <a:lstStyle/>
        <a:p>
          <a:endParaRPr lang="ru-RU"/>
        </a:p>
      </dgm:t>
    </dgm:pt>
    <dgm:pt modelId="{2796533E-C537-48FE-93E2-E89BF3E10025}" type="pres">
      <dgm:prSet presAssocID="{4FE3A42A-8C06-4AE2-8986-F1603A30D16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A22D65D-1BBC-4498-B5AC-6F190A37968A}" type="pres">
      <dgm:prSet presAssocID="{791C9CE7-BA17-4099-9643-EAA0B96300E7}" presName="root1" presStyleCnt="0"/>
      <dgm:spPr/>
    </dgm:pt>
    <dgm:pt modelId="{B8497582-FAA4-4474-B46F-9F49EE965766}" type="pres">
      <dgm:prSet presAssocID="{791C9CE7-BA17-4099-9643-EAA0B96300E7}" presName="LevelOneTextNode" presStyleLbl="node0" presStyleIdx="0" presStyleCnt="1">
        <dgm:presLayoutVars>
          <dgm:chPref val="3"/>
        </dgm:presLayoutVars>
      </dgm:prSet>
      <dgm:spPr/>
    </dgm:pt>
    <dgm:pt modelId="{F85D50A8-3585-4268-8AE6-ADD89C457F64}" type="pres">
      <dgm:prSet presAssocID="{791C9CE7-BA17-4099-9643-EAA0B96300E7}" presName="level2hierChild" presStyleCnt="0"/>
      <dgm:spPr/>
    </dgm:pt>
    <dgm:pt modelId="{2362394B-EFA1-4910-A2B2-E227B9A34898}" type="pres">
      <dgm:prSet presAssocID="{BBDE7F96-9D04-460C-84C7-C45B3D1808E7}" presName="conn2-1" presStyleLbl="parChTrans1D2" presStyleIdx="0" presStyleCnt="7"/>
      <dgm:spPr/>
    </dgm:pt>
    <dgm:pt modelId="{F1ED8867-8215-447C-970A-9EF482FEA902}" type="pres">
      <dgm:prSet presAssocID="{BBDE7F96-9D04-460C-84C7-C45B3D1808E7}" presName="connTx" presStyleLbl="parChTrans1D2" presStyleIdx="0" presStyleCnt="7"/>
      <dgm:spPr/>
    </dgm:pt>
    <dgm:pt modelId="{09786F3D-13C3-49BB-9459-E7840975FCFE}" type="pres">
      <dgm:prSet presAssocID="{A798D198-60BE-4DE1-8775-F49F6BAACDF9}" presName="root2" presStyleCnt="0"/>
      <dgm:spPr/>
    </dgm:pt>
    <dgm:pt modelId="{01A13217-1D58-4752-AFE0-E35516C137B4}" type="pres">
      <dgm:prSet presAssocID="{A798D198-60BE-4DE1-8775-F49F6BAACDF9}" presName="LevelTwoTextNode" presStyleLbl="node2" presStyleIdx="0" presStyleCnt="7">
        <dgm:presLayoutVars>
          <dgm:chPref val="3"/>
        </dgm:presLayoutVars>
      </dgm:prSet>
      <dgm:spPr/>
    </dgm:pt>
    <dgm:pt modelId="{29D1389E-FE0C-4A69-A0FD-2778AF398C1C}" type="pres">
      <dgm:prSet presAssocID="{A798D198-60BE-4DE1-8775-F49F6BAACDF9}" presName="level3hierChild" presStyleCnt="0"/>
      <dgm:spPr/>
    </dgm:pt>
    <dgm:pt modelId="{EE6A73EB-3E0A-405A-9776-C04A27EA9B36}" type="pres">
      <dgm:prSet presAssocID="{D9E81D8E-437C-4D46-9D96-CBC6817891DD}" presName="conn2-1" presStyleLbl="parChTrans1D2" presStyleIdx="1" presStyleCnt="7"/>
      <dgm:spPr/>
    </dgm:pt>
    <dgm:pt modelId="{B3C9033B-479D-4E26-A463-B74DF5D2964B}" type="pres">
      <dgm:prSet presAssocID="{D9E81D8E-437C-4D46-9D96-CBC6817891DD}" presName="connTx" presStyleLbl="parChTrans1D2" presStyleIdx="1" presStyleCnt="7"/>
      <dgm:spPr/>
    </dgm:pt>
    <dgm:pt modelId="{093A0852-174E-4C64-B04D-17A3F46E5C19}" type="pres">
      <dgm:prSet presAssocID="{C7826E67-5B53-45CA-999E-6D6F193248C1}" presName="root2" presStyleCnt="0"/>
      <dgm:spPr/>
    </dgm:pt>
    <dgm:pt modelId="{347BA1EA-9202-4C27-AAB2-1EBEB3552FF7}" type="pres">
      <dgm:prSet presAssocID="{C7826E67-5B53-45CA-999E-6D6F193248C1}" presName="LevelTwoTextNode" presStyleLbl="node2" presStyleIdx="1" presStyleCnt="7">
        <dgm:presLayoutVars>
          <dgm:chPref val="3"/>
        </dgm:presLayoutVars>
      </dgm:prSet>
      <dgm:spPr/>
    </dgm:pt>
    <dgm:pt modelId="{AB12D05C-1E52-409C-8BA4-AFDFC2E42339}" type="pres">
      <dgm:prSet presAssocID="{C7826E67-5B53-45CA-999E-6D6F193248C1}" presName="level3hierChild" presStyleCnt="0"/>
      <dgm:spPr/>
    </dgm:pt>
    <dgm:pt modelId="{F42156E8-A242-42C1-997A-E348D6F19BF4}" type="pres">
      <dgm:prSet presAssocID="{8B5B6D97-30EB-4F38-A80B-1EA40D146CCC}" presName="conn2-1" presStyleLbl="parChTrans1D2" presStyleIdx="2" presStyleCnt="7"/>
      <dgm:spPr/>
    </dgm:pt>
    <dgm:pt modelId="{879C1CE5-2383-4840-B465-EBDF45225F15}" type="pres">
      <dgm:prSet presAssocID="{8B5B6D97-30EB-4F38-A80B-1EA40D146CCC}" presName="connTx" presStyleLbl="parChTrans1D2" presStyleIdx="2" presStyleCnt="7"/>
      <dgm:spPr/>
    </dgm:pt>
    <dgm:pt modelId="{119CB957-1885-405C-B78F-FD8105F75ECC}" type="pres">
      <dgm:prSet presAssocID="{74258DE8-5AA5-408A-8EA9-0E92D43490A9}" presName="root2" presStyleCnt="0"/>
      <dgm:spPr/>
    </dgm:pt>
    <dgm:pt modelId="{56117C00-58E7-41DD-8BD7-AD236AEED6DA}" type="pres">
      <dgm:prSet presAssocID="{74258DE8-5AA5-408A-8EA9-0E92D43490A9}" presName="LevelTwoTextNode" presStyleLbl="node2" presStyleIdx="2" presStyleCnt="7">
        <dgm:presLayoutVars>
          <dgm:chPref val="3"/>
        </dgm:presLayoutVars>
      </dgm:prSet>
      <dgm:spPr/>
    </dgm:pt>
    <dgm:pt modelId="{B11AD261-22D5-4495-B042-27BC629479E2}" type="pres">
      <dgm:prSet presAssocID="{74258DE8-5AA5-408A-8EA9-0E92D43490A9}" presName="level3hierChild" presStyleCnt="0"/>
      <dgm:spPr/>
    </dgm:pt>
    <dgm:pt modelId="{D894ADB0-FF1B-4462-9B66-6ED3B18E398A}" type="pres">
      <dgm:prSet presAssocID="{C350BE3B-ED31-4070-8254-652C280AFC11}" presName="conn2-1" presStyleLbl="parChTrans1D2" presStyleIdx="3" presStyleCnt="7"/>
      <dgm:spPr/>
    </dgm:pt>
    <dgm:pt modelId="{7931EECD-740D-4586-A737-1903E0BFEC3C}" type="pres">
      <dgm:prSet presAssocID="{C350BE3B-ED31-4070-8254-652C280AFC11}" presName="connTx" presStyleLbl="parChTrans1D2" presStyleIdx="3" presStyleCnt="7"/>
      <dgm:spPr/>
    </dgm:pt>
    <dgm:pt modelId="{F90C7F8B-ED7C-47E2-87B6-6FB9C96CE44F}" type="pres">
      <dgm:prSet presAssocID="{E75DA906-9B47-46A0-8406-9481157ABDC0}" presName="root2" presStyleCnt="0"/>
      <dgm:spPr/>
    </dgm:pt>
    <dgm:pt modelId="{7DD3E551-AC20-4EA6-B7FF-557E70F95DB7}" type="pres">
      <dgm:prSet presAssocID="{E75DA906-9B47-46A0-8406-9481157ABDC0}" presName="LevelTwoTextNode" presStyleLbl="node2" presStyleIdx="3" presStyleCnt="7">
        <dgm:presLayoutVars>
          <dgm:chPref val="3"/>
        </dgm:presLayoutVars>
      </dgm:prSet>
      <dgm:spPr/>
    </dgm:pt>
    <dgm:pt modelId="{F4EEDFD9-E27E-4E71-BDC8-F2606D3372FC}" type="pres">
      <dgm:prSet presAssocID="{E75DA906-9B47-46A0-8406-9481157ABDC0}" presName="level3hierChild" presStyleCnt="0"/>
      <dgm:spPr/>
    </dgm:pt>
    <dgm:pt modelId="{118B7F9E-5A8A-495A-AE13-917FC02CB1AC}" type="pres">
      <dgm:prSet presAssocID="{5B2180ED-B7D0-4F21-A30D-1BF08A44466D}" presName="conn2-1" presStyleLbl="parChTrans1D2" presStyleIdx="4" presStyleCnt="7"/>
      <dgm:spPr/>
    </dgm:pt>
    <dgm:pt modelId="{29DD16D0-856F-4657-AE95-4D4E627F921A}" type="pres">
      <dgm:prSet presAssocID="{5B2180ED-B7D0-4F21-A30D-1BF08A44466D}" presName="connTx" presStyleLbl="parChTrans1D2" presStyleIdx="4" presStyleCnt="7"/>
      <dgm:spPr/>
    </dgm:pt>
    <dgm:pt modelId="{26CFE967-8345-43A2-9040-25D5D5B77855}" type="pres">
      <dgm:prSet presAssocID="{7A56D513-7380-4815-9413-6C4F44173F49}" presName="root2" presStyleCnt="0"/>
      <dgm:spPr/>
    </dgm:pt>
    <dgm:pt modelId="{12DF4E9E-86B7-44C6-93CA-14EF32A150A1}" type="pres">
      <dgm:prSet presAssocID="{7A56D513-7380-4815-9413-6C4F44173F49}" presName="LevelTwoTextNode" presStyleLbl="node2" presStyleIdx="4" presStyleCnt="7">
        <dgm:presLayoutVars>
          <dgm:chPref val="3"/>
        </dgm:presLayoutVars>
      </dgm:prSet>
      <dgm:spPr/>
    </dgm:pt>
    <dgm:pt modelId="{7A9FD5DF-DA8D-4FB8-B564-9A2B8B408192}" type="pres">
      <dgm:prSet presAssocID="{7A56D513-7380-4815-9413-6C4F44173F49}" presName="level3hierChild" presStyleCnt="0"/>
      <dgm:spPr/>
    </dgm:pt>
    <dgm:pt modelId="{EC41A1FF-17F2-4CDD-A19B-BC5E975951DF}" type="pres">
      <dgm:prSet presAssocID="{BB181FFD-23A6-4947-BA9D-82DE8764E8A4}" presName="conn2-1" presStyleLbl="parChTrans1D2" presStyleIdx="5" presStyleCnt="7"/>
      <dgm:spPr/>
    </dgm:pt>
    <dgm:pt modelId="{2713E525-9C4A-454D-8102-0EE74A832FFB}" type="pres">
      <dgm:prSet presAssocID="{BB181FFD-23A6-4947-BA9D-82DE8764E8A4}" presName="connTx" presStyleLbl="parChTrans1D2" presStyleIdx="5" presStyleCnt="7"/>
      <dgm:spPr/>
    </dgm:pt>
    <dgm:pt modelId="{D801785B-E321-4F2F-8A34-D71377A88B0A}" type="pres">
      <dgm:prSet presAssocID="{130F84AB-C723-48DA-B1AB-DF68D70686DB}" presName="root2" presStyleCnt="0"/>
      <dgm:spPr/>
    </dgm:pt>
    <dgm:pt modelId="{06E1272F-7D2D-41D4-9C0A-5EA6ADD7B0E7}" type="pres">
      <dgm:prSet presAssocID="{130F84AB-C723-48DA-B1AB-DF68D70686DB}" presName="LevelTwoTextNode" presStyleLbl="node2" presStyleIdx="5" presStyleCnt="7">
        <dgm:presLayoutVars>
          <dgm:chPref val="3"/>
        </dgm:presLayoutVars>
      </dgm:prSet>
      <dgm:spPr/>
    </dgm:pt>
    <dgm:pt modelId="{7F4050E1-D591-43DF-9B6D-B2EBCD78A79E}" type="pres">
      <dgm:prSet presAssocID="{130F84AB-C723-48DA-B1AB-DF68D70686DB}" presName="level3hierChild" presStyleCnt="0"/>
      <dgm:spPr/>
    </dgm:pt>
    <dgm:pt modelId="{50029D54-EC68-4EFC-9991-4905150AADAD}" type="pres">
      <dgm:prSet presAssocID="{3BCA4E20-8F7A-4071-A61D-3684EE5D9F63}" presName="conn2-1" presStyleLbl="parChTrans1D2" presStyleIdx="6" presStyleCnt="7"/>
      <dgm:spPr/>
    </dgm:pt>
    <dgm:pt modelId="{216A23FE-12AA-4906-95F3-ED967155C4F3}" type="pres">
      <dgm:prSet presAssocID="{3BCA4E20-8F7A-4071-A61D-3684EE5D9F63}" presName="connTx" presStyleLbl="parChTrans1D2" presStyleIdx="6" presStyleCnt="7"/>
      <dgm:spPr/>
    </dgm:pt>
    <dgm:pt modelId="{71E67765-1CEF-4777-BD43-B7D407D3554D}" type="pres">
      <dgm:prSet presAssocID="{B47F2E78-66CF-4E76-BCF7-36B0A6A7C72E}" presName="root2" presStyleCnt="0"/>
      <dgm:spPr/>
    </dgm:pt>
    <dgm:pt modelId="{2E3EB62D-70E8-4DC1-9A8B-C68824B816FF}" type="pres">
      <dgm:prSet presAssocID="{B47F2E78-66CF-4E76-BCF7-36B0A6A7C72E}" presName="LevelTwoTextNode" presStyleLbl="node2" presStyleIdx="6" presStyleCnt="7" custLinFactNeighborX="1674" custLinFactNeighborY="4952">
        <dgm:presLayoutVars>
          <dgm:chPref val="3"/>
        </dgm:presLayoutVars>
      </dgm:prSet>
      <dgm:spPr/>
    </dgm:pt>
    <dgm:pt modelId="{3BDEE371-03E3-4945-ADCE-490648B0A247}" type="pres">
      <dgm:prSet presAssocID="{B47F2E78-66CF-4E76-BCF7-36B0A6A7C72E}" presName="level3hierChild" presStyleCnt="0"/>
      <dgm:spPr/>
    </dgm:pt>
  </dgm:ptLst>
  <dgm:cxnLst>
    <dgm:cxn modelId="{C2BB6A08-2B97-4E5E-AD7F-3390C9C7B70E}" type="presOf" srcId="{3BCA4E20-8F7A-4071-A61D-3684EE5D9F63}" destId="{50029D54-EC68-4EFC-9991-4905150AADAD}" srcOrd="0" destOrd="0" presId="urn:microsoft.com/office/officeart/2008/layout/HorizontalMultiLevelHierarchy"/>
    <dgm:cxn modelId="{224B200C-5309-4765-9A49-2D5278EDE6C9}" srcId="{791C9CE7-BA17-4099-9643-EAA0B96300E7}" destId="{C7826E67-5B53-45CA-999E-6D6F193248C1}" srcOrd="1" destOrd="0" parTransId="{D9E81D8E-437C-4D46-9D96-CBC6817891DD}" sibTransId="{4B001158-9FDE-4751-98BE-937589513B00}"/>
    <dgm:cxn modelId="{9D343C1D-2601-431E-A20C-D3C0B068116B}" srcId="{791C9CE7-BA17-4099-9643-EAA0B96300E7}" destId="{E75DA906-9B47-46A0-8406-9481157ABDC0}" srcOrd="3" destOrd="0" parTransId="{C350BE3B-ED31-4070-8254-652C280AFC11}" sibTransId="{8AA40223-F39B-458E-B009-A31B5AECCAD1}"/>
    <dgm:cxn modelId="{F52DE61D-70E2-4730-8104-D1382D6D15BA}" srcId="{791C9CE7-BA17-4099-9643-EAA0B96300E7}" destId="{130F84AB-C723-48DA-B1AB-DF68D70686DB}" srcOrd="5" destOrd="0" parTransId="{BB181FFD-23A6-4947-BA9D-82DE8764E8A4}" sibTransId="{61BFD5AE-F7DF-4CEC-8FCD-A8FF6E0E4517}"/>
    <dgm:cxn modelId="{F2F21227-A648-44D9-9681-B9DA67051BFA}" type="presOf" srcId="{5B2180ED-B7D0-4F21-A30D-1BF08A44466D}" destId="{29DD16D0-856F-4657-AE95-4D4E627F921A}" srcOrd="1" destOrd="0" presId="urn:microsoft.com/office/officeart/2008/layout/HorizontalMultiLevelHierarchy"/>
    <dgm:cxn modelId="{539E6829-4778-4F35-A486-F128EFFC4219}" type="presOf" srcId="{130F84AB-C723-48DA-B1AB-DF68D70686DB}" destId="{06E1272F-7D2D-41D4-9C0A-5EA6ADD7B0E7}" srcOrd="0" destOrd="0" presId="urn:microsoft.com/office/officeart/2008/layout/HorizontalMultiLevelHierarchy"/>
    <dgm:cxn modelId="{9B988C29-2E18-4655-AC9F-8D16A6A47401}" type="presOf" srcId="{D9E81D8E-437C-4D46-9D96-CBC6817891DD}" destId="{EE6A73EB-3E0A-405A-9776-C04A27EA9B36}" srcOrd="0" destOrd="0" presId="urn:microsoft.com/office/officeart/2008/layout/HorizontalMultiLevelHierarchy"/>
    <dgm:cxn modelId="{5EDBA835-0EDA-49C9-AC77-62508A9CE60B}" type="presOf" srcId="{D9E81D8E-437C-4D46-9D96-CBC6817891DD}" destId="{B3C9033B-479D-4E26-A463-B74DF5D2964B}" srcOrd="1" destOrd="0" presId="urn:microsoft.com/office/officeart/2008/layout/HorizontalMultiLevelHierarchy"/>
    <dgm:cxn modelId="{2AC68A3E-E5CF-4995-8F34-5BC53B28FBCE}" type="presOf" srcId="{74258DE8-5AA5-408A-8EA9-0E92D43490A9}" destId="{56117C00-58E7-41DD-8BD7-AD236AEED6DA}" srcOrd="0" destOrd="0" presId="urn:microsoft.com/office/officeart/2008/layout/HorizontalMultiLevelHierarchy"/>
    <dgm:cxn modelId="{6A95C75C-BB6F-4E08-8EB2-97DDBDE9810E}" type="presOf" srcId="{BBDE7F96-9D04-460C-84C7-C45B3D1808E7}" destId="{F1ED8867-8215-447C-970A-9EF482FEA902}" srcOrd="1" destOrd="0" presId="urn:microsoft.com/office/officeart/2008/layout/HorizontalMultiLevelHierarchy"/>
    <dgm:cxn modelId="{E2DC6F66-78AE-406B-AAF3-3CFA01F43765}" srcId="{791C9CE7-BA17-4099-9643-EAA0B96300E7}" destId="{B47F2E78-66CF-4E76-BCF7-36B0A6A7C72E}" srcOrd="6" destOrd="0" parTransId="{3BCA4E20-8F7A-4071-A61D-3684EE5D9F63}" sibTransId="{3D3A2018-5189-4C3C-B46E-64A1557FB641}"/>
    <dgm:cxn modelId="{083C5D4F-3450-4792-8E39-4AE8D1BF091F}" type="presOf" srcId="{8B5B6D97-30EB-4F38-A80B-1EA40D146CCC}" destId="{F42156E8-A242-42C1-997A-E348D6F19BF4}" srcOrd="0" destOrd="0" presId="urn:microsoft.com/office/officeart/2008/layout/HorizontalMultiLevelHierarchy"/>
    <dgm:cxn modelId="{7BEADF52-F5DD-4D39-A3D6-41A51962D53C}" type="presOf" srcId="{C350BE3B-ED31-4070-8254-652C280AFC11}" destId="{7931EECD-740D-4586-A737-1903E0BFEC3C}" srcOrd="1" destOrd="0" presId="urn:microsoft.com/office/officeart/2008/layout/HorizontalMultiLevelHierarchy"/>
    <dgm:cxn modelId="{3C85B954-4C8B-4144-897A-F9BD721DFB00}" type="presOf" srcId="{7A56D513-7380-4815-9413-6C4F44173F49}" destId="{12DF4E9E-86B7-44C6-93CA-14EF32A150A1}" srcOrd="0" destOrd="0" presId="urn:microsoft.com/office/officeart/2008/layout/HorizontalMultiLevelHierarchy"/>
    <dgm:cxn modelId="{55D7148B-8C61-4625-952F-9FBBC03416AE}" type="presOf" srcId="{3BCA4E20-8F7A-4071-A61D-3684EE5D9F63}" destId="{216A23FE-12AA-4906-95F3-ED967155C4F3}" srcOrd="1" destOrd="0" presId="urn:microsoft.com/office/officeart/2008/layout/HorizontalMultiLevelHierarchy"/>
    <dgm:cxn modelId="{EEDB5D92-FD1D-416A-B929-8FAAD595C00E}" type="presOf" srcId="{C350BE3B-ED31-4070-8254-652C280AFC11}" destId="{D894ADB0-FF1B-4462-9B66-6ED3B18E398A}" srcOrd="0" destOrd="0" presId="urn:microsoft.com/office/officeart/2008/layout/HorizontalMultiLevelHierarchy"/>
    <dgm:cxn modelId="{E3996E94-ACCD-4E99-BB4E-A31CD565A289}" type="presOf" srcId="{BB181FFD-23A6-4947-BA9D-82DE8764E8A4}" destId="{2713E525-9C4A-454D-8102-0EE74A832FFB}" srcOrd="1" destOrd="0" presId="urn:microsoft.com/office/officeart/2008/layout/HorizontalMultiLevelHierarchy"/>
    <dgm:cxn modelId="{54661299-C0F5-49E9-8897-185E69147151}" srcId="{4FE3A42A-8C06-4AE2-8986-F1603A30D167}" destId="{791C9CE7-BA17-4099-9643-EAA0B96300E7}" srcOrd="0" destOrd="0" parTransId="{F45BA1AB-A47F-4D3B-AA37-4791F045D0AE}" sibTransId="{BF667097-5716-4928-90AE-7F0AFF178D31}"/>
    <dgm:cxn modelId="{4BFFEEAC-E5B0-49B0-AD37-F196161BEE17}" type="presOf" srcId="{4FE3A42A-8C06-4AE2-8986-F1603A30D167}" destId="{2796533E-C537-48FE-93E2-E89BF3E10025}" srcOrd="0" destOrd="0" presId="urn:microsoft.com/office/officeart/2008/layout/HorizontalMultiLevelHierarchy"/>
    <dgm:cxn modelId="{F141C6B8-2D71-4B22-9991-33C0A16E591E}" srcId="{791C9CE7-BA17-4099-9643-EAA0B96300E7}" destId="{A798D198-60BE-4DE1-8775-F49F6BAACDF9}" srcOrd="0" destOrd="0" parTransId="{BBDE7F96-9D04-460C-84C7-C45B3D1808E7}" sibTransId="{4ACE25E7-02E8-4DC6-9237-9E61A422601A}"/>
    <dgm:cxn modelId="{0157BDBD-3FDC-4F6F-8DF4-7EE17ACDA3DB}" type="presOf" srcId="{BBDE7F96-9D04-460C-84C7-C45B3D1808E7}" destId="{2362394B-EFA1-4910-A2B2-E227B9A34898}" srcOrd="0" destOrd="0" presId="urn:microsoft.com/office/officeart/2008/layout/HorizontalMultiLevelHierarchy"/>
    <dgm:cxn modelId="{2DA3D1BE-FE4A-4C3B-B024-91D7DCE2CD94}" srcId="{791C9CE7-BA17-4099-9643-EAA0B96300E7}" destId="{74258DE8-5AA5-408A-8EA9-0E92D43490A9}" srcOrd="2" destOrd="0" parTransId="{8B5B6D97-30EB-4F38-A80B-1EA40D146CCC}" sibTransId="{2727986E-3C5E-4913-8DB5-E44A5E4929A0}"/>
    <dgm:cxn modelId="{851EFCC1-798C-4ABC-86BD-30892329C31F}" type="presOf" srcId="{C7826E67-5B53-45CA-999E-6D6F193248C1}" destId="{347BA1EA-9202-4C27-AAB2-1EBEB3552FF7}" srcOrd="0" destOrd="0" presId="urn:microsoft.com/office/officeart/2008/layout/HorizontalMultiLevelHierarchy"/>
    <dgm:cxn modelId="{4C6DCFC8-2B01-47F6-AE0E-2C4751138915}" type="presOf" srcId="{8B5B6D97-30EB-4F38-A80B-1EA40D146CCC}" destId="{879C1CE5-2383-4840-B465-EBDF45225F15}" srcOrd="1" destOrd="0" presId="urn:microsoft.com/office/officeart/2008/layout/HorizontalMultiLevelHierarchy"/>
    <dgm:cxn modelId="{83BA31D4-CD1E-46A7-A72B-394221CC8337}" type="presOf" srcId="{5B2180ED-B7D0-4F21-A30D-1BF08A44466D}" destId="{118B7F9E-5A8A-495A-AE13-917FC02CB1AC}" srcOrd="0" destOrd="0" presId="urn:microsoft.com/office/officeart/2008/layout/HorizontalMultiLevelHierarchy"/>
    <dgm:cxn modelId="{5320D3DE-25F6-4154-991E-94FA60231C5E}" type="presOf" srcId="{E75DA906-9B47-46A0-8406-9481157ABDC0}" destId="{7DD3E551-AC20-4EA6-B7FF-557E70F95DB7}" srcOrd="0" destOrd="0" presId="urn:microsoft.com/office/officeart/2008/layout/HorizontalMultiLevelHierarchy"/>
    <dgm:cxn modelId="{C3CD94E5-60A1-4EBB-9C16-B15630117168}" type="presOf" srcId="{A798D198-60BE-4DE1-8775-F49F6BAACDF9}" destId="{01A13217-1D58-4752-AFE0-E35516C137B4}" srcOrd="0" destOrd="0" presId="urn:microsoft.com/office/officeart/2008/layout/HorizontalMultiLevelHierarchy"/>
    <dgm:cxn modelId="{088D87E6-710F-40FB-8863-F344DD8B7D5D}" type="presOf" srcId="{BB181FFD-23A6-4947-BA9D-82DE8764E8A4}" destId="{EC41A1FF-17F2-4CDD-A19B-BC5E975951DF}" srcOrd="0" destOrd="0" presId="urn:microsoft.com/office/officeart/2008/layout/HorizontalMultiLevelHierarchy"/>
    <dgm:cxn modelId="{E8836FE7-73FB-4E85-8730-C253AEF180B6}" type="presOf" srcId="{791C9CE7-BA17-4099-9643-EAA0B96300E7}" destId="{B8497582-FAA4-4474-B46F-9F49EE965766}" srcOrd="0" destOrd="0" presId="urn:microsoft.com/office/officeart/2008/layout/HorizontalMultiLevelHierarchy"/>
    <dgm:cxn modelId="{F375A4EC-0DEB-4A24-B9E8-5B11B1AE6EDE}" type="presOf" srcId="{B47F2E78-66CF-4E76-BCF7-36B0A6A7C72E}" destId="{2E3EB62D-70E8-4DC1-9A8B-C68824B816FF}" srcOrd="0" destOrd="0" presId="urn:microsoft.com/office/officeart/2008/layout/HorizontalMultiLevelHierarchy"/>
    <dgm:cxn modelId="{CDC31CF4-06DF-44AA-A284-87EC7429DCED}" srcId="{791C9CE7-BA17-4099-9643-EAA0B96300E7}" destId="{7A56D513-7380-4815-9413-6C4F44173F49}" srcOrd="4" destOrd="0" parTransId="{5B2180ED-B7D0-4F21-A30D-1BF08A44466D}" sibTransId="{FDE6591E-6EB6-46F3-9191-C09CA1879C37}"/>
    <dgm:cxn modelId="{A22698CC-2BE0-4D8B-8840-0C02F1127C29}" type="presParOf" srcId="{2796533E-C537-48FE-93E2-E89BF3E10025}" destId="{9A22D65D-1BBC-4498-B5AC-6F190A37968A}" srcOrd="0" destOrd="0" presId="urn:microsoft.com/office/officeart/2008/layout/HorizontalMultiLevelHierarchy"/>
    <dgm:cxn modelId="{420426A5-ABC6-4D36-B106-B09E8DA81274}" type="presParOf" srcId="{9A22D65D-1BBC-4498-B5AC-6F190A37968A}" destId="{B8497582-FAA4-4474-B46F-9F49EE965766}" srcOrd="0" destOrd="0" presId="urn:microsoft.com/office/officeart/2008/layout/HorizontalMultiLevelHierarchy"/>
    <dgm:cxn modelId="{72726BBB-4014-4E16-B831-BEF07025118B}" type="presParOf" srcId="{9A22D65D-1BBC-4498-B5AC-6F190A37968A}" destId="{F85D50A8-3585-4268-8AE6-ADD89C457F64}" srcOrd="1" destOrd="0" presId="urn:microsoft.com/office/officeart/2008/layout/HorizontalMultiLevelHierarchy"/>
    <dgm:cxn modelId="{56FB7C06-2221-4769-AB61-D7D22A145D45}" type="presParOf" srcId="{F85D50A8-3585-4268-8AE6-ADD89C457F64}" destId="{2362394B-EFA1-4910-A2B2-E227B9A34898}" srcOrd="0" destOrd="0" presId="urn:microsoft.com/office/officeart/2008/layout/HorizontalMultiLevelHierarchy"/>
    <dgm:cxn modelId="{585C9F77-5315-44F5-887C-AD495D611203}" type="presParOf" srcId="{2362394B-EFA1-4910-A2B2-E227B9A34898}" destId="{F1ED8867-8215-447C-970A-9EF482FEA902}" srcOrd="0" destOrd="0" presId="urn:microsoft.com/office/officeart/2008/layout/HorizontalMultiLevelHierarchy"/>
    <dgm:cxn modelId="{67DD2F79-E888-4F5D-9434-D57B9C7B1A5E}" type="presParOf" srcId="{F85D50A8-3585-4268-8AE6-ADD89C457F64}" destId="{09786F3D-13C3-49BB-9459-E7840975FCFE}" srcOrd="1" destOrd="0" presId="urn:microsoft.com/office/officeart/2008/layout/HorizontalMultiLevelHierarchy"/>
    <dgm:cxn modelId="{401BC011-D40B-456D-940B-87DBB80E09D3}" type="presParOf" srcId="{09786F3D-13C3-49BB-9459-E7840975FCFE}" destId="{01A13217-1D58-4752-AFE0-E35516C137B4}" srcOrd="0" destOrd="0" presId="urn:microsoft.com/office/officeart/2008/layout/HorizontalMultiLevelHierarchy"/>
    <dgm:cxn modelId="{00D6B105-E25D-4E68-8641-19C8EBB54A10}" type="presParOf" srcId="{09786F3D-13C3-49BB-9459-E7840975FCFE}" destId="{29D1389E-FE0C-4A69-A0FD-2778AF398C1C}" srcOrd="1" destOrd="0" presId="urn:microsoft.com/office/officeart/2008/layout/HorizontalMultiLevelHierarchy"/>
    <dgm:cxn modelId="{B1366813-0CFA-456C-8170-44A24950C06F}" type="presParOf" srcId="{F85D50A8-3585-4268-8AE6-ADD89C457F64}" destId="{EE6A73EB-3E0A-405A-9776-C04A27EA9B36}" srcOrd="2" destOrd="0" presId="urn:microsoft.com/office/officeart/2008/layout/HorizontalMultiLevelHierarchy"/>
    <dgm:cxn modelId="{4837F263-AD44-415C-89C9-1FF72AA9894B}" type="presParOf" srcId="{EE6A73EB-3E0A-405A-9776-C04A27EA9B36}" destId="{B3C9033B-479D-4E26-A463-B74DF5D2964B}" srcOrd="0" destOrd="0" presId="urn:microsoft.com/office/officeart/2008/layout/HorizontalMultiLevelHierarchy"/>
    <dgm:cxn modelId="{53EFC83D-2A22-4705-A914-4CA83D8E986F}" type="presParOf" srcId="{F85D50A8-3585-4268-8AE6-ADD89C457F64}" destId="{093A0852-174E-4C64-B04D-17A3F46E5C19}" srcOrd="3" destOrd="0" presId="urn:microsoft.com/office/officeart/2008/layout/HorizontalMultiLevelHierarchy"/>
    <dgm:cxn modelId="{1D6B2EFC-67D5-43A3-80AE-D93FF8304504}" type="presParOf" srcId="{093A0852-174E-4C64-B04D-17A3F46E5C19}" destId="{347BA1EA-9202-4C27-AAB2-1EBEB3552FF7}" srcOrd="0" destOrd="0" presId="urn:microsoft.com/office/officeart/2008/layout/HorizontalMultiLevelHierarchy"/>
    <dgm:cxn modelId="{AC711C86-5721-4309-A185-1F8B77B23273}" type="presParOf" srcId="{093A0852-174E-4C64-B04D-17A3F46E5C19}" destId="{AB12D05C-1E52-409C-8BA4-AFDFC2E42339}" srcOrd="1" destOrd="0" presId="urn:microsoft.com/office/officeart/2008/layout/HorizontalMultiLevelHierarchy"/>
    <dgm:cxn modelId="{A3F43101-BB98-4159-8841-6FFEF5B543D7}" type="presParOf" srcId="{F85D50A8-3585-4268-8AE6-ADD89C457F64}" destId="{F42156E8-A242-42C1-997A-E348D6F19BF4}" srcOrd="4" destOrd="0" presId="urn:microsoft.com/office/officeart/2008/layout/HorizontalMultiLevelHierarchy"/>
    <dgm:cxn modelId="{F3775A11-CE17-4E75-B550-6AC36BA8F294}" type="presParOf" srcId="{F42156E8-A242-42C1-997A-E348D6F19BF4}" destId="{879C1CE5-2383-4840-B465-EBDF45225F15}" srcOrd="0" destOrd="0" presId="urn:microsoft.com/office/officeart/2008/layout/HorizontalMultiLevelHierarchy"/>
    <dgm:cxn modelId="{E9744378-DB7F-4819-9D89-821598228079}" type="presParOf" srcId="{F85D50A8-3585-4268-8AE6-ADD89C457F64}" destId="{119CB957-1885-405C-B78F-FD8105F75ECC}" srcOrd="5" destOrd="0" presId="urn:microsoft.com/office/officeart/2008/layout/HorizontalMultiLevelHierarchy"/>
    <dgm:cxn modelId="{3C089F34-FAFC-4788-BD4E-3DBC8BCF488B}" type="presParOf" srcId="{119CB957-1885-405C-B78F-FD8105F75ECC}" destId="{56117C00-58E7-41DD-8BD7-AD236AEED6DA}" srcOrd="0" destOrd="0" presId="urn:microsoft.com/office/officeart/2008/layout/HorizontalMultiLevelHierarchy"/>
    <dgm:cxn modelId="{B0477B77-85ED-49EA-ABCC-FE101D9557D0}" type="presParOf" srcId="{119CB957-1885-405C-B78F-FD8105F75ECC}" destId="{B11AD261-22D5-4495-B042-27BC629479E2}" srcOrd="1" destOrd="0" presId="urn:microsoft.com/office/officeart/2008/layout/HorizontalMultiLevelHierarchy"/>
    <dgm:cxn modelId="{1B4AB99B-1988-4525-99F1-C7E49131C944}" type="presParOf" srcId="{F85D50A8-3585-4268-8AE6-ADD89C457F64}" destId="{D894ADB0-FF1B-4462-9B66-6ED3B18E398A}" srcOrd="6" destOrd="0" presId="urn:microsoft.com/office/officeart/2008/layout/HorizontalMultiLevelHierarchy"/>
    <dgm:cxn modelId="{D86A1491-DADD-482D-ACB1-B0E0BE446108}" type="presParOf" srcId="{D894ADB0-FF1B-4462-9B66-6ED3B18E398A}" destId="{7931EECD-740D-4586-A737-1903E0BFEC3C}" srcOrd="0" destOrd="0" presId="urn:microsoft.com/office/officeart/2008/layout/HorizontalMultiLevelHierarchy"/>
    <dgm:cxn modelId="{004115B6-DE3D-4BFE-A786-E0360758F418}" type="presParOf" srcId="{F85D50A8-3585-4268-8AE6-ADD89C457F64}" destId="{F90C7F8B-ED7C-47E2-87B6-6FB9C96CE44F}" srcOrd="7" destOrd="0" presId="urn:microsoft.com/office/officeart/2008/layout/HorizontalMultiLevelHierarchy"/>
    <dgm:cxn modelId="{E6BDC92F-075D-40F9-93D4-9036652C9C67}" type="presParOf" srcId="{F90C7F8B-ED7C-47E2-87B6-6FB9C96CE44F}" destId="{7DD3E551-AC20-4EA6-B7FF-557E70F95DB7}" srcOrd="0" destOrd="0" presId="urn:microsoft.com/office/officeart/2008/layout/HorizontalMultiLevelHierarchy"/>
    <dgm:cxn modelId="{244D2EDF-1F1F-4B41-A20B-B04AEF35AE1F}" type="presParOf" srcId="{F90C7F8B-ED7C-47E2-87B6-6FB9C96CE44F}" destId="{F4EEDFD9-E27E-4E71-BDC8-F2606D3372FC}" srcOrd="1" destOrd="0" presId="urn:microsoft.com/office/officeart/2008/layout/HorizontalMultiLevelHierarchy"/>
    <dgm:cxn modelId="{6F9ED7D4-346C-4A87-B002-FAC2680C2528}" type="presParOf" srcId="{F85D50A8-3585-4268-8AE6-ADD89C457F64}" destId="{118B7F9E-5A8A-495A-AE13-917FC02CB1AC}" srcOrd="8" destOrd="0" presId="urn:microsoft.com/office/officeart/2008/layout/HorizontalMultiLevelHierarchy"/>
    <dgm:cxn modelId="{05AF8F11-9FF5-40AD-B24B-AED6A068780E}" type="presParOf" srcId="{118B7F9E-5A8A-495A-AE13-917FC02CB1AC}" destId="{29DD16D0-856F-4657-AE95-4D4E627F921A}" srcOrd="0" destOrd="0" presId="urn:microsoft.com/office/officeart/2008/layout/HorizontalMultiLevelHierarchy"/>
    <dgm:cxn modelId="{D83C3C2E-7361-4033-AB5B-4CBE0EC6B5AA}" type="presParOf" srcId="{F85D50A8-3585-4268-8AE6-ADD89C457F64}" destId="{26CFE967-8345-43A2-9040-25D5D5B77855}" srcOrd="9" destOrd="0" presId="urn:microsoft.com/office/officeart/2008/layout/HorizontalMultiLevelHierarchy"/>
    <dgm:cxn modelId="{AE87F2A3-DDDC-4E33-92C8-D3310AAFB119}" type="presParOf" srcId="{26CFE967-8345-43A2-9040-25D5D5B77855}" destId="{12DF4E9E-86B7-44C6-93CA-14EF32A150A1}" srcOrd="0" destOrd="0" presId="urn:microsoft.com/office/officeart/2008/layout/HorizontalMultiLevelHierarchy"/>
    <dgm:cxn modelId="{9DC917B0-2DEC-4B2B-8D07-12C77534D446}" type="presParOf" srcId="{26CFE967-8345-43A2-9040-25D5D5B77855}" destId="{7A9FD5DF-DA8D-4FB8-B564-9A2B8B408192}" srcOrd="1" destOrd="0" presId="urn:microsoft.com/office/officeart/2008/layout/HorizontalMultiLevelHierarchy"/>
    <dgm:cxn modelId="{6B5E9C48-BA34-47D1-80F2-70DB69BAB14E}" type="presParOf" srcId="{F85D50A8-3585-4268-8AE6-ADD89C457F64}" destId="{EC41A1FF-17F2-4CDD-A19B-BC5E975951DF}" srcOrd="10" destOrd="0" presId="urn:microsoft.com/office/officeart/2008/layout/HorizontalMultiLevelHierarchy"/>
    <dgm:cxn modelId="{1239F1B3-3462-4529-8D7F-7EA3C6591858}" type="presParOf" srcId="{EC41A1FF-17F2-4CDD-A19B-BC5E975951DF}" destId="{2713E525-9C4A-454D-8102-0EE74A832FFB}" srcOrd="0" destOrd="0" presId="urn:microsoft.com/office/officeart/2008/layout/HorizontalMultiLevelHierarchy"/>
    <dgm:cxn modelId="{196BBAEF-298D-4D76-931E-03E294AF5DAF}" type="presParOf" srcId="{F85D50A8-3585-4268-8AE6-ADD89C457F64}" destId="{D801785B-E321-4F2F-8A34-D71377A88B0A}" srcOrd="11" destOrd="0" presId="urn:microsoft.com/office/officeart/2008/layout/HorizontalMultiLevelHierarchy"/>
    <dgm:cxn modelId="{ADA00743-6ADB-4464-8839-DC7B3E566BEB}" type="presParOf" srcId="{D801785B-E321-4F2F-8A34-D71377A88B0A}" destId="{06E1272F-7D2D-41D4-9C0A-5EA6ADD7B0E7}" srcOrd="0" destOrd="0" presId="urn:microsoft.com/office/officeart/2008/layout/HorizontalMultiLevelHierarchy"/>
    <dgm:cxn modelId="{046BDB02-5C6A-44F0-BDD3-D60818014BC7}" type="presParOf" srcId="{D801785B-E321-4F2F-8A34-D71377A88B0A}" destId="{7F4050E1-D591-43DF-9B6D-B2EBCD78A79E}" srcOrd="1" destOrd="0" presId="urn:microsoft.com/office/officeart/2008/layout/HorizontalMultiLevelHierarchy"/>
    <dgm:cxn modelId="{01A7F289-413F-40F0-8AB5-83FA34E23D03}" type="presParOf" srcId="{F85D50A8-3585-4268-8AE6-ADD89C457F64}" destId="{50029D54-EC68-4EFC-9991-4905150AADAD}" srcOrd="12" destOrd="0" presId="urn:microsoft.com/office/officeart/2008/layout/HorizontalMultiLevelHierarchy"/>
    <dgm:cxn modelId="{CD3EB4F5-17D9-4E2E-9DA0-93B015BDDBB8}" type="presParOf" srcId="{50029D54-EC68-4EFC-9991-4905150AADAD}" destId="{216A23FE-12AA-4906-95F3-ED967155C4F3}" srcOrd="0" destOrd="0" presId="urn:microsoft.com/office/officeart/2008/layout/HorizontalMultiLevelHierarchy"/>
    <dgm:cxn modelId="{25242AAB-BB39-418E-B642-087AF850B7CA}" type="presParOf" srcId="{F85D50A8-3585-4268-8AE6-ADD89C457F64}" destId="{71E67765-1CEF-4777-BD43-B7D407D3554D}" srcOrd="13" destOrd="0" presId="urn:microsoft.com/office/officeart/2008/layout/HorizontalMultiLevelHierarchy"/>
    <dgm:cxn modelId="{2D087A50-FBCC-4579-BC6F-8DE518D622D1}" type="presParOf" srcId="{71E67765-1CEF-4777-BD43-B7D407D3554D}" destId="{2E3EB62D-70E8-4DC1-9A8B-C68824B816FF}" srcOrd="0" destOrd="0" presId="urn:microsoft.com/office/officeart/2008/layout/HorizontalMultiLevelHierarchy"/>
    <dgm:cxn modelId="{15E967F4-A138-4E12-8B1D-D67015E5399E}" type="presParOf" srcId="{71E67765-1CEF-4777-BD43-B7D407D3554D}" destId="{3BDEE371-03E3-4945-ADCE-490648B0A24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A08B88-02DA-4F49-BDFE-9B9C1F2CAF05}">
      <dsp:nvSpPr>
        <dsp:cNvPr id="0" name=""/>
        <dsp:cNvSpPr/>
      </dsp:nvSpPr>
      <dsp:spPr>
        <a:xfrm>
          <a:off x="3904782" y="1033108"/>
          <a:ext cx="966953" cy="5067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2897"/>
              </a:lnTo>
              <a:lnTo>
                <a:pt x="966953" y="352897"/>
              </a:lnTo>
              <a:lnTo>
                <a:pt x="966953" y="506741"/>
              </a:lnTo>
            </a:path>
          </a:pathLst>
        </a:custGeom>
        <a:noFill/>
        <a:ln w="425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93500B-7FB4-4F9D-A62E-C78F480506C1}">
      <dsp:nvSpPr>
        <dsp:cNvPr id="0" name=""/>
        <dsp:cNvSpPr/>
      </dsp:nvSpPr>
      <dsp:spPr>
        <a:xfrm>
          <a:off x="2842007" y="2594387"/>
          <a:ext cx="1014864" cy="4829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9139"/>
              </a:lnTo>
              <a:lnTo>
                <a:pt x="1014864" y="329139"/>
              </a:lnTo>
              <a:lnTo>
                <a:pt x="1014864" y="482983"/>
              </a:lnTo>
            </a:path>
          </a:pathLst>
        </a:custGeom>
        <a:noFill/>
        <a:ln w="425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33D0D4-DF4C-4C5B-A8E9-F3F574AB5656}">
      <dsp:nvSpPr>
        <dsp:cNvPr id="0" name=""/>
        <dsp:cNvSpPr/>
      </dsp:nvSpPr>
      <dsp:spPr>
        <a:xfrm>
          <a:off x="1827142" y="2594387"/>
          <a:ext cx="1014864" cy="482983"/>
        </a:xfrm>
        <a:custGeom>
          <a:avLst/>
          <a:gdLst/>
          <a:ahLst/>
          <a:cxnLst/>
          <a:rect l="0" t="0" r="0" b="0"/>
          <a:pathLst>
            <a:path>
              <a:moveTo>
                <a:pt x="1014864" y="0"/>
              </a:moveTo>
              <a:lnTo>
                <a:pt x="1014864" y="329139"/>
              </a:lnTo>
              <a:lnTo>
                <a:pt x="0" y="329139"/>
              </a:lnTo>
              <a:lnTo>
                <a:pt x="0" y="482983"/>
              </a:lnTo>
            </a:path>
          </a:pathLst>
        </a:custGeom>
        <a:noFill/>
        <a:ln w="425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A31D3B-FDD2-4A21-A38C-DBF65D8FE9BA}">
      <dsp:nvSpPr>
        <dsp:cNvPr id="0" name=""/>
        <dsp:cNvSpPr/>
      </dsp:nvSpPr>
      <dsp:spPr>
        <a:xfrm>
          <a:off x="2842007" y="1033108"/>
          <a:ext cx="1062775" cy="506741"/>
        </a:xfrm>
        <a:custGeom>
          <a:avLst/>
          <a:gdLst/>
          <a:ahLst/>
          <a:cxnLst/>
          <a:rect l="0" t="0" r="0" b="0"/>
          <a:pathLst>
            <a:path>
              <a:moveTo>
                <a:pt x="1062775" y="0"/>
              </a:moveTo>
              <a:lnTo>
                <a:pt x="1062775" y="352897"/>
              </a:lnTo>
              <a:lnTo>
                <a:pt x="0" y="352897"/>
              </a:lnTo>
              <a:lnTo>
                <a:pt x="0" y="506741"/>
              </a:lnTo>
            </a:path>
          </a:pathLst>
        </a:custGeom>
        <a:noFill/>
        <a:ln w="425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EEA209-F6DD-4AD9-8403-97A65BFF9B9A}">
      <dsp:nvSpPr>
        <dsp:cNvPr id="0" name=""/>
        <dsp:cNvSpPr/>
      </dsp:nvSpPr>
      <dsp:spPr>
        <a:xfrm>
          <a:off x="3074438" y="-21427"/>
          <a:ext cx="1660687" cy="10545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A4A5E5-B609-4695-85DB-EE49CB1FA2B2}">
      <dsp:nvSpPr>
        <dsp:cNvPr id="0" name=""/>
        <dsp:cNvSpPr/>
      </dsp:nvSpPr>
      <dsp:spPr>
        <a:xfrm>
          <a:off x="3258959" y="153867"/>
          <a:ext cx="1660687" cy="1054536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Маркетинговая среда</a:t>
          </a:r>
        </a:p>
      </dsp:txBody>
      <dsp:txXfrm>
        <a:off x="3289845" y="184753"/>
        <a:ext cx="1598915" cy="992764"/>
      </dsp:txXfrm>
    </dsp:sp>
    <dsp:sp modelId="{F6297151-BA08-4464-A8A0-73236B9F5365}">
      <dsp:nvSpPr>
        <dsp:cNvPr id="0" name=""/>
        <dsp:cNvSpPr/>
      </dsp:nvSpPr>
      <dsp:spPr>
        <a:xfrm>
          <a:off x="2011663" y="1539850"/>
          <a:ext cx="1660687" cy="10545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35EAA1-AF5C-4946-9497-44A95A6D5658}">
      <dsp:nvSpPr>
        <dsp:cNvPr id="0" name=""/>
        <dsp:cNvSpPr/>
      </dsp:nvSpPr>
      <dsp:spPr>
        <a:xfrm>
          <a:off x="2196184" y="1715145"/>
          <a:ext cx="1660687" cy="1054536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Внешняя</a:t>
          </a:r>
        </a:p>
      </dsp:txBody>
      <dsp:txXfrm>
        <a:off x="2227070" y="1746031"/>
        <a:ext cx="1598915" cy="992764"/>
      </dsp:txXfrm>
    </dsp:sp>
    <dsp:sp modelId="{A6661A71-1BDA-4D5B-95D0-9F1504CB323E}">
      <dsp:nvSpPr>
        <dsp:cNvPr id="0" name=""/>
        <dsp:cNvSpPr/>
      </dsp:nvSpPr>
      <dsp:spPr>
        <a:xfrm>
          <a:off x="996799" y="3077370"/>
          <a:ext cx="1660687" cy="10545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E1281-C902-46A5-B487-E0D1DA88F62E}">
      <dsp:nvSpPr>
        <dsp:cNvPr id="0" name=""/>
        <dsp:cNvSpPr/>
      </dsp:nvSpPr>
      <dsp:spPr>
        <a:xfrm>
          <a:off x="1181319" y="3252665"/>
          <a:ext cx="1660687" cy="1054536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Макросреда</a:t>
          </a:r>
        </a:p>
      </dsp:txBody>
      <dsp:txXfrm>
        <a:off x="1212205" y="3283551"/>
        <a:ext cx="1598915" cy="992764"/>
      </dsp:txXfrm>
    </dsp:sp>
    <dsp:sp modelId="{8B00F8F2-6134-4CBD-B068-976E8BD7AF27}">
      <dsp:nvSpPr>
        <dsp:cNvPr id="0" name=""/>
        <dsp:cNvSpPr/>
      </dsp:nvSpPr>
      <dsp:spPr>
        <a:xfrm>
          <a:off x="3026528" y="3077370"/>
          <a:ext cx="1660687" cy="10545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05767-38B3-4400-AB11-7E55C3C0671D}">
      <dsp:nvSpPr>
        <dsp:cNvPr id="0" name=""/>
        <dsp:cNvSpPr/>
      </dsp:nvSpPr>
      <dsp:spPr>
        <a:xfrm>
          <a:off x="3211048" y="3252665"/>
          <a:ext cx="1660687" cy="1054536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Микросреда</a:t>
          </a:r>
        </a:p>
      </dsp:txBody>
      <dsp:txXfrm>
        <a:off x="3241934" y="3283551"/>
        <a:ext cx="1598915" cy="992764"/>
      </dsp:txXfrm>
    </dsp:sp>
    <dsp:sp modelId="{E73537F4-F9E6-48D0-B746-2951E6654412}">
      <dsp:nvSpPr>
        <dsp:cNvPr id="0" name=""/>
        <dsp:cNvSpPr/>
      </dsp:nvSpPr>
      <dsp:spPr>
        <a:xfrm>
          <a:off x="4041392" y="1539850"/>
          <a:ext cx="1660687" cy="10545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D376DA-A77F-47CC-99B6-5CE6B29F8182}">
      <dsp:nvSpPr>
        <dsp:cNvPr id="0" name=""/>
        <dsp:cNvSpPr/>
      </dsp:nvSpPr>
      <dsp:spPr>
        <a:xfrm>
          <a:off x="4225913" y="1715145"/>
          <a:ext cx="1660687" cy="1054536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Внутренняя</a:t>
          </a:r>
        </a:p>
      </dsp:txBody>
      <dsp:txXfrm>
        <a:off x="4256799" y="1746031"/>
        <a:ext cx="1598915" cy="9927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CD4DDC-5376-4CE4-AD1B-88334BBA7BA9}">
      <dsp:nvSpPr>
        <dsp:cNvPr id="0" name=""/>
        <dsp:cNvSpPr/>
      </dsp:nvSpPr>
      <dsp:spPr>
        <a:xfrm>
          <a:off x="1175660" y="2743200"/>
          <a:ext cx="496173" cy="23636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8086" y="0"/>
              </a:lnTo>
              <a:lnTo>
                <a:pt x="248086" y="2363632"/>
              </a:lnTo>
              <a:lnTo>
                <a:pt x="496173" y="2363632"/>
              </a:lnTo>
            </a:path>
          </a:pathLst>
        </a:custGeom>
        <a:noFill/>
        <a:ln w="425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900" kern="1200"/>
        </a:p>
      </dsp:txBody>
      <dsp:txXfrm>
        <a:off x="1363368" y="3864637"/>
        <a:ext cx="120757" cy="120757"/>
      </dsp:txXfrm>
    </dsp:sp>
    <dsp:sp modelId="{295D3CBF-CE3C-4533-B541-D59860B12C2C}">
      <dsp:nvSpPr>
        <dsp:cNvPr id="0" name=""/>
        <dsp:cNvSpPr/>
      </dsp:nvSpPr>
      <dsp:spPr>
        <a:xfrm>
          <a:off x="1175660" y="2743200"/>
          <a:ext cx="496173" cy="14181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8086" y="0"/>
              </a:lnTo>
              <a:lnTo>
                <a:pt x="248086" y="1418179"/>
              </a:lnTo>
              <a:lnTo>
                <a:pt x="496173" y="1418179"/>
              </a:lnTo>
            </a:path>
          </a:pathLst>
        </a:custGeom>
        <a:noFill/>
        <a:ln w="425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1386185" y="3414727"/>
        <a:ext cx="75123" cy="75123"/>
      </dsp:txXfrm>
    </dsp:sp>
    <dsp:sp modelId="{C436F846-9C7A-42FE-92E5-11F10BAE9B46}">
      <dsp:nvSpPr>
        <dsp:cNvPr id="0" name=""/>
        <dsp:cNvSpPr/>
      </dsp:nvSpPr>
      <dsp:spPr>
        <a:xfrm>
          <a:off x="1175660" y="2743200"/>
          <a:ext cx="496173" cy="4727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8086" y="0"/>
              </a:lnTo>
              <a:lnTo>
                <a:pt x="248086" y="472726"/>
              </a:lnTo>
              <a:lnTo>
                <a:pt x="496173" y="472726"/>
              </a:lnTo>
            </a:path>
          </a:pathLst>
        </a:custGeom>
        <a:noFill/>
        <a:ln w="425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1406613" y="2962430"/>
        <a:ext cx="34265" cy="34265"/>
      </dsp:txXfrm>
    </dsp:sp>
    <dsp:sp modelId="{B275646C-B9A6-4E17-AE7E-0B74804316B0}">
      <dsp:nvSpPr>
        <dsp:cNvPr id="0" name=""/>
        <dsp:cNvSpPr/>
      </dsp:nvSpPr>
      <dsp:spPr>
        <a:xfrm>
          <a:off x="1175660" y="2270473"/>
          <a:ext cx="496173" cy="472726"/>
        </a:xfrm>
        <a:custGeom>
          <a:avLst/>
          <a:gdLst/>
          <a:ahLst/>
          <a:cxnLst/>
          <a:rect l="0" t="0" r="0" b="0"/>
          <a:pathLst>
            <a:path>
              <a:moveTo>
                <a:pt x="0" y="472726"/>
              </a:moveTo>
              <a:lnTo>
                <a:pt x="248086" y="472726"/>
              </a:lnTo>
              <a:lnTo>
                <a:pt x="248086" y="0"/>
              </a:lnTo>
              <a:lnTo>
                <a:pt x="496173" y="0"/>
              </a:lnTo>
            </a:path>
          </a:pathLst>
        </a:custGeom>
        <a:noFill/>
        <a:ln w="425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1406613" y="2489703"/>
        <a:ext cx="34265" cy="34265"/>
      </dsp:txXfrm>
    </dsp:sp>
    <dsp:sp modelId="{23A19D9A-BA5C-4F2B-9FA1-F4684547CE42}">
      <dsp:nvSpPr>
        <dsp:cNvPr id="0" name=""/>
        <dsp:cNvSpPr/>
      </dsp:nvSpPr>
      <dsp:spPr>
        <a:xfrm>
          <a:off x="1175660" y="1325020"/>
          <a:ext cx="496173" cy="1418179"/>
        </a:xfrm>
        <a:custGeom>
          <a:avLst/>
          <a:gdLst/>
          <a:ahLst/>
          <a:cxnLst/>
          <a:rect l="0" t="0" r="0" b="0"/>
          <a:pathLst>
            <a:path>
              <a:moveTo>
                <a:pt x="0" y="1418179"/>
              </a:moveTo>
              <a:lnTo>
                <a:pt x="248086" y="1418179"/>
              </a:lnTo>
              <a:lnTo>
                <a:pt x="248086" y="0"/>
              </a:lnTo>
              <a:lnTo>
                <a:pt x="496173" y="0"/>
              </a:lnTo>
            </a:path>
          </a:pathLst>
        </a:custGeom>
        <a:noFill/>
        <a:ln w="425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1386185" y="1996548"/>
        <a:ext cx="75123" cy="75123"/>
      </dsp:txXfrm>
    </dsp:sp>
    <dsp:sp modelId="{A92C2AAA-F96D-4B46-96DA-0476E0E36513}">
      <dsp:nvSpPr>
        <dsp:cNvPr id="0" name=""/>
        <dsp:cNvSpPr/>
      </dsp:nvSpPr>
      <dsp:spPr>
        <a:xfrm>
          <a:off x="1175660" y="379567"/>
          <a:ext cx="496173" cy="2363632"/>
        </a:xfrm>
        <a:custGeom>
          <a:avLst/>
          <a:gdLst/>
          <a:ahLst/>
          <a:cxnLst/>
          <a:rect l="0" t="0" r="0" b="0"/>
          <a:pathLst>
            <a:path>
              <a:moveTo>
                <a:pt x="0" y="2363632"/>
              </a:moveTo>
              <a:lnTo>
                <a:pt x="248086" y="2363632"/>
              </a:lnTo>
              <a:lnTo>
                <a:pt x="248086" y="0"/>
              </a:lnTo>
              <a:lnTo>
                <a:pt x="496173" y="0"/>
              </a:lnTo>
            </a:path>
          </a:pathLst>
        </a:custGeom>
        <a:noFill/>
        <a:ln w="425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900" kern="1200"/>
        </a:p>
      </dsp:txBody>
      <dsp:txXfrm>
        <a:off x="1363368" y="1501005"/>
        <a:ext cx="120757" cy="120757"/>
      </dsp:txXfrm>
    </dsp:sp>
    <dsp:sp modelId="{0EE600CD-974A-4867-A422-34BF27137CD2}">
      <dsp:nvSpPr>
        <dsp:cNvPr id="0" name=""/>
        <dsp:cNvSpPr/>
      </dsp:nvSpPr>
      <dsp:spPr>
        <a:xfrm rot="16200000">
          <a:off x="-1192948" y="2365018"/>
          <a:ext cx="3980854" cy="7563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b="1" kern="1200" dirty="0"/>
            <a:t>Факторы внутренней среды</a:t>
          </a:r>
          <a:endParaRPr lang="ru-RU" sz="2700" kern="1200" dirty="0"/>
        </a:p>
      </dsp:txBody>
      <dsp:txXfrm>
        <a:off x="-1192948" y="2365018"/>
        <a:ext cx="3980854" cy="756362"/>
      </dsp:txXfrm>
    </dsp:sp>
    <dsp:sp modelId="{3EBA168A-F3D2-4C4E-8D75-F0AAABBC9668}">
      <dsp:nvSpPr>
        <dsp:cNvPr id="0" name=""/>
        <dsp:cNvSpPr/>
      </dsp:nvSpPr>
      <dsp:spPr>
        <a:xfrm>
          <a:off x="1671833" y="1386"/>
          <a:ext cx="2480868" cy="7563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/>
            <a:t>Организационная структура компании</a:t>
          </a:r>
          <a:r>
            <a:rPr lang="ru-RU" sz="1400" kern="1200" dirty="0"/>
            <a:t>. </a:t>
          </a:r>
        </a:p>
      </dsp:txBody>
      <dsp:txXfrm>
        <a:off x="1671833" y="1386"/>
        <a:ext cx="2480868" cy="756362"/>
      </dsp:txXfrm>
    </dsp:sp>
    <dsp:sp modelId="{279A305C-BC62-4D71-ABE5-ACD339DA56D6}">
      <dsp:nvSpPr>
        <dsp:cNvPr id="0" name=""/>
        <dsp:cNvSpPr/>
      </dsp:nvSpPr>
      <dsp:spPr>
        <a:xfrm>
          <a:off x="1671833" y="946839"/>
          <a:ext cx="2480868" cy="7563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/>
            <a:t>Сотрудники организации</a:t>
          </a:r>
          <a:endParaRPr lang="ru-RU" sz="1400" kern="1200" dirty="0"/>
        </a:p>
      </dsp:txBody>
      <dsp:txXfrm>
        <a:off x="1671833" y="946839"/>
        <a:ext cx="2480868" cy="756362"/>
      </dsp:txXfrm>
    </dsp:sp>
    <dsp:sp modelId="{B2E27B54-AF81-4F6B-854F-D4F7072B4121}">
      <dsp:nvSpPr>
        <dsp:cNvPr id="0" name=""/>
        <dsp:cNvSpPr/>
      </dsp:nvSpPr>
      <dsp:spPr>
        <a:xfrm>
          <a:off x="1671833" y="1892292"/>
          <a:ext cx="2480868" cy="7563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/>
            <a:t>Маркетинговые возможности</a:t>
          </a:r>
          <a:endParaRPr lang="ru-RU" sz="1400" kern="1200" dirty="0"/>
        </a:p>
      </dsp:txBody>
      <dsp:txXfrm>
        <a:off x="1671833" y="1892292"/>
        <a:ext cx="2480868" cy="756362"/>
      </dsp:txXfrm>
    </dsp:sp>
    <dsp:sp modelId="{526D3768-B5AB-4CD8-86C2-2CC2D2797601}">
      <dsp:nvSpPr>
        <dsp:cNvPr id="0" name=""/>
        <dsp:cNvSpPr/>
      </dsp:nvSpPr>
      <dsp:spPr>
        <a:xfrm>
          <a:off x="1671833" y="2837745"/>
          <a:ext cx="2480868" cy="7563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/>
            <a:t>Производственные возможности</a:t>
          </a:r>
          <a:endParaRPr lang="ru-RU" sz="1400" kern="1200" dirty="0"/>
        </a:p>
      </dsp:txBody>
      <dsp:txXfrm>
        <a:off x="1671833" y="2837745"/>
        <a:ext cx="2480868" cy="756362"/>
      </dsp:txXfrm>
    </dsp:sp>
    <dsp:sp modelId="{8E076734-72E7-48D9-96FC-62124CE26471}">
      <dsp:nvSpPr>
        <dsp:cNvPr id="0" name=""/>
        <dsp:cNvSpPr/>
      </dsp:nvSpPr>
      <dsp:spPr>
        <a:xfrm>
          <a:off x="1671833" y="3783198"/>
          <a:ext cx="2480868" cy="7563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/>
            <a:t>Сбытовой потенциал организации</a:t>
          </a:r>
          <a:r>
            <a:rPr lang="ru-RU" sz="1400" kern="1200" dirty="0"/>
            <a:t>. </a:t>
          </a:r>
        </a:p>
      </dsp:txBody>
      <dsp:txXfrm>
        <a:off x="1671833" y="3783198"/>
        <a:ext cx="2480868" cy="756362"/>
      </dsp:txXfrm>
    </dsp:sp>
    <dsp:sp modelId="{603EAF75-0C38-4D24-A205-672D372030EB}">
      <dsp:nvSpPr>
        <dsp:cNvPr id="0" name=""/>
        <dsp:cNvSpPr/>
      </dsp:nvSpPr>
      <dsp:spPr>
        <a:xfrm>
          <a:off x="1671833" y="4728651"/>
          <a:ext cx="2480868" cy="7563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/>
            <a:t>Материальные и финансовые возможности</a:t>
          </a:r>
          <a:endParaRPr lang="ru-RU" sz="1400" kern="1200" dirty="0"/>
        </a:p>
      </dsp:txBody>
      <dsp:txXfrm>
        <a:off x="1671833" y="4728651"/>
        <a:ext cx="2480868" cy="7563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D80F47-B9B8-4BF0-8845-E25F38C48D5B}">
      <dsp:nvSpPr>
        <dsp:cNvPr id="0" name=""/>
        <dsp:cNvSpPr/>
      </dsp:nvSpPr>
      <dsp:spPr>
        <a:xfrm>
          <a:off x="662927" y="2705111"/>
          <a:ext cx="437076" cy="12472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8538" y="0"/>
              </a:lnTo>
              <a:lnTo>
                <a:pt x="218538" y="1247209"/>
              </a:lnTo>
              <a:lnTo>
                <a:pt x="437076" y="1247209"/>
              </a:lnTo>
            </a:path>
          </a:pathLst>
        </a:custGeom>
        <a:noFill/>
        <a:ln w="425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848425" y="3295677"/>
        <a:ext cx="66078" cy="66078"/>
      </dsp:txXfrm>
    </dsp:sp>
    <dsp:sp modelId="{B3302801-5202-4410-A209-38EF89237D20}">
      <dsp:nvSpPr>
        <dsp:cNvPr id="0" name=""/>
        <dsp:cNvSpPr/>
      </dsp:nvSpPr>
      <dsp:spPr>
        <a:xfrm>
          <a:off x="662927" y="2705111"/>
          <a:ext cx="437076" cy="4185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8538" y="0"/>
              </a:lnTo>
              <a:lnTo>
                <a:pt x="218538" y="418551"/>
              </a:lnTo>
              <a:lnTo>
                <a:pt x="437076" y="418551"/>
              </a:lnTo>
            </a:path>
          </a:pathLst>
        </a:custGeom>
        <a:noFill/>
        <a:ln w="425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866336" y="2899258"/>
        <a:ext cx="30258" cy="30258"/>
      </dsp:txXfrm>
    </dsp:sp>
    <dsp:sp modelId="{DBE8DA8F-41AE-4CD7-A442-CF39B99559A3}">
      <dsp:nvSpPr>
        <dsp:cNvPr id="0" name=""/>
        <dsp:cNvSpPr/>
      </dsp:nvSpPr>
      <dsp:spPr>
        <a:xfrm>
          <a:off x="662927" y="2295004"/>
          <a:ext cx="437076" cy="410107"/>
        </a:xfrm>
        <a:custGeom>
          <a:avLst/>
          <a:gdLst/>
          <a:ahLst/>
          <a:cxnLst/>
          <a:rect l="0" t="0" r="0" b="0"/>
          <a:pathLst>
            <a:path>
              <a:moveTo>
                <a:pt x="0" y="410107"/>
              </a:moveTo>
              <a:lnTo>
                <a:pt x="218538" y="410107"/>
              </a:lnTo>
              <a:lnTo>
                <a:pt x="218538" y="0"/>
              </a:lnTo>
              <a:lnTo>
                <a:pt x="437076" y="0"/>
              </a:lnTo>
            </a:path>
          </a:pathLst>
        </a:custGeom>
        <a:noFill/>
        <a:ln w="425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866481" y="2485074"/>
        <a:ext cx="29967" cy="29967"/>
      </dsp:txXfrm>
    </dsp:sp>
    <dsp:sp modelId="{C63B3160-97D8-43B4-A9E3-10EB7D76D1E2}">
      <dsp:nvSpPr>
        <dsp:cNvPr id="0" name=""/>
        <dsp:cNvSpPr/>
      </dsp:nvSpPr>
      <dsp:spPr>
        <a:xfrm>
          <a:off x="662927" y="1466345"/>
          <a:ext cx="437076" cy="1238766"/>
        </a:xfrm>
        <a:custGeom>
          <a:avLst/>
          <a:gdLst/>
          <a:ahLst/>
          <a:cxnLst/>
          <a:rect l="0" t="0" r="0" b="0"/>
          <a:pathLst>
            <a:path>
              <a:moveTo>
                <a:pt x="0" y="1238766"/>
              </a:moveTo>
              <a:lnTo>
                <a:pt x="218538" y="1238766"/>
              </a:lnTo>
              <a:lnTo>
                <a:pt x="218538" y="0"/>
              </a:lnTo>
              <a:lnTo>
                <a:pt x="437076" y="0"/>
              </a:lnTo>
            </a:path>
          </a:pathLst>
        </a:custGeom>
        <a:noFill/>
        <a:ln w="425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848624" y="2052888"/>
        <a:ext cx="65680" cy="65680"/>
      </dsp:txXfrm>
    </dsp:sp>
    <dsp:sp modelId="{CEFAB3B2-DF2C-4ED2-9DE3-9E2E599316E5}">
      <dsp:nvSpPr>
        <dsp:cNvPr id="0" name=""/>
        <dsp:cNvSpPr/>
      </dsp:nvSpPr>
      <dsp:spPr>
        <a:xfrm rot="16200000">
          <a:off x="-1413081" y="2373648"/>
          <a:ext cx="3489089" cy="6629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1" kern="1200" dirty="0"/>
            <a:t>Факторы микросреды</a:t>
          </a:r>
        </a:p>
      </dsp:txBody>
      <dsp:txXfrm>
        <a:off x="-1413081" y="2373648"/>
        <a:ext cx="3489089" cy="662927"/>
      </dsp:txXfrm>
    </dsp:sp>
    <dsp:sp modelId="{AC3C774D-C6B9-4F8D-834A-E2BE9AD788B3}">
      <dsp:nvSpPr>
        <dsp:cNvPr id="0" name=""/>
        <dsp:cNvSpPr/>
      </dsp:nvSpPr>
      <dsp:spPr>
        <a:xfrm>
          <a:off x="1100003" y="1134881"/>
          <a:ext cx="2174400" cy="6629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 dirty="0">
              <a:latin typeface="+mn-lt"/>
            </a:rPr>
            <a:t>Покупатели</a:t>
          </a:r>
          <a:endParaRPr lang="ru-RU" sz="1800" kern="1200" dirty="0">
            <a:latin typeface="+mn-lt"/>
          </a:endParaRPr>
        </a:p>
      </dsp:txBody>
      <dsp:txXfrm>
        <a:off x="1100003" y="1134881"/>
        <a:ext cx="2174400" cy="662927"/>
      </dsp:txXfrm>
    </dsp:sp>
    <dsp:sp modelId="{41F73ADF-E02C-40C7-9ADC-893FBA51254F}">
      <dsp:nvSpPr>
        <dsp:cNvPr id="0" name=""/>
        <dsp:cNvSpPr/>
      </dsp:nvSpPr>
      <dsp:spPr>
        <a:xfrm>
          <a:off x="1100003" y="1963540"/>
          <a:ext cx="2174400" cy="6629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 dirty="0">
              <a:latin typeface="+mn-lt"/>
            </a:rPr>
            <a:t>Конкуренты</a:t>
          </a:r>
          <a:endParaRPr lang="ru-RU" sz="1800" kern="1200" dirty="0">
            <a:latin typeface="+mn-lt"/>
          </a:endParaRPr>
        </a:p>
      </dsp:txBody>
      <dsp:txXfrm>
        <a:off x="1100003" y="1963540"/>
        <a:ext cx="2174400" cy="662927"/>
      </dsp:txXfrm>
    </dsp:sp>
    <dsp:sp modelId="{B08D1E91-EB05-4ACA-91B4-585905000592}">
      <dsp:nvSpPr>
        <dsp:cNvPr id="0" name=""/>
        <dsp:cNvSpPr/>
      </dsp:nvSpPr>
      <dsp:spPr>
        <a:xfrm>
          <a:off x="1100003" y="2792199"/>
          <a:ext cx="2174400" cy="6629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 dirty="0">
              <a:latin typeface="+mn-lt"/>
            </a:rPr>
            <a:t>Посредники и поставщики</a:t>
          </a:r>
          <a:endParaRPr lang="ru-RU" sz="1800" kern="1200" dirty="0">
            <a:latin typeface="+mn-lt"/>
          </a:endParaRPr>
        </a:p>
      </dsp:txBody>
      <dsp:txXfrm>
        <a:off x="1100003" y="2792199"/>
        <a:ext cx="2174400" cy="662927"/>
      </dsp:txXfrm>
    </dsp:sp>
    <dsp:sp modelId="{C8A0C941-D214-4811-96FA-FB34674162B7}">
      <dsp:nvSpPr>
        <dsp:cNvPr id="0" name=""/>
        <dsp:cNvSpPr/>
      </dsp:nvSpPr>
      <dsp:spPr>
        <a:xfrm>
          <a:off x="1100003" y="3620858"/>
          <a:ext cx="2174400" cy="6629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+mn-lt"/>
            </a:rPr>
            <a:t>Контактные аудитории</a:t>
          </a:r>
        </a:p>
      </dsp:txBody>
      <dsp:txXfrm>
        <a:off x="1100003" y="3620858"/>
        <a:ext cx="2174400" cy="6629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029D54-EC68-4EFC-9991-4905150AADAD}">
      <dsp:nvSpPr>
        <dsp:cNvPr id="0" name=""/>
        <dsp:cNvSpPr/>
      </dsp:nvSpPr>
      <dsp:spPr>
        <a:xfrm>
          <a:off x="2444788" y="2677094"/>
          <a:ext cx="447764" cy="23621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3882" y="0"/>
              </a:lnTo>
              <a:lnTo>
                <a:pt x="223882" y="2362169"/>
              </a:lnTo>
              <a:lnTo>
                <a:pt x="447764" y="2362169"/>
              </a:lnTo>
            </a:path>
          </a:pathLst>
        </a:custGeom>
        <a:noFill/>
        <a:ln w="425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900" kern="1200"/>
        </a:p>
      </dsp:txBody>
      <dsp:txXfrm>
        <a:off x="2608565" y="3798073"/>
        <a:ext cx="120211" cy="120211"/>
      </dsp:txXfrm>
    </dsp:sp>
    <dsp:sp modelId="{EC41A1FF-17F2-4CDD-A19B-BC5E975951DF}">
      <dsp:nvSpPr>
        <dsp:cNvPr id="0" name=""/>
        <dsp:cNvSpPr/>
      </dsp:nvSpPr>
      <dsp:spPr>
        <a:xfrm>
          <a:off x="2444788" y="2677094"/>
          <a:ext cx="413181" cy="15746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6590" y="0"/>
              </a:lnTo>
              <a:lnTo>
                <a:pt x="206590" y="1574623"/>
              </a:lnTo>
              <a:lnTo>
                <a:pt x="413181" y="1574623"/>
              </a:lnTo>
            </a:path>
          </a:pathLst>
        </a:custGeom>
        <a:noFill/>
        <a:ln w="425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600" kern="1200"/>
        </a:p>
      </dsp:txBody>
      <dsp:txXfrm>
        <a:off x="2610681" y="3423707"/>
        <a:ext cx="81396" cy="81396"/>
      </dsp:txXfrm>
    </dsp:sp>
    <dsp:sp modelId="{118B7F9E-5A8A-495A-AE13-917FC02CB1AC}">
      <dsp:nvSpPr>
        <dsp:cNvPr id="0" name=""/>
        <dsp:cNvSpPr/>
      </dsp:nvSpPr>
      <dsp:spPr>
        <a:xfrm>
          <a:off x="2444788" y="2677094"/>
          <a:ext cx="413181" cy="7873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6590" y="0"/>
              </a:lnTo>
              <a:lnTo>
                <a:pt x="206590" y="787311"/>
              </a:lnTo>
              <a:lnTo>
                <a:pt x="413181" y="787311"/>
              </a:lnTo>
            </a:path>
          </a:pathLst>
        </a:custGeom>
        <a:noFill/>
        <a:ln w="425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2629150" y="3048521"/>
        <a:ext cx="44457" cy="44457"/>
      </dsp:txXfrm>
    </dsp:sp>
    <dsp:sp modelId="{D894ADB0-FF1B-4462-9B66-6ED3B18E398A}">
      <dsp:nvSpPr>
        <dsp:cNvPr id="0" name=""/>
        <dsp:cNvSpPr/>
      </dsp:nvSpPr>
      <dsp:spPr>
        <a:xfrm>
          <a:off x="2444788" y="2631374"/>
          <a:ext cx="4131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3181" y="45720"/>
              </a:lnTo>
            </a:path>
          </a:pathLst>
        </a:custGeom>
        <a:noFill/>
        <a:ln w="425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2641049" y="2666764"/>
        <a:ext cx="20659" cy="20659"/>
      </dsp:txXfrm>
    </dsp:sp>
    <dsp:sp modelId="{F42156E8-A242-42C1-997A-E348D6F19BF4}">
      <dsp:nvSpPr>
        <dsp:cNvPr id="0" name=""/>
        <dsp:cNvSpPr/>
      </dsp:nvSpPr>
      <dsp:spPr>
        <a:xfrm>
          <a:off x="2444788" y="1889782"/>
          <a:ext cx="413181" cy="787311"/>
        </a:xfrm>
        <a:custGeom>
          <a:avLst/>
          <a:gdLst/>
          <a:ahLst/>
          <a:cxnLst/>
          <a:rect l="0" t="0" r="0" b="0"/>
          <a:pathLst>
            <a:path>
              <a:moveTo>
                <a:pt x="0" y="787311"/>
              </a:moveTo>
              <a:lnTo>
                <a:pt x="206590" y="787311"/>
              </a:lnTo>
              <a:lnTo>
                <a:pt x="206590" y="0"/>
              </a:lnTo>
              <a:lnTo>
                <a:pt x="413181" y="0"/>
              </a:lnTo>
            </a:path>
          </a:pathLst>
        </a:custGeom>
        <a:noFill/>
        <a:ln w="425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2629150" y="2261210"/>
        <a:ext cx="44457" cy="44457"/>
      </dsp:txXfrm>
    </dsp:sp>
    <dsp:sp modelId="{EE6A73EB-3E0A-405A-9776-C04A27EA9B36}">
      <dsp:nvSpPr>
        <dsp:cNvPr id="0" name=""/>
        <dsp:cNvSpPr/>
      </dsp:nvSpPr>
      <dsp:spPr>
        <a:xfrm>
          <a:off x="2444788" y="1102471"/>
          <a:ext cx="413181" cy="1574623"/>
        </a:xfrm>
        <a:custGeom>
          <a:avLst/>
          <a:gdLst/>
          <a:ahLst/>
          <a:cxnLst/>
          <a:rect l="0" t="0" r="0" b="0"/>
          <a:pathLst>
            <a:path>
              <a:moveTo>
                <a:pt x="0" y="1574623"/>
              </a:moveTo>
              <a:lnTo>
                <a:pt x="206590" y="1574623"/>
              </a:lnTo>
              <a:lnTo>
                <a:pt x="206590" y="0"/>
              </a:lnTo>
              <a:lnTo>
                <a:pt x="413181" y="0"/>
              </a:lnTo>
            </a:path>
          </a:pathLst>
        </a:custGeom>
        <a:noFill/>
        <a:ln w="425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600" kern="1200"/>
        </a:p>
      </dsp:txBody>
      <dsp:txXfrm>
        <a:off x="2610681" y="1849084"/>
        <a:ext cx="81396" cy="81396"/>
      </dsp:txXfrm>
    </dsp:sp>
    <dsp:sp modelId="{2362394B-EFA1-4910-A2B2-E227B9A34898}">
      <dsp:nvSpPr>
        <dsp:cNvPr id="0" name=""/>
        <dsp:cNvSpPr/>
      </dsp:nvSpPr>
      <dsp:spPr>
        <a:xfrm>
          <a:off x="2444788" y="315159"/>
          <a:ext cx="413181" cy="2361934"/>
        </a:xfrm>
        <a:custGeom>
          <a:avLst/>
          <a:gdLst/>
          <a:ahLst/>
          <a:cxnLst/>
          <a:rect l="0" t="0" r="0" b="0"/>
          <a:pathLst>
            <a:path>
              <a:moveTo>
                <a:pt x="0" y="2361934"/>
              </a:moveTo>
              <a:lnTo>
                <a:pt x="206590" y="2361934"/>
              </a:lnTo>
              <a:lnTo>
                <a:pt x="206590" y="0"/>
              </a:lnTo>
              <a:lnTo>
                <a:pt x="413181" y="0"/>
              </a:lnTo>
            </a:path>
          </a:pathLst>
        </a:custGeom>
        <a:noFill/>
        <a:ln w="425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900" kern="1200"/>
        </a:p>
      </dsp:txBody>
      <dsp:txXfrm>
        <a:off x="2591434" y="1436182"/>
        <a:ext cx="119890" cy="119890"/>
      </dsp:txXfrm>
    </dsp:sp>
    <dsp:sp modelId="{B8497582-FAA4-4474-B46F-9F49EE965766}">
      <dsp:nvSpPr>
        <dsp:cNvPr id="0" name=""/>
        <dsp:cNvSpPr/>
      </dsp:nvSpPr>
      <dsp:spPr>
        <a:xfrm rot="16200000">
          <a:off x="472366" y="2362169"/>
          <a:ext cx="3314995" cy="6298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b="1" kern="1200" dirty="0"/>
            <a:t>Факторы макросреды</a:t>
          </a:r>
          <a:endParaRPr lang="ru-RU" sz="2300" kern="1200" dirty="0"/>
        </a:p>
      </dsp:txBody>
      <dsp:txXfrm>
        <a:off x="472366" y="2362169"/>
        <a:ext cx="3314995" cy="629849"/>
      </dsp:txXfrm>
    </dsp:sp>
    <dsp:sp modelId="{01A13217-1D58-4752-AFE0-E35516C137B4}">
      <dsp:nvSpPr>
        <dsp:cNvPr id="0" name=""/>
        <dsp:cNvSpPr/>
      </dsp:nvSpPr>
      <dsp:spPr>
        <a:xfrm>
          <a:off x="2857969" y="235"/>
          <a:ext cx="2065905" cy="6298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b="1" kern="1200" dirty="0"/>
            <a:t>Политическая ситуация</a:t>
          </a:r>
          <a:r>
            <a:rPr lang="ru-RU" sz="1500" kern="1200" dirty="0"/>
            <a:t>. </a:t>
          </a:r>
        </a:p>
      </dsp:txBody>
      <dsp:txXfrm>
        <a:off x="2857969" y="235"/>
        <a:ext cx="2065905" cy="629849"/>
      </dsp:txXfrm>
    </dsp:sp>
    <dsp:sp modelId="{347BA1EA-9202-4C27-AAB2-1EBEB3552FF7}">
      <dsp:nvSpPr>
        <dsp:cNvPr id="0" name=""/>
        <dsp:cNvSpPr/>
      </dsp:nvSpPr>
      <dsp:spPr>
        <a:xfrm>
          <a:off x="2857969" y="787546"/>
          <a:ext cx="2065905" cy="6298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b="1" kern="1200" dirty="0"/>
            <a:t>Экономическая ситуация</a:t>
          </a:r>
          <a:endParaRPr lang="ru-RU" sz="1500" kern="1200" dirty="0"/>
        </a:p>
      </dsp:txBody>
      <dsp:txXfrm>
        <a:off x="2857969" y="787546"/>
        <a:ext cx="2065905" cy="629849"/>
      </dsp:txXfrm>
    </dsp:sp>
    <dsp:sp modelId="{56117C00-58E7-41DD-8BD7-AD236AEED6DA}">
      <dsp:nvSpPr>
        <dsp:cNvPr id="0" name=""/>
        <dsp:cNvSpPr/>
      </dsp:nvSpPr>
      <dsp:spPr>
        <a:xfrm>
          <a:off x="2857969" y="1574858"/>
          <a:ext cx="2065905" cy="6298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b="1" kern="1200" dirty="0"/>
            <a:t>Законодательство</a:t>
          </a:r>
          <a:r>
            <a:rPr lang="ru-RU" sz="1500" kern="1200" dirty="0"/>
            <a:t>. </a:t>
          </a:r>
        </a:p>
      </dsp:txBody>
      <dsp:txXfrm>
        <a:off x="2857969" y="1574858"/>
        <a:ext cx="2065905" cy="629849"/>
      </dsp:txXfrm>
    </dsp:sp>
    <dsp:sp modelId="{7DD3E551-AC20-4EA6-B7FF-557E70F95DB7}">
      <dsp:nvSpPr>
        <dsp:cNvPr id="0" name=""/>
        <dsp:cNvSpPr/>
      </dsp:nvSpPr>
      <dsp:spPr>
        <a:xfrm>
          <a:off x="2857969" y="2362169"/>
          <a:ext cx="2065905" cy="6298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b="1" kern="1200" dirty="0"/>
            <a:t>Демографическая ситуация</a:t>
          </a:r>
          <a:endParaRPr lang="ru-RU" sz="1500" kern="1200" dirty="0"/>
        </a:p>
      </dsp:txBody>
      <dsp:txXfrm>
        <a:off x="2857969" y="2362169"/>
        <a:ext cx="2065905" cy="629849"/>
      </dsp:txXfrm>
    </dsp:sp>
    <dsp:sp modelId="{12DF4E9E-86B7-44C6-93CA-14EF32A150A1}">
      <dsp:nvSpPr>
        <dsp:cNvPr id="0" name=""/>
        <dsp:cNvSpPr/>
      </dsp:nvSpPr>
      <dsp:spPr>
        <a:xfrm>
          <a:off x="2857969" y="3149481"/>
          <a:ext cx="2065905" cy="6298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b="1" kern="1200" dirty="0"/>
            <a:t>Культурная сфера</a:t>
          </a:r>
          <a:endParaRPr lang="ru-RU" sz="1500" kern="1200" dirty="0"/>
        </a:p>
      </dsp:txBody>
      <dsp:txXfrm>
        <a:off x="2857969" y="3149481"/>
        <a:ext cx="2065905" cy="629849"/>
      </dsp:txXfrm>
    </dsp:sp>
    <dsp:sp modelId="{06E1272F-7D2D-41D4-9C0A-5EA6ADD7B0E7}">
      <dsp:nvSpPr>
        <dsp:cNvPr id="0" name=""/>
        <dsp:cNvSpPr/>
      </dsp:nvSpPr>
      <dsp:spPr>
        <a:xfrm>
          <a:off x="2857969" y="3936792"/>
          <a:ext cx="2065905" cy="6298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b="1" kern="1200" dirty="0"/>
            <a:t>Природные и географические условия</a:t>
          </a:r>
          <a:endParaRPr lang="ru-RU" sz="1500" kern="1200" dirty="0"/>
        </a:p>
      </dsp:txBody>
      <dsp:txXfrm>
        <a:off x="2857969" y="3936792"/>
        <a:ext cx="2065905" cy="629849"/>
      </dsp:txXfrm>
    </dsp:sp>
    <dsp:sp modelId="{2E3EB62D-70E8-4DC1-9A8B-C68824B816FF}">
      <dsp:nvSpPr>
        <dsp:cNvPr id="0" name=""/>
        <dsp:cNvSpPr/>
      </dsp:nvSpPr>
      <dsp:spPr>
        <a:xfrm>
          <a:off x="2892553" y="4724339"/>
          <a:ext cx="2065905" cy="6298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b="1" kern="1200" dirty="0"/>
            <a:t>Научно-технический прогресс</a:t>
          </a:r>
          <a:endParaRPr lang="ru-RU" sz="1500" kern="1200" dirty="0"/>
        </a:p>
      </dsp:txBody>
      <dsp:txXfrm>
        <a:off x="2892553" y="4724339"/>
        <a:ext cx="2065905" cy="6298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ru-RU"/>
              <a:t>16 Сентября 2019</a:t>
            </a:r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ru-RU"/>
              <a:t>Лекция 1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3E3D7BD-5FB4-44C5-9C2A-D124FC2F0949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638510407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ru-RU"/>
              <a:t>16 Сентября 2019</a:t>
            </a:r>
            <a:endParaRPr lang="en-US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28638" y="4716463"/>
            <a:ext cx="5967412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ru-RU"/>
              <a:t>Лекция 1</a:t>
            </a:r>
            <a:endParaRPr 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6C01C24-239D-4CF3-ACD2-F581B7F45193}" type="slidenum">
              <a:rPr lang="en-US" altLang="ru-RU"/>
              <a:pPr>
                <a:defRPr/>
              </a:pPr>
              <a:t>‹#›</a:t>
            </a:fld>
            <a:r>
              <a:rPr lang="en-US" altLang="ru-RU"/>
              <a:t> of 96</a:t>
            </a:r>
          </a:p>
        </p:txBody>
      </p:sp>
    </p:spTree>
    <p:extLst>
      <p:ext uri="{BB962C8B-B14F-4D97-AF65-F5344CB8AC3E}">
        <p14:creationId xmlns:p14="http://schemas.microsoft.com/office/powerpoint/2010/main" val="119324683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6" charset="0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6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6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6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6" charset="0"/>
        <a:ea typeface="MS PGothic" panose="020B0600070205080204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endParaRPr lang="ru-RU" altLang="ru-RU">
              <a:latin typeface="Arial" panose="020B0604020202020204" pitchFamily="34" charset="0"/>
            </a:endParaRPr>
          </a:p>
        </p:txBody>
      </p:sp>
      <p:sp>
        <p:nvSpPr>
          <p:cNvPr id="143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3188" y="750888"/>
            <a:ext cx="6592887" cy="3709987"/>
          </a:xfrm>
          <a:ln w="12700" cap="flat">
            <a:solidFill>
              <a:schemeClr val="tx1"/>
            </a:solidFill>
          </a:ln>
        </p:spPr>
      </p:sp>
      <p:sp>
        <p:nvSpPr>
          <p:cNvPr id="14340" name="Date Placeholder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ru-RU" altLang="ru-RU" sz="1200"/>
              <a:t>16 Сентября 2019</a:t>
            </a:r>
            <a:endParaRPr lang="en-US" altLang="ru-RU" sz="1200"/>
          </a:p>
        </p:txBody>
      </p:sp>
      <p:sp>
        <p:nvSpPr>
          <p:cNvPr id="14341" name="Footer Placeholder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ru-RU" altLang="ru-RU" sz="1200"/>
              <a:t>Лекция 1</a:t>
            </a:r>
            <a:endParaRPr lang="en-US" altLang="ru-RU" sz="1200"/>
          </a:p>
        </p:txBody>
      </p:sp>
      <p:sp>
        <p:nvSpPr>
          <p:cNvPr id="14342" name="Header Placeholder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ru-RU" sz="1200"/>
          </a:p>
        </p:txBody>
      </p:sp>
      <p:sp>
        <p:nvSpPr>
          <p:cNvPr id="14343" name="Slide Number Placeholder 1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AC19607-CE57-4E5D-805E-C37B006772AC}" type="slidenum">
              <a:rPr lang="en-US" altLang="ru-RU" sz="1200" smtClean="0"/>
              <a:pPr/>
              <a:t>2</a:t>
            </a:fld>
            <a:r>
              <a:rPr lang="en-US" altLang="ru-RU" sz="1200"/>
              <a:t> of 96</a:t>
            </a:r>
          </a:p>
        </p:txBody>
      </p:sp>
    </p:spTree>
    <p:extLst>
      <p:ext uri="{BB962C8B-B14F-4D97-AF65-F5344CB8AC3E}">
        <p14:creationId xmlns:p14="http://schemas.microsoft.com/office/powerpoint/2010/main" val="3074910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Arial" panose="020B0604020202020204" pitchFamily="34" charset="0"/>
            </a:endParaRPr>
          </a:p>
        </p:txBody>
      </p:sp>
      <p:sp>
        <p:nvSpPr>
          <p:cNvPr id="73732" name="Верхний колонтитул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ru-RU" altLang="ru-RU" sz="1200"/>
          </a:p>
        </p:txBody>
      </p:sp>
      <p:sp>
        <p:nvSpPr>
          <p:cNvPr id="73733" name="Дата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ru-RU" altLang="ru-RU" sz="1200"/>
              <a:t>2 Октября  2023</a:t>
            </a:r>
            <a:endParaRPr lang="en-US" altLang="ru-RU" sz="1200"/>
          </a:p>
        </p:txBody>
      </p:sp>
      <p:sp>
        <p:nvSpPr>
          <p:cNvPr id="73734" name="Нижний колонтитул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ru-RU" altLang="ru-RU" sz="1200"/>
              <a:t>Лекция 5</a:t>
            </a:r>
            <a:endParaRPr lang="en-US" altLang="ru-RU" sz="1200"/>
          </a:p>
        </p:txBody>
      </p:sp>
      <p:sp>
        <p:nvSpPr>
          <p:cNvPr id="73735" name="Номер слайда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51C04EA-9189-4A38-A2EF-209FEB0D9B87}" type="slidenum">
              <a:rPr lang="en-US" altLang="ru-RU" sz="1200" smtClean="0"/>
              <a:pPr/>
              <a:t>9</a:t>
            </a:fld>
            <a:r>
              <a:rPr lang="en-US" altLang="ru-RU" sz="1200"/>
              <a:t> of 96</a:t>
            </a:r>
          </a:p>
        </p:txBody>
      </p:sp>
    </p:spTree>
    <p:extLst>
      <p:ext uri="{BB962C8B-B14F-4D97-AF65-F5344CB8AC3E}">
        <p14:creationId xmlns:p14="http://schemas.microsoft.com/office/powerpoint/2010/main" val="481939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Arial" panose="020B0604020202020204" pitchFamily="34" charset="0"/>
            </a:endParaRPr>
          </a:p>
        </p:txBody>
      </p:sp>
      <p:sp>
        <p:nvSpPr>
          <p:cNvPr id="17412" name="Верхний колонтитул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ru-RU" altLang="ru-RU" sz="1200"/>
          </a:p>
        </p:txBody>
      </p:sp>
      <p:sp>
        <p:nvSpPr>
          <p:cNvPr id="17413" name="Дата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ru-RU" altLang="ru-RU" sz="1200"/>
              <a:t>16 Сентября 2019</a:t>
            </a:r>
            <a:endParaRPr lang="en-US" altLang="ru-RU" sz="1200"/>
          </a:p>
        </p:txBody>
      </p:sp>
      <p:sp>
        <p:nvSpPr>
          <p:cNvPr id="17414" name="Нижний колонтитул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ru-RU" altLang="ru-RU" sz="1200"/>
              <a:t>Лекция 1</a:t>
            </a:r>
            <a:endParaRPr lang="en-US" altLang="ru-RU" sz="1200"/>
          </a:p>
        </p:txBody>
      </p:sp>
      <p:sp>
        <p:nvSpPr>
          <p:cNvPr id="17415" name="Номер слайда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07467A8-BC44-4CAF-98A5-BFC9482E9131}" type="slidenum">
              <a:rPr lang="en-US" altLang="ru-RU" sz="1200" smtClean="0"/>
              <a:pPr/>
              <a:t>13</a:t>
            </a:fld>
            <a:r>
              <a:rPr lang="en-US" altLang="ru-RU" sz="1200"/>
              <a:t> of 96</a:t>
            </a:r>
          </a:p>
        </p:txBody>
      </p:sp>
    </p:spTree>
    <p:extLst>
      <p:ext uri="{BB962C8B-B14F-4D97-AF65-F5344CB8AC3E}">
        <p14:creationId xmlns:p14="http://schemas.microsoft.com/office/powerpoint/2010/main" val="525077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16 Сентября 2019</a:t>
            </a:r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Лекция 1</a:t>
            </a: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26C01C24-239D-4CF3-ACD2-F581B7F45193}" type="slidenum">
              <a:rPr lang="en-US" altLang="ru-RU" smtClean="0"/>
              <a:pPr>
                <a:defRPr/>
              </a:pPr>
              <a:t>15</a:t>
            </a:fld>
            <a:r>
              <a:rPr lang="en-US" altLang="ru-RU"/>
              <a:t> of 96</a:t>
            </a:r>
          </a:p>
        </p:txBody>
      </p:sp>
    </p:spTree>
    <p:extLst>
      <p:ext uri="{BB962C8B-B14F-4D97-AF65-F5344CB8AC3E}">
        <p14:creationId xmlns:p14="http://schemas.microsoft.com/office/powerpoint/2010/main" val="1902065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16 Сентября 2019</a:t>
            </a:r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Лекция 1</a:t>
            </a: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26C01C24-239D-4CF3-ACD2-F581B7F45193}" type="slidenum">
              <a:rPr lang="en-US" altLang="ru-RU" smtClean="0"/>
              <a:pPr>
                <a:defRPr/>
              </a:pPr>
              <a:t>16</a:t>
            </a:fld>
            <a:r>
              <a:rPr lang="en-US" altLang="ru-RU"/>
              <a:t> of 96</a:t>
            </a:r>
          </a:p>
        </p:txBody>
      </p:sp>
    </p:spTree>
    <p:extLst>
      <p:ext uri="{BB962C8B-B14F-4D97-AF65-F5344CB8AC3E}">
        <p14:creationId xmlns:p14="http://schemas.microsoft.com/office/powerpoint/2010/main" val="3127289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Arial" panose="020B0604020202020204" pitchFamily="34" charset="0"/>
            </a:endParaRPr>
          </a:p>
        </p:txBody>
      </p:sp>
      <p:sp>
        <p:nvSpPr>
          <p:cNvPr id="91140" name="Верхний колонтитул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ru-RU" altLang="ru-RU" sz="1200"/>
          </a:p>
        </p:txBody>
      </p:sp>
      <p:sp>
        <p:nvSpPr>
          <p:cNvPr id="91141" name="Дата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ru-RU" altLang="ru-RU" sz="1200"/>
              <a:t>16 Сентября 2019</a:t>
            </a:r>
            <a:endParaRPr lang="en-US" altLang="ru-RU" sz="1200"/>
          </a:p>
        </p:txBody>
      </p:sp>
      <p:sp>
        <p:nvSpPr>
          <p:cNvPr id="91142" name="Нижний колонтитул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ru-RU" altLang="ru-RU" sz="1200"/>
              <a:t>Лекция 1</a:t>
            </a:r>
            <a:endParaRPr lang="en-US" altLang="ru-RU" sz="1200"/>
          </a:p>
        </p:txBody>
      </p:sp>
      <p:sp>
        <p:nvSpPr>
          <p:cNvPr id="91143" name="Номер слайда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C155740-34AB-473C-8B4A-675F2713008C}" type="slidenum">
              <a:rPr lang="en-US" altLang="ru-RU" sz="1200" smtClean="0"/>
              <a:pPr/>
              <a:t>17</a:t>
            </a:fld>
            <a:r>
              <a:rPr lang="en-US" altLang="ru-RU" sz="1200"/>
              <a:t> of 96</a:t>
            </a:r>
          </a:p>
        </p:txBody>
      </p:sp>
    </p:spTree>
    <p:extLst>
      <p:ext uri="{BB962C8B-B14F-4D97-AF65-F5344CB8AC3E}">
        <p14:creationId xmlns:p14="http://schemas.microsoft.com/office/powerpoint/2010/main" val="3777123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16 Сентября 2019</a:t>
            </a:r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Лекция 1</a:t>
            </a: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26C01C24-239D-4CF3-ACD2-F581B7F45193}" type="slidenum">
              <a:rPr lang="en-US" altLang="ru-RU" smtClean="0"/>
              <a:pPr>
                <a:defRPr/>
              </a:pPr>
              <a:t>32</a:t>
            </a:fld>
            <a:r>
              <a:rPr lang="en-US" altLang="ru-RU"/>
              <a:t> of 96</a:t>
            </a:r>
          </a:p>
        </p:txBody>
      </p:sp>
    </p:spTree>
    <p:extLst>
      <p:ext uri="{BB962C8B-B14F-4D97-AF65-F5344CB8AC3E}">
        <p14:creationId xmlns:p14="http://schemas.microsoft.com/office/powerpoint/2010/main" val="944448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16 Сентября 2019</a:t>
            </a:r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Лекция 1</a:t>
            </a: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26C01C24-239D-4CF3-ACD2-F581B7F45193}" type="slidenum">
              <a:rPr lang="en-US" altLang="ru-RU" smtClean="0"/>
              <a:pPr>
                <a:defRPr/>
              </a:pPr>
              <a:t>46</a:t>
            </a:fld>
            <a:r>
              <a:rPr lang="en-US" altLang="ru-RU"/>
              <a:t> of 96</a:t>
            </a:r>
          </a:p>
        </p:txBody>
      </p:sp>
    </p:spTree>
    <p:extLst>
      <p:ext uri="{BB962C8B-B14F-4D97-AF65-F5344CB8AC3E}">
        <p14:creationId xmlns:p14="http://schemas.microsoft.com/office/powerpoint/2010/main" val="4257660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16 Сентября 2019</a:t>
            </a:r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Лекция 1</a:t>
            </a: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26C01C24-239D-4CF3-ACD2-F581B7F45193}" type="slidenum">
              <a:rPr lang="en-US" altLang="ru-RU" smtClean="0"/>
              <a:pPr>
                <a:defRPr/>
              </a:pPr>
              <a:t>48</a:t>
            </a:fld>
            <a:r>
              <a:rPr lang="en-US" altLang="ru-RU"/>
              <a:t> of 96</a:t>
            </a:r>
          </a:p>
        </p:txBody>
      </p:sp>
    </p:spTree>
    <p:extLst>
      <p:ext uri="{BB962C8B-B14F-4D97-AF65-F5344CB8AC3E}">
        <p14:creationId xmlns:p14="http://schemas.microsoft.com/office/powerpoint/2010/main" val="3544079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9"/>
          <p:cNvCxnSpPr>
            <a:cxnSpLocks noChangeShapeType="1"/>
          </p:cNvCxnSpPr>
          <p:nvPr userDrawn="1"/>
        </p:nvCxnSpPr>
        <p:spPr bwMode="auto">
          <a:xfrm>
            <a:off x="0" y="2971800"/>
            <a:ext cx="12192000" cy="1588"/>
          </a:xfrm>
          <a:prstGeom prst="line">
            <a:avLst/>
          </a:prstGeom>
          <a:noFill/>
          <a:ln w="57150" cmpd="thickThin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79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914400" y="914401"/>
            <a:ext cx="10363200" cy="1470025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880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657600"/>
            <a:ext cx="8534400" cy="1752600"/>
          </a:xfrm>
        </p:spPr>
        <p:txBody>
          <a:bodyPr/>
          <a:lstStyle>
            <a:lvl1pPr marL="0" indent="0" algn="ctr">
              <a:buFont typeface="Times" pitchFamily="36" charset="0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2540000" cy="476250"/>
          </a:xfrm>
        </p:spPr>
        <p:txBody>
          <a:bodyPr anchor="ctr"/>
          <a:lstStyle>
            <a:lvl1pPr>
              <a:defRPr smtClean="0"/>
            </a:lvl1pPr>
          </a:lstStyle>
          <a:p>
            <a:pPr>
              <a:defRPr/>
            </a:pPr>
            <a:r>
              <a:rPr lang="ru-RU"/>
              <a:t>31 октября 2022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2540000" y="6381750"/>
            <a:ext cx="7112000" cy="476250"/>
          </a:xfrm>
        </p:spPr>
        <p:txBody>
          <a:bodyPr anchor="ctr"/>
          <a:lstStyle>
            <a:lvl1pPr>
              <a:defRPr smtClean="0"/>
            </a:lvl1pPr>
          </a:lstStyle>
          <a:p>
            <a:pPr>
              <a:defRPr/>
            </a:pPr>
            <a:r>
              <a:rPr lang="ru-RU"/>
              <a:t>Лекция 8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652000" y="6381750"/>
            <a:ext cx="25400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C6EC09F-2456-4DA3-8581-2B2F197852DE}" type="slidenum">
              <a:rPr lang="en-US" altLang="ru-RU"/>
              <a:pPr>
                <a:defRPr/>
              </a:pPr>
              <a:t>‹#›</a:t>
            </a:fld>
            <a:endParaRPr lang="en-US" altLang="ru-RU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190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/>
              <a:t>31 октября 2022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641600" y="6477000"/>
            <a:ext cx="7213600" cy="3810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/>
              <a:t>Лекция 8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564A8CE-E2A4-42CA-AE9B-D50F243945DD}" type="slidenum">
              <a:rPr lang="en-US" altLang="ru-RU"/>
              <a:pPr>
                <a:defRPr/>
              </a:pPr>
              <a:t>‹#›</a:t>
            </a:fld>
            <a:endParaRPr lang="en-US" altLang="ru-RU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09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4200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97" y="1"/>
            <a:ext cx="12175503" cy="9906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304800" y="1828800"/>
            <a:ext cx="5638800" cy="39592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46800" y="1828800"/>
            <a:ext cx="5638800" cy="39592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82CA52E-C617-409E-8596-FE53F056BF7A}" type="slidenum">
              <a:rPr lang="en-US" altLang="ru-RU"/>
              <a:pPr>
                <a:defRPr/>
              </a:pPr>
              <a:t>‹#›</a:t>
            </a:fld>
            <a:endParaRPr lang="en-US" altLang="ru-RU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46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Одна колонка со спис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199" y="1628641"/>
            <a:ext cx="10751999" cy="4570230"/>
          </a:xfrm>
        </p:spPr>
        <p:txBody>
          <a:bodyPr/>
          <a:lstStyle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21"/>
          <p:cNvSpPr>
            <a:spLocks noGrp="1"/>
          </p:cNvSpPr>
          <p:nvPr>
            <p:ph type="ftr" sz="quarter" idx="10"/>
          </p:nvPr>
        </p:nvSpPr>
        <p:spPr>
          <a:xfrm>
            <a:off x="6570663" y="263525"/>
            <a:ext cx="4114800" cy="250825"/>
          </a:xfrm>
        </p:spPr>
        <p:txBody>
          <a:bodyPr/>
          <a:lstStyle>
            <a:lvl1pPr>
              <a:defRPr b="0" i="0" smtClean="0">
                <a:latin typeface="+mn-lt"/>
                <a:ea typeface="Circe Light" charset="0"/>
                <a:cs typeface="Circe Light" charset="0"/>
              </a:defRPr>
            </a:lvl1pPr>
          </a:lstStyle>
          <a:p>
            <a:pPr>
              <a:defRPr/>
            </a:pPr>
            <a:r>
              <a:rPr lang="ru-RU"/>
              <a:t>Лекция 8</a:t>
            </a:r>
            <a:endParaRPr lang="ru-RU" dirty="0"/>
          </a:p>
        </p:txBody>
      </p:sp>
      <p:sp>
        <p:nvSpPr>
          <p:cNvPr id="5" name="Номер слайда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2E630B4-6244-4138-91DF-D9563EAA6D37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4017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201" y="3706560"/>
            <a:ext cx="10758433" cy="916300"/>
          </a:xfrm>
        </p:spPr>
        <p:txBody>
          <a:bodyPr/>
          <a:lstStyle>
            <a:lvl1pPr>
              <a:defRPr sz="384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3"/>
          </p:nvPr>
        </p:nvSpPr>
        <p:spPr>
          <a:xfrm>
            <a:off x="955200" y="3219174"/>
            <a:ext cx="7228416" cy="33237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 baseline="0">
                <a:solidFill>
                  <a:srgbClr val="CE2639"/>
                </a:solidFill>
                <a:latin typeface="+mn-lt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/>
              <a:t>Лекция 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DE8F877-167C-4EE9-BC65-FDE5D5342F2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0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Две колонки со спис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200" y="1628641"/>
            <a:ext cx="5135999" cy="4570230"/>
          </a:xfrm>
        </p:spPr>
        <p:txBody>
          <a:bodyPr/>
          <a:lstStyle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4"/>
          </p:nvPr>
        </p:nvSpPr>
        <p:spPr>
          <a:xfrm>
            <a:off x="6571201" y="1628641"/>
            <a:ext cx="5136348" cy="4570230"/>
          </a:xfrm>
        </p:spPr>
        <p:txBody>
          <a:bodyPr/>
          <a:lstStyle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4" name="Заголовок 23"/>
          <p:cNvSpPr>
            <a:spLocks noGrp="1"/>
          </p:cNvSpPr>
          <p:nvPr>
            <p:ph type="title"/>
          </p:nvPr>
        </p:nvSpPr>
        <p:spPr>
          <a:xfrm>
            <a:off x="955200" y="786240"/>
            <a:ext cx="10752349" cy="570240"/>
          </a:xfrm>
        </p:spPr>
        <p:txBody>
          <a:bodyPr/>
          <a:lstStyle>
            <a:lvl1pPr>
              <a:defRPr sz="3600" b="1" i="0">
                <a:latin typeface="+mj-lt"/>
                <a:ea typeface="Circe" charset="0"/>
                <a:cs typeface="Circe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5"/>
          </p:nvPr>
        </p:nvSpPr>
        <p:spPr>
          <a:xfrm>
            <a:off x="6570663" y="263525"/>
            <a:ext cx="4114800" cy="250825"/>
          </a:xfrm>
        </p:spPr>
        <p:txBody>
          <a:bodyPr/>
          <a:lstStyle>
            <a:lvl1pPr>
              <a:defRPr b="0" i="0" smtClean="0">
                <a:latin typeface="+mn-lt"/>
                <a:ea typeface="Circe Light" charset="0"/>
                <a:cs typeface="Circe Light" charset="0"/>
              </a:defRPr>
            </a:lvl1pPr>
          </a:lstStyle>
          <a:p>
            <a:pPr>
              <a:defRPr/>
            </a:pPr>
            <a:r>
              <a:rPr lang="ru-RU"/>
              <a:t>Лекция 8</a:t>
            </a:r>
            <a:endParaRPr lang="ru-RU" dirty="0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3B77102-3263-406F-A43D-93F4C1FABC65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2554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77000"/>
            <a:ext cx="264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ru-RU"/>
              <a:t>31 октября 2022</a:t>
            </a:r>
            <a:endParaRPr lang="en-US" dirty="0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36800" y="6477000"/>
            <a:ext cx="7518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ru-RU"/>
              <a:t>Лекция 8</a:t>
            </a:r>
            <a:endParaRPr lang="en-US"/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5200" y="6477000"/>
            <a:ext cx="2336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9B0634E-E567-4D6E-8892-34DEF9A91BE2}" type="slidenum">
              <a:rPr lang="en-US" altLang="ru-RU">
                <a:solidFill>
                  <a:schemeClr val="tx1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chemeClr val="tx1"/>
              </a:solidFill>
            </a:endParaRPr>
          </a:p>
          <a:p>
            <a:pPr>
              <a:defRPr/>
            </a:pPr>
            <a:endParaRPr lang="en-US" altLang="ru-RU"/>
          </a:p>
        </p:txBody>
      </p:sp>
      <p:sp>
        <p:nvSpPr>
          <p:cNvPr id="35857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90600"/>
            <a:ext cx="115824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text styles</a:t>
            </a:r>
          </a:p>
          <a:p>
            <a:pPr lvl="1"/>
            <a:r>
              <a:rPr lang="en-US" altLang="ru-RU"/>
              <a:t>Second level</a:t>
            </a:r>
          </a:p>
          <a:p>
            <a:pPr lvl="2"/>
            <a:r>
              <a:rPr lang="en-US" altLang="ru-RU"/>
              <a:t>Third level</a:t>
            </a:r>
          </a:p>
          <a:p>
            <a:pPr lvl="3"/>
            <a:r>
              <a:rPr lang="en-US" altLang="ru-RU"/>
              <a:t>Fourth level</a:t>
            </a:r>
          </a:p>
          <a:p>
            <a:pPr lvl="4"/>
            <a:r>
              <a:rPr lang="en-US" altLang="ru-RU"/>
              <a:t>Fifth level</a:t>
            </a:r>
          </a:p>
        </p:txBody>
      </p:sp>
      <p:sp>
        <p:nvSpPr>
          <p:cNvPr id="1031" name="Line 19"/>
          <p:cNvSpPr>
            <a:spLocks noChangeShapeType="1"/>
          </p:cNvSpPr>
          <p:nvPr/>
        </p:nvSpPr>
        <p:spPr bwMode="auto">
          <a:xfrm flipV="1">
            <a:off x="0" y="990600"/>
            <a:ext cx="12192000" cy="0"/>
          </a:xfrm>
          <a:prstGeom prst="line">
            <a:avLst/>
          </a:prstGeom>
          <a:noFill/>
          <a:ln w="57150" cmpd="thickThin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cxnSp>
        <p:nvCxnSpPr>
          <p:cNvPr id="1032" name="Straight Connector 8"/>
          <p:cNvCxnSpPr>
            <a:cxnSpLocks noChangeShapeType="1"/>
          </p:cNvCxnSpPr>
          <p:nvPr userDrawn="1"/>
        </p:nvCxnSpPr>
        <p:spPr bwMode="auto">
          <a:xfrm>
            <a:off x="0" y="6477000"/>
            <a:ext cx="12192000" cy="1588"/>
          </a:xfrm>
          <a:prstGeom prst="line">
            <a:avLst/>
          </a:prstGeom>
          <a:noFill/>
          <a:ln w="9525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000">
          <a:solidFill>
            <a:srgbClr val="FF000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000">
          <a:solidFill>
            <a:srgbClr val="FF0000"/>
          </a:solidFill>
          <a:effectLst>
            <a:outerShdw blurRad="38100" dist="38100" dir="2700000" algn="tl">
              <a:srgbClr val="DDDDDD"/>
            </a:outerShdw>
          </a:effectLst>
          <a:latin typeface="Arial" pitchFamily="36" charset="0"/>
          <a:ea typeface="MS PGothic" panose="020B0600070205080204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000">
          <a:solidFill>
            <a:srgbClr val="FF0000"/>
          </a:solidFill>
          <a:effectLst>
            <a:outerShdw blurRad="38100" dist="38100" dir="2700000" algn="tl">
              <a:srgbClr val="DDDDDD"/>
            </a:outerShdw>
          </a:effectLst>
          <a:latin typeface="Arial" pitchFamily="36" charset="0"/>
          <a:ea typeface="MS PGothic" panose="020B0600070205080204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000">
          <a:solidFill>
            <a:srgbClr val="FF0000"/>
          </a:solidFill>
          <a:effectLst>
            <a:outerShdw blurRad="38100" dist="38100" dir="2700000" algn="tl">
              <a:srgbClr val="DDDDDD"/>
            </a:outerShdw>
          </a:effectLst>
          <a:latin typeface="Arial" pitchFamily="36" charset="0"/>
          <a:ea typeface="MS PGothic" panose="020B0600070205080204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000">
          <a:solidFill>
            <a:srgbClr val="FF0000"/>
          </a:solidFill>
          <a:effectLst>
            <a:outerShdw blurRad="38100" dist="38100" dir="2700000" algn="tl">
              <a:srgbClr val="DDDDDD"/>
            </a:outerShdw>
          </a:effectLst>
          <a:latin typeface="Arial" pitchFamily="36" charset="0"/>
          <a:ea typeface="MS PGothic" panose="020B0600070205080204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3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3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3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3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14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4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Lucida Grande" pitchFamily="3" charset="0"/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Lucida Grande" pitchFamily="3" charset="0"/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36" charset="2"/>
        <a:buChar char="§"/>
        <a:defRPr sz="2000">
          <a:solidFill>
            <a:schemeClr val="tx1"/>
          </a:solidFill>
          <a:latin typeface="+mn-lt"/>
          <a:ea typeface="ＭＳ Ｐゴシック" pitchFamily="36" charset="-128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36" charset="2"/>
        <a:buChar char="§"/>
        <a:defRPr sz="2000">
          <a:solidFill>
            <a:schemeClr val="tx1"/>
          </a:solidFill>
          <a:latin typeface="+mn-lt"/>
          <a:ea typeface="ＭＳ Ｐゴシック" pitchFamily="36" charset="-128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36" charset="2"/>
        <a:buChar char="§"/>
        <a:defRPr sz="2000">
          <a:solidFill>
            <a:schemeClr val="tx1"/>
          </a:solidFill>
          <a:latin typeface="+mn-lt"/>
          <a:ea typeface="ＭＳ Ｐゴシック" pitchFamily="36" charset="-128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36" charset="2"/>
        <a:buChar char="§"/>
        <a:defRPr sz="2000">
          <a:solidFill>
            <a:schemeClr val="tx1"/>
          </a:solidFill>
          <a:latin typeface="+mn-lt"/>
          <a:ea typeface="ＭＳ Ｐゴシック" pitchFamily="3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ensortower.com/" TargetMode="External"/><Relationship Id="rId2" Type="http://schemas.openxmlformats.org/officeDocument/2006/relationships/hyperlink" Target="http://asomobile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tatista.com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imilarweb.com/?utm_source=adwords&amp;utm_medium=paid&amp;utm_campaign=gs_sch_brand_similar_row&amp;gclid=CjwKCAjwz_WGBhA1EiwAUAxIcdzNs7grpEIq808kzk6MiZglivUtyGDnYh2lWCovqmjIpWCkfgQLjRoCIZoQAvD_Bw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diagramData" Target="../diagrams/data4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1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6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rends.google.ru/trends/?geo=RU" TargetMode="External"/><Relationship Id="rId2" Type="http://schemas.openxmlformats.org/officeDocument/2006/relationships/hyperlink" Target="https://wordstat.yandex.ru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oogle.com/trends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155438-7319-41B0-983A-3BE08A4BE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Заявка 5 – Документ №11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D89B4C-D58A-4C1A-90FB-E59A3CC62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440E05-6A84-4364-8716-31E892092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31 октября 2022</a:t>
            </a:r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276D59-9B85-42D1-B07D-8CA73D689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Лекция 8</a:t>
            </a: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E72AF9-FA10-4A4F-80C9-D451D927F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64A8CE-E2A4-42CA-AE9B-D50F243945DD}" type="slidenum">
              <a:rPr lang="en-US" altLang="ru-RU" smtClean="0"/>
              <a:pPr>
                <a:defRPr/>
              </a:pPr>
              <a:t>1</a:t>
            </a:fld>
            <a:endParaRPr lang="en-US" altLang="ru-RU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672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z="3600" dirty="0"/>
              <a:t>Алгоритм расчета ёмкости рынка. Кейс: приложение для изучения английского языка для школьников</a:t>
            </a:r>
          </a:p>
        </p:txBody>
      </p:sp>
      <p:sp>
        <p:nvSpPr>
          <p:cNvPr id="74755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/>
              <a:t>Была собрана информация о рынке игровых развивающих приложений для детей за последний год из следующих источников:</a:t>
            </a:r>
          </a:p>
          <a:p>
            <a:r>
              <a:rPr lang="ru-RU" altLang="ru-RU"/>
              <a:t>При помощи сервиса </a:t>
            </a:r>
            <a:r>
              <a:rPr lang="ru-RU" altLang="ru-RU">
                <a:hlinkClick r:id="rId2"/>
              </a:rPr>
              <a:t>Asomobile.net</a:t>
            </a:r>
            <a:r>
              <a:rPr lang="ru-RU" altLang="ru-RU"/>
              <a:t> составили список схожих по тематике приложений.</a:t>
            </a:r>
          </a:p>
          <a:p>
            <a:r>
              <a:rPr lang="ru-RU" altLang="ru-RU"/>
              <a:t>Исследовали позиции в маркетах Google Play и AppStore похожих продуктов.</a:t>
            </a:r>
          </a:p>
          <a:p>
            <a:r>
              <a:rPr lang="ru-RU" altLang="ru-RU"/>
              <a:t>При помощи сервиса </a:t>
            </a:r>
            <a:r>
              <a:rPr lang="ru-RU" altLang="ru-RU">
                <a:hlinkClick r:id="rId3"/>
              </a:rPr>
              <a:t>Sensor Tower</a:t>
            </a:r>
            <a:r>
              <a:rPr lang="ru-RU" altLang="ru-RU"/>
              <a:t> и </a:t>
            </a:r>
            <a:r>
              <a:rPr lang="ru-RU" altLang="ru-RU">
                <a:hlinkClick r:id="rId2"/>
              </a:rPr>
              <a:t>Asomobile.net</a:t>
            </a:r>
            <a:r>
              <a:rPr lang="ru-RU" altLang="ru-RU"/>
              <a:t> сделали анализ о каждом продукте, получили данные по переходам и установкам в месяц в разрезе региона.</a:t>
            </a:r>
          </a:p>
          <a:p>
            <a:r>
              <a:rPr lang="ru-RU" altLang="ru-RU"/>
              <a:t>Собрали информацию о средней цене и способах монетизации по конкурентам.</a:t>
            </a:r>
          </a:p>
          <a:p>
            <a:r>
              <a:rPr lang="ru-RU" altLang="ru-RU"/>
              <a:t>Собрали статистические данные из публикаций </a:t>
            </a:r>
            <a:r>
              <a:rPr lang="ru-RU" altLang="ru-RU">
                <a:hlinkClick r:id="rId4"/>
              </a:rPr>
              <a:t>Statista</a:t>
            </a:r>
            <a:r>
              <a:rPr lang="ru-RU" altLang="ru-RU"/>
              <a:t> и др источников.</a:t>
            </a:r>
          </a:p>
          <a:p>
            <a:r>
              <a:rPr lang="ru-RU" altLang="ru-RU"/>
              <a:t>Проверили конкурентов по поисковой выдаче Google, Яндекс, проверили количество ключевых запросов.</a:t>
            </a:r>
          </a:p>
        </p:txBody>
      </p:sp>
      <p:sp>
        <p:nvSpPr>
          <p:cNvPr id="74756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ru-RU" altLang="ru-RU" sz="1400"/>
              <a:t>3 октября 2023</a:t>
            </a:r>
            <a:endParaRPr lang="en-US" altLang="ru-RU" sz="1400"/>
          </a:p>
        </p:txBody>
      </p:sp>
      <p:sp>
        <p:nvSpPr>
          <p:cNvPr id="74757" name="Нижний колонтитул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ru-RU" altLang="ru-RU" sz="1400"/>
              <a:t>Лекция 5</a:t>
            </a:r>
            <a:endParaRPr lang="en-US" altLang="ru-RU" sz="1400"/>
          </a:p>
        </p:txBody>
      </p:sp>
      <p:sp>
        <p:nvSpPr>
          <p:cNvPr id="74758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F377115-1471-4D85-931E-2A5E5B566FCE}" type="slidenum">
              <a:rPr lang="en-US" altLang="ru-RU" sz="1400" smtClean="0"/>
              <a:pPr/>
              <a:t>10</a:t>
            </a:fld>
            <a:endParaRPr lang="en-US" altLang="ru-RU" sz="14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497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z="3600" dirty="0"/>
              <a:t>Алгоритм расчета ёмкости рынка. Кейс: приложение для изучения английского языка для школьников</a:t>
            </a:r>
          </a:p>
        </p:txBody>
      </p:sp>
      <p:sp>
        <p:nvSpPr>
          <p:cNvPr id="75779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/>
              <a:t>Проверили количество трафика, геолокацию и каналы привлечение трафика для веб-приложений конкурентов через </a:t>
            </a:r>
            <a:r>
              <a:rPr lang="ru-RU" altLang="ru-RU">
                <a:hlinkClick r:id="rId2"/>
              </a:rPr>
              <a:t>Similarweb</a:t>
            </a:r>
            <a:r>
              <a:rPr lang="ru-RU" altLang="ru-RU"/>
              <a:t>.</a:t>
            </a:r>
          </a:p>
          <a:p>
            <a:r>
              <a:rPr lang="ru-RU" altLang="ru-RU"/>
              <a:t>Собрали информацию по городам о количестве школьников, изучающих английский язык в разрезе выделенных ЦА.</a:t>
            </a:r>
          </a:p>
          <a:p>
            <a:r>
              <a:rPr lang="ru-RU" altLang="ru-RU"/>
              <a:t>Собрали информацию по городам о количестве пользователей мобильными устройствами Android, iOS.</a:t>
            </a:r>
          </a:p>
          <a:p>
            <a:r>
              <a:rPr lang="ru-RU" altLang="ru-RU"/>
              <a:t>Узнали среднестатическое количество детей в одной семье.</a:t>
            </a:r>
          </a:p>
        </p:txBody>
      </p:sp>
      <p:sp>
        <p:nvSpPr>
          <p:cNvPr id="75780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ru-RU" altLang="ru-RU" sz="1400"/>
              <a:t>3 октября 2023</a:t>
            </a:r>
            <a:endParaRPr lang="en-US" altLang="ru-RU" sz="1400"/>
          </a:p>
        </p:txBody>
      </p:sp>
      <p:sp>
        <p:nvSpPr>
          <p:cNvPr id="75781" name="Нижний колонтитул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ru-RU" altLang="ru-RU" sz="1400"/>
              <a:t>Лекция 5</a:t>
            </a:r>
            <a:endParaRPr lang="en-US" altLang="ru-RU" sz="1400"/>
          </a:p>
        </p:txBody>
      </p:sp>
      <p:sp>
        <p:nvSpPr>
          <p:cNvPr id="75782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6EB8F6C-29A0-43C8-8E7A-8E52F3B98477}" type="slidenum">
              <a:rPr lang="en-US" altLang="ru-RU" sz="1400" smtClean="0"/>
              <a:pPr/>
              <a:t>11</a:t>
            </a:fld>
            <a:endParaRPr lang="en-US" altLang="ru-RU" sz="14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862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10363200" cy="1470025"/>
          </a:xfrm>
        </p:spPr>
        <p:txBody>
          <a:bodyPr/>
          <a:lstStyle/>
          <a:p>
            <a:pPr>
              <a:defRPr/>
            </a:pPr>
            <a:r>
              <a:rPr lang="ru-RU" dirty="0"/>
              <a:t>Маркетинговая среда</a:t>
            </a:r>
          </a:p>
        </p:txBody>
      </p:sp>
      <p:sp>
        <p:nvSpPr>
          <p:cNvPr id="15363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Times" panose="02020603050405020304" pitchFamily="18" charset="0"/>
              <a:buNone/>
            </a:pPr>
            <a:endParaRPr lang="ru-RU" alt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План лекции</a:t>
            </a:r>
          </a:p>
        </p:txBody>
      </p:sp>
      <p:sp>
        <p:nvSpPr>
          <p:cNvPr id="16387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 dirty="0"/>
              <a:t>Понятие маркетинговой среды.</a:t>
            </a:r>
          </a:p>
          <a:p>
            <a:r>
              <a:rPr lang="ru-RU" altLang="ru-RU" dirty="0"/>
              <a:t>5 сил Портера.</a:t>
            </a:r>
            <a:endParaRPr lang="en-US" altLang="ru-RU" dirty="0"/>
          </a:p>
          <a:p>
            <a:r>
              <a:rPr lang="en-US" altLang="ru-RU" dirty="0"/>
              <a:t>PEST – </a:t>
            </a:r>
            <a:r>
              <a:rPr lang="ru-RU" altLang="ru-RU" dirty="0"/>
              <a:t>анализ.</a:t>
            </a:r>
          </a:p>
        </p:txBody>
      </p:sp>
      <p:sp>
        <p:nvSpPr>
          <p:cNvPr id="16388" name="Нижний колонтитул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SzPct val="114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74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Lucida Grande" pitchFamily="3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Font typeface="Lucida Grande" pitchFamily="3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Lucida Grande" pitchFamily="3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Lucida Grande" pitchFamily="3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Lucida Grande" pitchFamily="3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Lucida Grande" pitchFamily="3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400"/>
              <a:t>Лекция 8</a:t>
            </a:r>
            <a:endParaRPr lang="en-US" altLang="ru-RU" sz="1400"/>
          </a:p>
        </p:txBody>
      </p:sp>
      <p:sp>
        <p:nvSpPr>
          <p:cNvPr id="16389" name="Номер слайда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SzPct val="114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74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Lucida Grande" pitchFamily="3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Font typeface="Lucida Grande" pitchFamily="3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Lucida Grande" pitchFamily="3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Lucida Grande" pitchFamily="3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Lucida Grande" pitchFamily="3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Lucida Grande" pitchFamily="3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1773C32-B33C-4B0E-A57E-7047747E21FF}" type="slidenum">
              <a:rPr lang="en-US" altLang="ru-RU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ru-RU" sz="1400">
              <a:solidFill>
                <a:schemeClr val="tx2"/>
              </a:solidFill>
            </a:endParaRPr>
          </a:p>
        </p:txBody>
      </p:sp>
      <p:sp>
        <p:nvSpPr>
          <p:cNvPr id="16390" name="Дата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SzPct val="114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74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Lucida Grande" pitchFamily="3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Font typeface="Lucida Grande" pitchFamily="3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Lucida Grande" pitchFamily="3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Lucida Grande" pitchFamily="3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Lucida Grande" pitchFamily="3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Lucida Grande" pitchFamily="3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400"/>
              <a:t>31 октября 2022</a:t>
            </a:r>
            <a:endParaRPr lang="en-US" altLang="ru-RU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Понятие маркетинговой среды предприятия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Маркетинговая среда — это совокупность окружающих организацию  явлений и сил, которые влияют на ее способность вести прибыльную деятельность.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31 октября 2022</a:t>
            </a:r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Лекция 8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64A8CE-E2A4-42CA-AE9B-D50F243945DD}" type="slidenum">
              <a:rPr lang="en-US" altLang="ru-RU" smtClean="0"/>
              <a:pPr>
                <a:defRPr/>
              </a:pPr>
              <a:t>14</a:t>
            </a:fld>
            <a:endParaRPr lang="en-US" altLang="ru-RU">
              <a:solidFill>
                <a:schemeClr val="tx2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45417" t="26296" r="28333" b="26296"/>
          <a:stretch/>
        </p:blipFill>
        <p:spPr>
          <a:xfrm>
            <a:off x="3505200" y="1752600"/>
            <a:ext cx="4533900" cy="460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438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маркетинговой среды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31 октября 2022</a:t>
            </a:r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Лекция 8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64A8CE-E2A4-42CA-AE9B-D50F243945DD}" type="slidenum">
              <a:rPr lang="en-US" altLang="ru-RU" smtClean="0"/>
              <a:pPr>
                <a:defRPr/>
              </a:pPr>
              <a:t>15</a:t>
            </a:fld>
            <a:endParaRPr lang="en-US" altLang="ru-RU">
              <a:solidFill>
                <a:schemeClr val="tx2"/>
              </a:solidFill>
            </a:endParaRPr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322431620"/>
              </p:ext>
            </p:extLst>
          </p:nvPr>
        </p:nvGraphicFramePr>
        <p:xfrm>
          <a:off x="2971800" y="1614202"/>
          <a:ext cx="6883400" cy="4309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381000" y="4816817"/>
            <a:ext cx="3352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/>
              <a:t>Влияет на расстановку сил в бизнесе независимо от формы собственности, видов товаров и услуг или размера бизнеса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8474922" y="5260760"/>
            <a:ext cx="34389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/>
              <a:t>Ситуация, которая складывается на целевом рынке компании и включает поведение всех его участников.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9378105" y="3683051"/>
            <a:ext cx="24968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/>
              <a:t>Все, что касается самой компании, ее устройство и факторы, влияющие на развитие бизнеса изнутри. </a:t>
            </a:r>
          </a:p>
        </p:txBody>
      </p:sp>
      <p:sp>
        <p:nvSpPr>
          <p:cNvPr id="13" name="Выгнутая вправо стрелка 12"/>
          <p:cNvSpPr/>
          <p:nvPr/>
        </p:nvSpPr>
        <p:spPr bwMode="auto">
          <a:xfrm rot="603747">
            <a:off x="8742892" y="3806591"/>
            <a:ext cx="579120" cy="693067"/>
          </a:xfrm>
          <a:prstGeom prst="curved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6" charset="0"/>
              <a:ea typeface="ＭＳ Ｐゴシック" pitchFamily="36" charset="-128"/>
              <a:cs typeface="ＭＳ Ｐゴシック" pitchFamily="36" charset="-128"/>
            </a:endParaRPr>
          </a:p>
        </p:txBody>
      </p:sp>
      <p:sp>
        <p:nvSpPr>
          <p:cNvPr id="14" name="Выгнутая вправо стрелка 13"/>
          <p:cNvSpPr/>
          <p:nvPr/>
        </p:nvSpPr>
        <p:spPr bwMode="auto">
          <a:xfrm rot="603747">
            <a:off x="7839709" y="5283558"/>
            <a:ext cx="579120" cy="693067"/>
          </a:xfrm>
          <a:prstGeom prst="curved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6" charset="0"/>
              <a:ea typeface="ＭＳ Ｐゴシック" pitchFamily="36" charset="-128"/>
              <a:cs typeface="ＭＳ Ｐゴシック" pitchFamily="36" charset="-128"/>
            </a:endParaRPr>
          </a:p>
        </p:txBody>
      </p:sp>
      <p:sp>
        <p:nvSpPr>
          <p:cNvPr id="15" name="Выгнутая влево стрелка 14"/>
          <p:cNvSpPr/>
          <p:nvPr/>
        </p:nvSpPr>
        <p:spPr bwMode="auto">
          <a:xfrm>
            <a:off x="3733800" y="4929163"/>
            <a:ext cx="605790" cy="663193"/>
          </a:xfrm>
          <a:prstGeom prst="curved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6" charset="0"/>
              <a:ea typeface="ＭＳ Ｐゴシック" pitchFamily="36" charset="-128"/>
              <a:cs typeface="ＭＳ Ｐゴシック" pitchFamily="36" charset="-128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066800" y="3023664"/>
            <a:ext cx="37507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/>
              <a:t>Все объекты, факторы и явления, которые находятся за пределами организации, которые оказывают непосредственное</a:t>
            </a:r>
          </a:p>
          <a:p>
            <a:pPr algn="just"/>
            <a:r>
              <a:rPr lang="ru-RU" sz="1400" dirty="0"/>
              <a:t>влияние на её деятельность.</a:t>
            </a:r>
          </a:p>
        </p:txBody>
      </p:sp>
      <p:sp>
        <p:nvSpPr>
          <p:cNvPr id="17" name="Выгнутая влево стрелка 16"/>
          <p:cNvSpPr/>
          <p:nvPr/>
        </p:nvSpPr>
        <p:spPr bwMode="auto">
          <a:xfrm>
            <a:off x="4753163" y="3351454"/>
            <a:ext cx="605790" cy="663193"/>
          </a:xfrm>
          <a:prstGeom prst="curved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6" charset="0"/>
              <a:ea typeface="ＭＳ Ｐゴシック" pitchFamily="36" charset="-128"/>
              <a:cs typeface="ＭＳ Ｐゴシック" pitchFamily="3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7137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Факторы маркетинговой среды</a:t>
            </a: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2806382"/>
              </p:ext>
            </p:extLst>
          </p:nvPr>
        </p:nvGraphicFramePr>
        <p:xfrm>
          <a:off x="-228600" y="990600"/>
          <a:ext cx="4572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31 октября 2022</a:t>
            </a:r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Лекция 8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64A8CE-E2A4-42CA-AE9B-D50F243945DD}" type="slidenum">
              <a:rPr lang="en-US" altLang="ru-RU" smtClean="0"/>
              <a:pPr>
                <a:defRPr/>
              </a:pPr>
              <a:t>16</a:t>
            </a:fld>
            <a:endParaRPr lang="en-US" altLang="ru-RU">
              <a:solidFill>
                <a:schemeClr val="tx2"/>
              </a:solidFill>
            </a:endParaRP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169253921"/>
              </p:ext>
            </p:extLst>
          </p:nvPr>
        </p:nvGraphicFramePr>
        <p:xfrm>
          <a:off x="4610100" y="959988"/>
          <a:ext cx="32766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9" name="Схема 8"/>
          <p:cNvGraphicFramePr/>
          <p:nvPr>
            <p:extLst>
              <p:ext uri="{D42A27DB-BD31-4B8C-83A1-F6EECF244321}">
                <p14:modId xmlns:p14="http://schemas.microsoft.com/office/powerpoint/2010/main" val="47786164"/>
              </p:ext>
            </p:extLst>
          </p:nvPr>
        </p:nvGraphicFramePr>
        <p:xfrm>
          <a:off x="6485792" y="989948"/>
          <a:ext cx="6738815" cy="53541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2497626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10363200" cy="1470025"/>
          </a:xfrm>
        </p:spPr>
        <p:txBody>
          <a:bodyPr/>
          <a:lstStyle/>
          <a:p>
            <a:pPr>
              <a:defRPr/>
            </a:pPr>
            <a:r>
              <a:rPr lang="ru-RU" dirty="0"/>
              <a:t>5 сил Портера</a:t>
            </a:r>
          </a:p>
        </p:txBody>
      </p:sp>
      <p:sp>
        <p:nvSpPr>
          <p:cNvPr id="90115" name="Подзаголовок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Times" panose="02020603050405020304" pitchFamily="18" charset="0"/>
              <a:buNone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35934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5 сил Портера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15 ноября 2022</a:t>
            </a:r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Лекция 10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7B2D98-0F8B-412E-9598-51A954F53DEF}" type="slidenum">
              <a:rPr lang="en-US" altLang="ru-RU" smtClean="0"/>
              <a:pPr>
                <a:defRPr/>
              </a:pPr>
              <a:t>18</a:t>
            </a:fld>
            <a:endParaRPr lang="en-US" altLang="ru-RU">
              <a:solidFill>
                <a:schemeClr val="tx2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27624" y="1204912"/>
            <a:ext cx="899160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983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Суть концепции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31 октября 2022</a:t>
            </a:r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Лекция 8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64A8CE-E2A4-42CA-AE9B-D50F243945DD}" type="slidenum">
              <a:rPr lang="en-US" altLang="ru-RU" smtClean="0"/>
              <a:pPr>
                <a:defRPr/>
              </a:pPr>
              <a:t>19</a:t>
            </a:fld>
            <a:endParaRPr lang="en-US" altLang="ru-RU">
              <a:solidFill>
                <a:schemeClr val="tx2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292" y="1143198"/>
            <a:ext cx="8043907" cy="533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782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1433513"/>
            <a:ext cx="8610600" cy="1233487"/>
          </a:xfrm>
        </p:spPr>
        <p:txBody>
          <a:bodyPr/>
          <a:lstStyle/>
          <a:p>
            <a:pPr eaLnBrk="1" hangingPunct="1">
              <a:defRPr/>
            </a:pPr>
            <a:r>
              <a:rPr lang="ru-RU" sz="7200" dirty="0">
                <a:ea typeface="ＭＳ Ｐゴシック" charset="0"/>
                <a:cs typeface="ＭＳ Ｐゴシック" charset="0"/>
              </a:rPr>
              <a:t>Маркетинг</a:t>
            </a:r>
            <a:endParaRPr lang="en-US" sz="72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0" y="4495800"/>
            <a:ext cx="6704013" cy="1998663"/>
          </a:xfrm>
        </p:spPr>
        <p:txBody>
          <a:bodyPr anchor="ctr"/>
          <a:lstStyle/>
          <a:p>
            <a:pPr algn="l" eaLnBrk="1" hangingPunct="1">
              <a:buFont typeface="Wingdings" panose="05000000000000000000" pitchFamily="2" charset="2"/>
              <a:buNone/>
            </a:pPr>
            <a:r>
              <a:rPr lang="ru-RU" altLang="ru-RU" sz="2000" i="1"/>
              <a:t>Мария Александровна Косухина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ru-RU" altLang="ru-RU" sz="2000" i="1"/>
              <a:t>к.э.н., доц.</a:t>
            </a:r>
            <a:endParaRPr lang="en-US" altLang="ru-RU" sz="2000" i="1"/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ru-RU" sz="2000" i="1"/>
              <a:t>masha.kossukhina@mail.ru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ru-RU" altLang="ru-RU" sz="2000" i="1"/>
              <a:t>Кафедра инновационного менеджмента</a:t>
            </a:r>
            <a:r>
              <a:rPr lang="en-US" altLang="ru-RU" sz="2000" i="1"/>
              <a:t>, </a:t>
            </a:r>
            <a:r>
              <a:rPr lang="ru-RU" altLang="ru-RU" sz="2000" i="1"/>
              <a:t>ауд. </a:t>
            </a:r>
            <a:r>
              <a:rPr lang="en-US" altLang="ru-RU" sz="2000" i="1"/>
              <a:t>5302</a:t>
            </a:r>
          </a:p>
          <a:p>
            <a:pPr algn="l" eaLnBrk="1" hangingPunct="1">
              <a:buFont typeface="Times" panose="02020603050405020304" pitchFamily="18" charset="0"/>
              <a:buNone/>
            </a:pPr>
            <a:r>
              <a:rPr lang="ru-RU" altLang="ru-RU" sz="2000" i="1"/>
              <a:t>Часы консультаций</a:t>
            </a:r>
            <a:r>
              <a:rPr lang="en-US" altLang="ru-RU" sz="2000" i="1"/>
              <a:t>: </a:t>
            </a:r>
            <a:r>
              <a:rPr lang="ru-RU" altLang="ru-RU" sz="2000" i="1"/>
              <a:t>Среда</a:t>
            </a:r>
            <a:r>
              <a:rPr lang="en-US" altLang="ru-RU" sz="2000" i="1"/>
              <a:t>, 10:00 – 11:00</a:t>
            </a:r>
            <a:endParaRPr lang="en-US" altLang="ru-RU" sz="2000" i="1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altLang="ru-RU" sz="3800" dirty="0"/>
              <a:t>Потенциальные участники рынка</a:t>
            </a:r>
          </a:p>
        </p:txBody>
      </p:sp>
      <p:sp>
        <p:nvSpPr>
          <p:cNvPr id="9216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z="2200" b="1" dirty="0"/>
              <a:t>На высокорентабельные рынки регулярно заходят перспективные новые участники, что приводит к падению прибыльности.</a:t>
            </a:r>
          </a:p>
          <a:p>
            <a:pPr algn="just"/>
            <a:r>
              <a:rPr lang="ru-RU" sz="2200" b="1" dirty="0"/>
              <a:t>Снизить этот риск и сохранить свою долю в полном объеме можно за счет использования факторов или условий конкурентной среды отрасли, которые затрудняют начало работы новых предприятий на этом рынке.</a:t>
            </a:r>
          </a:p>
          <a:p>
            <a:pPr algn="just"/>
            <a:r>
              <a:rPr lang="ru-RU" sz="2200" b="1" dirty="0"/>
              <a:t>Пытаясь зайти на рынок, новые участники могут занизить цены или провести агрессивную маркетинговую кампанию. Также компании-новички могут предложить поставщикам более выгодные цены и/или условия.</a:t>
            </a:r>
            <a:endParaRPr lang="ru-RU" altLang="ru-RU" sz="2200" b="1" dirty="0"/>
          </a:p>
          <a:p>
            <a:pPr algn="just"/>
            <a:r>
              <a:rPr lang="ru-RU" altLang="ru-RU" sz="2200" i="1" dirty="0"/>
              <a:t>Требует ли рынок определенных знаний для того, чтобы преуспевать на нем? Если да, то это мешает входу новых участников на рынок.</a:t>
            </a:r>
          </a:p>
          <a:p>
            <a:pPr algn="just"/>
            <a:r>
              <a:rPr lang="ru-RU" altLang="ru-RU" sz="2200" i="1" dirty="0"/>
              <a:t>Легко ли организовать бизнес на рынке? Много ли требуется финансовых вложений?</a:t>
            </a:r>
          </a:p>
          <a:p>
            <a:pPr algn="just"/>
            <a:r>
              <a:rPr lang="ru-RU" altLang="ru-RU" sz="2200" i="1" dirty="0"/>
              <a:t>Важен ли брэнд на рынке? Если да, то создание брэнда может быть проблемой для новых участников</a:t>
            </a:r>
            <a:r>
              <a:rPr lang="ru-RU" altLang="ru-RU" sz="2200" dirty="0"/>
              <a:t>.</a:t>
            </a:r>
          </a:p>
          <a:p>
            <a:pPr>
              <a:buFont typeface="Arial" panose="020B0604020202020204" pitchFamily="34" charset="0"/>
              <a:buNone/>
            </a:pPr>
            <a:endParaRPr lang="ru-RU" altLang="ru-RU" dirty="0"/>
          </a:p>
        </p:txBody>
      </p:sp>
      <p:sp>
        <p:nvSpPr>
          <p:cNvPr id="92164" name="Дата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ru-RU" altLang="ru-RU" sz="1400"/>
              <a:t>15 ноября 2022</a:t>
            </a:r>
            <a:endParaRPr lang="en-US" altLang="ru-RU" sz="1400"/>
          </a:p>
        </p:txBody>
      </p:sp>
      <p:sp>
        <p:nvSpPr>
          <p:cNvPr id="92165" name="Нижний колонтитул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ru-RU" altLang="ru-RU" sz="1400"/>
              <a:t>Лекция 10</a:t>
            </a:r>
            <a:endParaRPr lang="en-US" altLang="ru-RU" sz="1400"/>
          </a:p>
        </p:txBody>
      </p:sp>
      <p:sp>
        <p:nvSpPr>
          <p:cNvPr id="92166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AEEE8EB-EA24-44EC-869F-0B7B331A70F8}" type="slidenum">
              <a:rPr lang="en-US" altLang="ru-RU" sz="1400" smtClean="0"/>
              <a:pPr/>
              <a:t>20</a:t>
            </a:fld>
            <a:endParaRPr lang="en-US" altLang="ru-RU" sz="14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108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altLang="ru-RU" sz="3800" dirty="0"/>
              <a:t>Товары-заменители на рынке</a:t>
            </a:r>
          </a:p>
        </p:txBody>
      </p:sp>
      <p:sp>
        <p:nvSpPr>
          <p:cNvPr id="93187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Портер определил угрозу заменителя как наличие продукта из другой отрасли, который предлагает потребителю те же самые преимущества.</a:t>
            </a:r>
          </a:p>
          <a:p>
            <a:pPr algn="just"/>
            <a:r>
              <a:rPr lang="ru-RU" b="1" dirty="0"/>
              <a:t>Товары-заменители дают людям возможность находить достойные альтернативы по цене или качеству. Это увеличивает конкуренцию, поскольку потребитель может легко отказаться от покупки одного продукта в пользу другого. </a:t>
            </a:r>
            <a:r>
              <a:rPr lang="ru-RU" b="1" i="1" dirty="0"/>
              <a:t>Например, вместо подсолнечного масла купить оливковое из-за очевидных преимуществ второго для здоровья. </a:t>
            </a:r>
            <a:endParaRPr lang="ru-RU" altLang="ru-RU" b="1" i="1" dirty="0"/>
          </a:p>
          <a:p>
            <a:pPr algn="just"/>
            <a:r>
              <a:rPr lang="ru-RU" altLang="ru-RU" i="1" dirty="0"/>
              <a:t>Легко ли потребителям переключиться на другой вид продукции или услугу? Больше ли преимуществ имеет продукция компании?</a:t>
            </a:r>
          </a:p>
          <a:p>
            <a:pPr>
              <a:buFont typeface="Arial" panose="020B0604020202020204" pitchFamily="34" charset="0"/>
              <a:buNone/>
            </a:pPr>
            <a:endParaRPr lang="ru-RU" altLang="ru-RU" dirty="0"/>
          </a:p>
        </p:txBody>
      </p:sp>
      <p:sp>
        <p:nvSpPr>
          <p:cNvPr id="93188" name="Дата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ru-RU" altLang="ru-RU" sz="1400"/>
              <a:t>15 ноября 2022</a:t>
            </a:r>
            <a:endParaRPr lang="en-US" altLang="ru-RU" sz="1400"/>
          </a:p>
        </p:txBody>
      </p:sp>
      <p:sp>
        <p:nvSpPr>
          <p:cNvPr id="93189" name="Нижний колонтитул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ru-RU" altLang="ru-RU" sz="1400"/>
              <a:t>Лекция 10</a:t>
            </a:r>
            <a:endParaRPr lang="en-US" altLang="ru-RU" sz="1400"/>
          </a:p>
        </p:txBody>
      </p:sp>
      <p:sp>
        <p:nvSpPr>
          <p:cNvPr id="93190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7E06653-4261-4478-BD3A-2743DC25799B}" type="slidenum">
              <a:rPr lang="en-US" altLang="ru-RU" sz="1400" smtClean="0"/>
              <a:pPr/>
              <a:t>21</a:t>
            </a:fld>
            <a:endParaRPr lang="en-US" altLang="ru-RU" sz="14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919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altLang="ru-RU" sz="3800" dirty="0"/>
              <a:t>Сила поставщиков на рынке</a:t>
            </a:r>
          </a:p>
        </p:txBody>
      </p:sp>
      <p:sp>
        <p:nvSpPr>
          <p:cNvPr id="94211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200" b="1" dirty="0"/>
              <a:t>Поставщики обеспечивают продавцам наличие сырья и других ресурсов для производства продуктов. Их рыночная власть существенно влияет на прибыль, поскольку стоимость сырья определяет итоговую цену готовой продукции.</a:t>
            </a:r>
          </a:p>
          <a:p>
            <a:r>
              <a:rPr lang="ru-RU" sz="2200" dirty="0"/>
              <a:t>Рыночная власть поставщиков высока при следующих условиях:</a:t>
            </a:r>
          </a:p>
          <a:p>
            <a:pPr lvl="1"/>
            <a:r>
              <a:rPr lang="ru-RU" sz="2200" dirty="0"/>
              <a:t>малое количество поставщиков;</a:t>
            </a:r>
          </a:p>
          <a:p>
            <a:pPr lvl="1"/>
            <a:r>
              <a:rPr lang="ru-RU" sz="2200" dirty="0"/>
              <a:t>отсутствие товаров-заменителей;</a:t>
            </a:r>
          </a:p>
          <a:p>
            <a:pPr lvl="1"/>
            <a:r>
              <a:rPr lang="ru-RU" sz="2200" dirty="0"/>
              <a:t>высокие издержки продавцов при замене поставщиков.</a:t>
            </a:r>
          </a:p>
          <a:p>
            <a:r>
              <a:rPr lang="ru-RU" sz="2200" dirty="0"/>
              <a:t>Бизнесу выгоднее работать в отрасли, где выбор поставщиков не ограничен, а переключение между ними приводит к снижению затрат.</a:t>
            </a:r>
            <a:endParaRPr lang="ru-RU" altLang="ru-RU" sz="2200" i="1" dirty="0"/>
          </a:p>
          <a:p>
            <a:r>
              <a:rPr lang="ru-RU" altLang="ru-RU" sz="2200" i="1" dirty="0"/>
              <a:t>Какова сила поставщиков на рынке? Слишком большая сила поставщиков делает рынок непривлекательным.</a:t>
            </a:r>
          </a:p>
          <a:p>
            <a:r>
              <a:rPr lang="ru-RU" altLang="ru-RU" sz="2200" i="1" dirty="0"/>
              <a:t>Как легко переключиться на поставщиков, которые предлагают эквивалентную или более высокого качества продукцию или услугу? Чем легче, тем лучше.</a:t>
            </a:r>
          </a:p>
          <a:p>
            <a:pPr>
              <a:buFont typeface="Arial" panose="020B0604020202020204" pitchFamily="34" charset="0"/>
              <a:buNone/>
            </a:pPr>
            <a:endParaRPr lang="ru-RU" altLang="ru-RU" sz="2200" dirty="0"/>
          </a:p>
        </p:txBody>
      </p:sp>
      <p:sp>
        <p:nvSpPr>
          <p:cNvPr id="94212" name="Дата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ru-RU" altLang="ru-RU" sz="1400"/>
              <a:t>15 ноября 2022</a:t>
            </a:r>
            <a:endParaRPr lang="en-US" altLang="ru-RU" sz="1400"/>
          </a:p>
        </p:txBody>
      </p:sp>
      <p:sp>
        <p:nvSpPr>
          <p:cNvPr id="94213" name="Нижний колонтитул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ru-RU" altLang="ru-RU" sz="1400"/>
              <a:t>Лекция 10</a:t>
            </a:r>
            <a:endParaRPr lang="en-US" altLang="ru-RU" sz="1400"/>
          </a:p>
        </p:txBody>
      </p:sp>
      <p:sp>
        <p:nvSpPr>
          <p:cNvPr id="94214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4FB4709-3292-4B80-BE54-D0B0C99B438D}" type="slidenum">
              <a:rPr lang="en-US" altLang="ru-RU" sz="1400" smtClean="0"/>
              <a:pPr/>
              <a:t>22</a:t>
            </a:fld>
            <a:endParaRPr lang="en-US" altLang="ru-RU" sz="14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595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altLang="ru-RU" sz="3800" dirty="0"/>
              <a:t>Сила потребителей на рынке</a:t>
            </a:r>
          </a:p>
        </p:txBody>
      </p:sp>
      <p:sp>
        <p:nvSpPr>
          <p:cNvPr id="95235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z="2000" b="1" dirty="0"/>
              <a:t>Анализ покупательской способности помогает оценить, насколько потребители влияют на стоимость и качество представленных на рынке продуктов.</a:t>
            </a:r>
          </a:p>
          <a:p>
            <a:r>
              <a:rPr lang="ru-RU" sz="2000" dirty="0"/>
              <a:t>Показатель можно считать высоким, если:</a:t>
            </a:r>
          </a:p>
          <a:p>
            <a:pPr lvl="1"/>
            <a:r>
              <a:rPr lang="ru-RU" dirty="0"/>
              <a:t>покупателей меньше, чем продавцов;</a:t>
            </a:r>
          </a:p>
          <a:p>
            <a:pPr lvl="1"/>
            <a:r>
              <a:rPr lang="ru-RU" dirty="0"/>
              <a:t>покупатель активно интересуется предложениями конкурентов, сотрудничает с разными продавцами, никого из них не ставит в приоритет;</a:t>
            </a:r>
          </a:p>
          <a:p>
            <a:pPr lvl="1"/>
            <a:r>
              <a:rPr lang="ru-RU" dirty="0"/>
              <a:t>среднестатистический покупатель заказывает стабильно большие объемы.</a:t>
            </a:r>
          </a:p>
          <a:p>
            <a:r>
              <a:rPr lang="ru-RU" sz="2000" b="1" dirty="0"/>
              <a:t>Сильные покупатели влияют на продавцов, требуют снижения стоимости и улучшения качества продуктов, из-за чего растут расходы на производство последних. Таким образом они делают отрасль более конкурентоспособной и снижает потенциальную прибыль продавца.</a:t>
            </a:r>
            <a:endParaRPr lang="ru-RU" altLang="ru-RU" sz="2000" i="1" dirty="0"/>
          </a:p>
          <a:p>
            <a:r>
              <a:rPr lang="ru-RU" altLang="ru-RU" sz="2000" i="1" dirty="0"/>
              <a:t>Какова сила (власть) потребителей на рынке? Слишком большая сила покупателей делает рынок непривлекательным.</a:t>
            </a:r>
          </a:p>
          <a:p>
            <a:r>
              <a:rPr lang="ru-RU" altLang="ru-RU" sz="2000" i="1" dirty="0"/>
              <a:t>Как много конкурентов предлагают тот же самый продукт или услугу? Легко ли потребителям переключиться на конкурента?</a:t>
            </a:r>
          </a:p>
          <a:p>
            <a:pPr>
              <a:buFont typeface="Arial" panose="020B0604020202020204" pitchFamily="34" charset="0"/>
              <a:buNone/>
            </a:pPr>
            <a:endParaRPr lang="ru-RU" altLang="ru-RU" dirty="0"/>
          </a:p>
          <a:p>
            <a:pPr>
              <a:buFont typeface="Arial" panose="020B0604020202020204" pitchFamily="34" charset="0"/>
              <a:buNone/>
            </a:pPr>
            <a:endParaRPr lang="ru-RU" altLang="ru-RU" dirty="0"/>
          </a:p>
        </p:txBody>
      </p:sp>
      <p:sp>
        <p:nvSpPr>
          <p:cNvPr id="95236" name="Дата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ru-RU" altLang="ru-RU" sz="1400"/>
              <a:t>15 ноября 2022</a:t>
            </a:r>
            <a:endParaRPr lang="en-US" altLang="ru-RU" sz="1400"/>
          </a:p>
        </p:txBody>
      </p:sp>
      <p:sp>
        <p:nvSpPr>
          <p:cNvPr id="95237" name="Нижний колонтитул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ru-RU" altLang="ru-RU" sz="1400"/>
              <a:t>Лекция 10</a:t>
            </a:r>
            <a:endParaRPr lang="en-US" altLang="ru-RU" sz="1400"/>
          </a:p>
        </p:txBody>
      </p:sp>
      <p:sp>
        <p:nvSpPr>
          <p:cNvPr id="95238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8FDEC6E-B779-4919-AF9B-DAAFE54C2D34}" type="slidenum">
              <a:rPr lang="en-US" altLang="ru-RU" sz="1400" smtClean="0"/>
              <a:pPr/>
              <a:t>23</a:t>
            </a:fld>
            <a:endParaRPr lang="en-US" altLang="ru-RU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3374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altLang="ru-RU" sz="3600" dirty="0"/>
              <a:t>Конкуренция между существующими компаниями на рынке</a:t>
            </a:r>
          </a:p>
        </p:txBody>
      </p:sp>
      <p:sp>
        <p:nvSpPr>
          <p:cNvPr id="96259" name="Содержимое 2"/>
          <p:cNvSpPr>
            <a:spLocks noGrp="1"/>
          </p:cNvSpPr>
          <p:nvPr>
            <p:ph idx="1"/>
          </p:nvPr>
        </p:nvSpPr>
        <p:spPr>
          <a:xfrm>
            <a:off x="0" y="990600"/>
            <a:ext cx="12268200" cy="5486400"/>
          </a:xfrm>
        </p:spPr>
        <p:txBody>
          <a:bodyPr/>
          <a:lstStyle/>
          <a:p>
            <a:r>
              <a:rPr lang="ru-RU" sz="1950" b="1" dirty="0"/>
              <a:t>Внутриотраслевая конкуренция влияет на способность игроков рынка достигать высокой прибыльности бизнеса. При максимальной степени соперничества конкуренты проявляют агрессию, развязывая самые настоящие маркетинговые и ценовые войны. </a:t>
            </a:r>
          </a:p>
          <a:p>
            <a:r>
              <a:rPr lang="ru-RU" sz="1950" b="1" dirty="0"/>
              <a:t>Всегда есть, за что бороться. Признанные в отрасли компании обладают такими конкурентными преимуществами, как постоянные клиенты, лучшие местоположения, налаженные поставки и хорошее понимание рынка. </a:t>
            </a:r>
          </a:p>
          <a:p>
            <a:r>
              <a:rPr lang="ru-RU" sz="1950" dirty="0"/>
              <a:t>Факторы, при которых соперничество между компаниями в отрасли станет усиливаться:</a:t>
            </a:r>
          </a:p>
          <a:p>
            <a:pPr lvl="1"/>
            <a:r>
              <a:rPr lang="ru-RU" sz="1950" dirty="0"/>
              <a:t>высокая конкуренция;</a:t>
            </a:r>
          </a:p>
          <a:p>
            <a:pPr lvl="1"/>
            <a:r>
              <a:rPr lang="ru-RU" sz="1950" dirty="0"/>
              <a:t>медленный рост или падение рынка;</a:t>
            </a:r>
          </a:p>
          <a:p>
            <a:pPr lvl="1"/>
            <a:r>
              <a:rPr lang="ru-RU" sz="1950" dirty="0"/>
              <a:t>низкодифференцированные продукты;</a:t>
            </a:r>
          </a:p>
          <a:p>
            <a:pPr lvl="1"/>
            <a:r>
              <a:rPr lang="ru-RU" sz="1950" dirty="0"/>
              <a:t>отсутствие приверженности бренду и/или легкость в смене продавца среди потребителей;</a:t>
            </a:r>
          </a:p>
          <a:p>
            <a:pPr lvl="1"/>
            <a:r>
              <a:rPr lang="ru-RU" sz="1950" dirty="0"/>
              <a:t>высокие издержки, связанные с особенностями продукта, например, небольшой срок хранения.</a:t>
            </a:r>
            <a:endParaRPr lang="ru-RU" altLang="ru-RU" sz="1950" dirty="0"/>
          </a:p>
          <a:p>
            <a:r>
              <a:rPr lang="ru-RU" altLang="ru-RU" sz="1950" i="1" dirty="0"/>
              <a:t>Есть ли место на рынке для всех компаний? Если да, в частности, если рынок расширяется, это повышает привлекательность. </a:t>
            </a:r>
          </a:p>
          <a:p>
            <a:r>
              <a:rPr lang="ru-RU" altLang="ru-RU" sz="1950" i="1" dirty="0"/>
              <a:t>Если рынок сужается, конкуренция может быть интенсивной, многие компании вынуждены будут покинуть рынок.</a:t>
            </a:r>
          </a:p>
          <a:p>
            <a:pPr>
              <a:buFont typeface="Arial" panose="020B0604020202020204" pitchFamily="34" charset="0"/>
              <a:buNone/>
            </a:pPr>
            <a:endParaRPr lang="ru-RU" altLang="ru-RU" dirty="0"/>
          </a:p>
          <a:p>
            <a:pPr>
              <a:buFont typeface="Arial" panose="020B0604020202020204" pitchFamily="34" charset="0"/>
              <a:buNone/>
            </a:pPr>
            <a:endParaRPr lang="ru-RU" altLang="ru-RU" dirty="0"/>
          </a:p>
        </p:txBody>
      </p:sp>
      <p:sp>
        <p:nvSpPr>
          <p:cNvPr id="96260" name="Дата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ru-RU" altLang="ru-RU" sz="1400"/>
              <a:t>15 ноября 2022</a:t>
            </a:r>
            <a:endParaRPr lang="en-US" altLang="ru-RU" sz="1400"/>
          </a:p>
        </p:txBody>
      </p:sp>
      <p:sp>
        <p:nvSpPr>
          <p:cNvPr id="96261" name="Нижний колонтитул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ru-RU" altLang="ru-RU" sz="1400"/>
              <a:t>Лекция 10</a:t>
            </a:r>
            <a:endParaRPr lang="en-US" altLang="ru-RU" sz="1400"/>
          </a:p>
        </p:txBody>
      </p:sp>
      <p:sp>
        <p:nvSpPr>
          <p:cNvPr id="96262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A4D863D-F652-4F2D-B19E-928FDAE2FAC0}" type="slidenum">
              <a:rPr lang="en-US" altLang="ru-RU" sz="1400" smtClean="0"/>
              <a:pPr/>
              <a:t>24</a:t>
            </a:fld>
            <a:endParaRPr lang="en-US" altLang="ru-RU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71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altLang="ru-RU" sz="3800" dirty="0"/>
              <a:t>Барьеры входа на рынок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ru-RU" b="1" i="1" dirty="0"/>
              <a:t>Барьеры входа на рынок </a:t>
            </a:r>
            <a:r>
              <a:rPr lang="ru-RU" dirty="0"/>
              <a:t>– любые факторы и обстоятельства правового, организационного, технологического, экономического характера, препятствующие новым агентам вступить на данный рынок и на равных конкурировать с уже действующими там участниками. 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ru-RU" i="1" dirty="0"/>
              <a:t>Барьеры входа</a:t>
            </a:r>
            <a:r>
              <a:rPr lang="ru-RU" dirty="0"/>
              <a:t>:</a:t>
            </a:r>
          </a:p>
          <a:p>
            <a:pPr marL="457200" indent="-457200">
              <a:buFont typeface="Arial" panose="020B0604020202020204" pitchFamily="34" charset="0"/>
              <a:buAutoNum type="arabicPeriod"/>
              <a:defRPr/>
            </a:pPr>
            <a:r>
              <a:rPr lang="ru-RU" sz="2000" dirty="0"/>
              <a:t>Структурного характера</a:t>
            </a:r>
          </a:p>
          <a:p>
            <a:pPr marL="457200" indent="-457200">
              <a:buFont typeface="Arial" panose="020B0604020202020204" pitchFamily="34" charset="0"/>
              <a:buAutoNum type="arabicPeriod"/>
              <a:defRPr/>
            </a:pPr>
            <a:r>
              <a:rPr lang="ru-RU" sz="2000" dirty="0"/>
              <a:t>Поведенческого характера</a:t>
            </a:r>
          </a:p>
          <a:p>
            <a:pPr marL="457200" indent="-457200">
              <a:buFont typeface="Arial" panose="020B0604020202020204" pitchFamily="34" charset="0"/>
              <a:buAutoNum type="arabicPeriod"/>
              <a:defRPr/>
            </a:pPr>
            <a:r>
              <a:rPr lang="ru-RU" sz="2000" dirty="0"/>
              <a:t>Связанные с сужением географических границ рынка, с возрастанием международной конкуренции в условиях ограниченного спроса</a:t>
            </a:r>
          </a:p>
          <a:p>
            <a:pPr marL="457200" indent="-457200">
              <a:buFont typeface="Arial" panose="020B0604020202020204" pitchFamily="34" charset="0"/>
              <a:buAutoNum type="arabicPeriod"/>
              <a:defRPr/>
            </a:pPr>
            <a:r>
              <a:rPr lang="ru-RU" sz="2000" dirty="0"/>
              <a:t>Вызванные действиями органов государственной власти</a:t>
            </a:r>
          </a:p>
        </p:txBody>
      </p:sp>
      <p:sp>
        <p:nvSpPr>
          <p:cNvPr id="97284" name="Дата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ru-RU" altLang="ru-RU" sz="1400"/>
              <a:t>15 ноября 2022</a:t>
            </a:r>
            <a:endParaRPr lang="en-US" altLang="ru-RU" sz="1400"/>
          </a:p>
        </p:txBody>
      </p:sp>
      <p:sp>
        <p:nvSpPr>
          <p:cNvPr id="97285" name="Нижний колонтитул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ru-RU" altLang="ru-RU" sz="1400"/>
              <a:t>Лекция 10</a:t>
            </a:r>
            <a:endParaRPr lang="en-US" altLang="ru-RU" sz="1400"/>
          </a:p>
        </p:txBody>
      </p:sp>
      <p:sp>
        <p:nvSpPr>
          <p:cNvPr id="97286" name="Номер слайда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834DA82-0EFD-4DC4-8BF0-E6C5DEB3BB26}" type="slidenum">
              <a:rPr lang="en-US" altLang="ru-RU" sz="1400" smtClean="0"/>
              <a:pPr/>
              <a:t>25</a:t>
            </a:fld>
            <a:endParaRPr lang="en-US" altLang="ru-RU" sz="14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334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altLang="ru-RU" sz="3800" dirty="0"/>
              <a:t>Классификация отраслей по уровню барьеров входа на рынок</a:t>
            </a:r>
          </a:p>
        </p:txBody>
      </p:sp>
      <p:sp>
        <p:nvSpPr>
          <p:cNvPr id="98307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u-RU" altLang="ru-RU"/>
              <a:t> </a:t>
            </a:r>
            <a:r>
              <a:rPr lang="ru-RU" altLang="ru-RU" sz="2800"/>
              <a:t>Отрасли со свободным входом</a:t>
            </a:r>
            <a:endParaRPr lang="ru-RU" altLang="ru-RU"/>
          </a:p>
          <a:p>
            <a:r>
              <a:rPr lang="ru-RU" altLang="ru-RU"/>
              <a:t>Нет преимуществ действующих фирм по сравнению с потенциальными конкурентами</a:t>
            </a:r>
          </a:p>
          <a:p>
            <a:r>
              <a:rPr lang="ru-RU" altLang="ru-RU"/>
              <a:t>Цена на уровне предельных издержек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ru-RU" sz="2800"/>
              <a:t> </a:t>
            </a:r>
            <a:r>
              <a:rPr lang="ru-RU" altLang="ru-RU" sz="2800"/>
              <a:t>Отрасли с краткосрочными барьерами входа</a:t>
            </a:r>
          </a:p>
          <a:p>
            <a:pPr algn="just"/>
            <a:r>
              <a:rPr lang="ru-RU" altLang="ru-RU"/>
              <a:t>Положительная экономическая прибыль фирм-старожилов в краткосрочном периоде</a:t>
            </a:r>
          </a:p>
          <a:p>
            <a:pPr algn="just"/>
            <a:r>
              <a:rPr lang="ru-RU" altLang="ru-RU"/>
              <a:t>Преимущества старых фирм исчезают в долгосрочном периоде</a:t>
            </a:r>
            <a:endParaRPr lang="ru-RU" altLang="ru-RU" sz="2000"/>
          </a:p>
        </p:txBody>
      </p:sp>
      <p:sp>
        <p:nvSpPr>
          <p:cNvPr id="98308" name="Дата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ru-RU" altLang="ru-RU" sz="1400"/>
              <a:t>15 ноября 2022</a:t>
            </a:r>
            <a:endParaRPr lang="en-US" altLang="ru-RU" sz="1400"/>
          </a:p>
        </p:txBody>
      </p:sp>
      <p:sp>
        <p:nvSpPr>
          <p:cNvPr id="98309" name="Нижний колонтитул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ru-RU" altLang="ru-RU" sz="1400"/>
              <a:t>Лекция 10</a:t>
            </a:r>
            <a:endParaRPr lang="en-US" altLang="ru-RU" sz="1400"/>
          </a:p>
        </p:txBody>
      </p:sp>
      <p:sp>
        <p:nvSpPr>
          <p:cNvPr id="98310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AB3450E-B74C-4E24-A991-64C80ADD35E6}" type="slidenum">
              <a:rPr lang="en-US" altLang="ru-RU" sz="1400" smtClean="0"/>
              <a:pPr/>
              <a:t>26</a:t>
            </a:fld>
            <a:endParaRPr lang="en-US" altLang="ru-RU" sz="14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319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altLang="ru-RU" sz="3800" dirty="0"/>
              <a:t>Классификация отраслей по уровню барьеров входа на рынок</a:t>
            </a:r>
          </a:p>
        </p:txBody>
      </p:sp>
      <p:sp>
        <p:nvSpPr>
          <p:cNvPr id="99331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u-RU" altLang="ru-RU"/>
              <a:t> </a:t>
            </a:r>
            <a:r>
              <a:rPr lang="ru-RU" altLang="ru-RU" sz="2800"/>
              <a:t>Отрасли с замедленным входом</a:t>
            </a:r>
            <a:endParaRPr lang="ru-RU" altLang="ru-RU"/>
          </a:p>
          <a:p>
            <a:r>
              <a:rPr lang="ru-RU" altLang="ru-RU"/>
              <a:t>Преимущества старых фирм перед новыми</a:t>
            </a:r>
          </a:p>
          <a:p>
            <a:r>
              <a:rPr lang="ru-RU" altLang="ru-RU"/>
              <a:t>Ценовая политика, препятствующая проникновению новых фирм на рынок (в результате – прибыль в долгосрочном периоде)</a:t>
            </a:r>
          </a:p>
          <a:p>
            <a:r>
              <a:rPr lang="ru-RU" altLang="ru-RU"/>
              <a:t>С течением времени небольшое число фирм может войти на рынок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altLang="ru-RU"/>
              <a:t> </a:t>
            </a:r>
            <a:r>
              <a:rPr lang="ru-RU" altLang="ru-RU" sz="2800"/>
              <a:t>Отрасли с блокированным входом</a:t>
            </a:r>
          </a:p>
          <a:p>
            <a:pPr algn="just"/>
            <a:r>
              <a:rPr lang="ru-RU" altLang="ru-RU"/>
              <a:t>Вход новых фирм на рынок полностью блокирован старыми фирмами</a:t>
            </a:r>
          </a:p>
          <a:p>
            <a:pPr algn="just"/>
            <a:r>
              <a:rPr lang="ru-RU" altLang="ru-RU"/>
              <a:t>Число фирм не меняется на протяжении очень длительных периодов времени</a:t>
            </a:r>
            <a:endParaRPr lang="ru-RU" altLang="ru-RU" sz="2000"/>
          </a:p>
        </p:txBody>
      </p:sp>
      <p:sp>
        <p:nvSpPr>
          <p:cNvPr id="99332" name="Дата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ru-RU" altLang="ru-RU" sz="1400"/>
              <a:t>15 ноября 2022</a:t>
            </a:r>
            <a:endParaRPr lang="en-US" altLang="ru-RU" sz="1400"/>
          </a:p>
        </p:txBody>
      </p:sp>
      <p:sp>
        <p:nvSpPr>
          <p:cNvPr id="99333" name="Нижний колонтитул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ru-RU" altLang="ru-RU" sz="1400"/>
              <a:t>Лекция 10</a:t>
            </a:r>
            <a:endParaRPr lang="en-US" altLang="ru-RU" sz="1400"/>
          </a:p>
        </p:txBody>
      </p:sp>
      <p:sp>
        <p:nvSpPr>
          <p:cNvPr id="99334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B70B1B8-6BE7-4DC8-8012-C734C307F9B8}" type="slidenum">
              <a:rPr lang="en-US" altLang="ru-RU" sz="1400" smtClean="0"/>
              <a:pPr/>
              <a:t>27</a:t>
            </a:fld>
            <a:endParaRPr lang="en-US" altLang="ru-RU" sz="14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5587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altLang="ru-RU" sz="3800" dirty="0"/>
              <a:t>Виды барьеров входа - выхода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  <a:defRPr/>
            </a:pPr>
            <a:r>
              <a:rPr lang="ru-RU" sz="2800" dirty="0"/>
              <a:t>Нестратегические барьеры</a:t>
            </a:r>
          </a:p>
          <a:p>
            <a:pPr>
              <a:defRPr/>
            </a:pPr>
            <a:r>
              <a:rPr lang="ru-RU" sz="2000" dirty="0"/>
              <a:t>Емкость рынка (ограниченность спроса)</a:t>
            </a:r>
          </a:p>
          <a:p>
            <a:pPr>
              <a:defRPr/>
            </a:pPr>
            <a:r>
              <a:rPr lang="ru-RU" sz="2000" dirty="0"/>
              <a:t>Объем капитальных затрат (первоначальных инвестиций)</a:t>
            </a:r>
          </a:p>
          <a:p>
            <a:pPr>
              <a:defRPr/>
            </a:pPr>
            <a:r>
              <a:rPr lang="ru-RU" sz="2000" dirty="0"/>
              <a:t>Абсолютное преимущество в издержках</a:t>
            </a:r>
          </a:p>
          <a:p>
            <a:pPr>
              <a:defRPr/>
            </a:pPr>
            <a:r>
              <a:rPr lang="ru-RU" sz="2000" dirty="0"/>
              <a:t>Относительное преимущество в издержках</a:t>
            </a:r>
          </a:p>
          <a:p>
            <a:pPr>
              <a:defRPr/>
            </a:pPr>
            <a:r>
              <a:rPr lang="ru-RU" sz="2000" dirty="0"/>
              <a:t>Административные барьеры</a:t>
            </a:r>
          </a:p>
          <a:p>
            <a:pPr>
              <a:defRPr/>
            </a:pPr>
            <a:r>
              <a:rPr lang="ru-RU" sz="2000" dirty="0"/>
              <a:t>Состояние инфраструктуры рынка</a:t>
            </a:r>
          </a:p>
          <a:p>
            <a:pPr>
              <a:defRPr/>
            </a:pPr>
            <a:r>
              <a:rPr lang="ru-RU" sz="2000" dirty="0"/>
              <a:t>Качество товара и репутация фирмы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ru-RU" sz="2800" dirty="0"/>
              <a:t>Стратегические барьеры</a:t>
            </a:r>
          </a:p>
          <a:p>
            <a:pPr marL="457200" indent="-457200">
              <a:defRPr/>
            </a:pPr>
            <a:r>
              <a:rPr lang="ru-RU" sz="2000" dirty="0"/>
              <a:t>Ценообразование, ограничивающее вход</a:t>
            </a:r>
          </a:p>
          <a:p>
            <a:pPr marL="457200" indent="-457200">
              <a:defRPr/>
            </a:pPr>
            <a:r>
              <a:rPr lang="ru-RU" sz="2000" dirty="0"/>
              <a:t>Дополнительные инвестиции в оборудование</a:t>
            </a:r>
          </a:p>
          <a:p>
            <a:pPr marL="457200" indent="-457200">
              <a:defRPr/>
            </a:pPr>
            <a:r>
              <a:rPr lang="ru-RU" sz="2000" dirty="0"/>
              <a:t>Продуктовая дифференциация</a:t>
            </a:r>
          </a:p>
          <a:p>
            <a:pPr marL="457200" indent="-457200">
              <a:defRPr/>
            </a:pPr>
            <a:r>
              <a:rPr lang="ru-RU" sz="2000" dirty="0"/>
              <a:t>Долгосрочные контракты с поставщиками и потребителями</a:t>
            </a:r>
          </a:p>
          <a:p>
            <a:pPr marL="457200" indent="-457200">
              <a:buFont typeface="Wingdings" panose="05000000000000000000" pitchFamily="2" charset="2"/>
              <a:buNone/>
              <a:defRPr/>
            </a:pPr>
            <a:endParaRPr lang="ru-RU" sz="1800" dirty="0"/>
          </a:p>
          <a:p>
            <a:pPr marL="457200" indent="-457200">
              <a:defRPr/>
            </a:pPr>
            <a:endParaRPr lang="ru-RU" sz="2000" dirty="0"/>
          </a:p>
          <a:p>
            <a:pPr>
              <a:defRPr/>
            </a:pPr>
            <a:endParaRPr lang="ru-RU" sz="2800" dirty="0"/>
          </a:p>
        </p:txBody>
      </p:sp>
      <p:sp>
        <p:nvSpPr>
          <p:cNvPr id="100356" name="Дата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ru-RU" altLang="ru-RU" sz="1400"/>
              <a:t>15 ноября 2022</a:t>
            </a:r>
            <a:endParaRPr lang="en-US" altLang="ru-RU" sz="1400"/>
          </a:p>
        </p:txBody>
      </p:sp>
      <p:sp>
        <p:nvSpPr>
          <p:cNvPr id="100357" name="Нижний колонтитул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ru-RU" altLang="ru-RU" sz="1400"/>
              <a:t>Лекция 10</a:t>
            </a:r>
            <a:endParaRPr lang="en-US" altLang="ru-RU" sz="1400"/>
          </a:p>
        </p:txBody>
      </p:sp>
      <p:sp>
        <p:nvSpPr>
          <p:cNvPr id="100358" name="Номер слайда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AE91782-091C-4A49-98B1-E80305774437}" type="slidenum">
              <a:rPr lang="en-US" altLang="ru-RU" sz="1400" smtClean="0"/>
              <a:pPr/>
              <a:t>28</a:t>
            </a:fld>
            <a:endParaRPr lang="en-US" altLang="ru-RU" sz="14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5275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Барьеры входа на ИТ-рынок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Проблемы доступа к квалифицированным кадрам</a:t>
            </a:r>
            <a:r>
              <a:rPr lang="ru-RU" dirty="0"/>
              <a:t>: для входа на ИТ-рынок необходимо иметь определенные технические знания и навыки, особенно в разработке программного обеспечения и обслуживании систем. Это может требовать значительных инвестиций в обучение или найме опытных специалистов.</a:t>
            </a:r>
          </a:p>
          <a:p>
            <a:r>
              <a:rPr lang="ru-RU" b="1" dirty="0"/>
              <a:t>Объем капитальных затрат</a:t>
            </a:r>
            <a:r>
              <a:rPr lang="ru-RU" dirty="0"/>
              <a:t>: вход на ИТ-рынок может потребовать значительных финансовых ресурсов для разработки и запуска продукта или услуги, рекламы и маркетинга, а также для поддержания конкурентоспособности на рынке.</a:t>
            </a:r>
          </a:p>
          <a:p>
            <a:r>
              <a:rPr lang="ru-RU" b="1" dirty="0"/>
              <a:t>Узнаваемость бренда</a:t>
            </a:r>
            <a:r>
              <a:rPr lang="ru-RU" dirty="0"/>
              <a:t>: установление сильного бренда может быть сложно для новых компаний, особенно на насыщенном ИТ-рынке. Брендовая репутация и узнаваемость могут сыграть важную роль в предпочтении потребителями одного продукта или услуги перед другим.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15 ноября 2022</a:t>
            </a:r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Лекция 10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7B2D98-0F8B-412E-9598-51A954F53DEF}" type="slidenum">
              <a:rPr lang="en-US" altLang="ru-RU" smtClean="0"/>
              <a:pPr>
                <a:defRPr/>
              </a:pPr>
              <a:t>29</a:t>
            </a:fld>
            <a:endParaRPr lang="en-US" altLang="ru-RU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669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Рынок</a:t>
            </a:r>
          </a:p>
        </p:txBody>
      </p:sp>
      <p:sp>
        <p:nvSpPr>
          <p:cNvPr id="8" name="Подзаголовок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10 октября 2022</a:t>
            </a:r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Лекция 5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C281A8-6CC3-4870-A380-2653C48A5BB1}" type="slidenum">
              <a:rPr lang="en-US" altLang="ru-RU" smtClean="0"/>
              <a:pPr>
                <a:defRPr/>
              </a:pPr>
              <a:t>3</a:t>
            </a:fld>
            <a:endParaRPr lang="en-US" altLang="ru-RU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4939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Барьеры входа на ИТ-рынок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1" dirty="0"/>
              <a:t>Барьеры регулирования и лицензирования</a:t>
            </a:r>
            <a:r>
              <a:rPr lang="ru-RU" dirty="0"/>
              <a:t>: некоторые сегменты ИТ-рынка могут иметь высокие юридические требования и лицензирование. Новым компаниям может потребоваться время и ресурсы для соответствия регуляторным нормам и получения необходимых разрешений.</a:t>
            </a:r>
          </a:p>
          <a:p>
            <a:pPr algn="just"/>
            <a:r>
              <a:rPr lang="ru-RU" b="1" dirty="0"/>
              <a:t>Сетевой барьер</a:t>
            </a:r>
            <a:r>
              <a:rPr lang="ru-RU" dirty="0"/>
              <a:t>: на ИТ-рынке часто очень важно иметь развитую сеть связей и партнерских отношений. Новым компаниям может быть сложно установить эти связи и войти в уже укоренившийся рынок.</a:t>
            </a:r>
          </a:p>
          <a:p>
            <a:pPr algn="just"/>
            <a:r>
              <a:rPr lang="ru-RU" b="1" dirty="0"/>
              <a:t>Сложность масштабирования</a:t>
            </a:r>
            <a:r>
              <a:rPr lang="ru-RU" dirty="0"/>
              <a:t>: разработка ИТ-продукта или услуги может быть сложной задачей, особенно с учетом растущих потребностей и ожиданий рынка. Новым компаниям может быть трудно масштабировать свои операции и инфраструктуру для удовлетворения этих требований.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15 ноября 2022</a:t>
            </a:r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Лекция 10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7B2D98-0F8B-412E-9598-51A954F53DEF}" type="slidenum">
              <a:rPr lang="en-US" altLang="ru-RU" smtClean="0"/>
              <a:pPr>
                <a:defRPr/>
              </a:pPr>
              <a:t>30</a:t>
            </a:fld>
            <a:endParaRPr lang="en-US" altLang="ru-RU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3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Стратегии успеха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После завершения анализа приходит время выбора и реализации наиболее подходящей стратегии для дальнейшего ведения бизнеса. Для этой цели Майкл Портер вывел три общие стратегии, которые могут быть реализованы на любом рынке и компанией любого размера.</a:t>
            </a:r>
          </a:p>
          <a:p>
            <a:pPr algn="just"/>
            <a:r>
              <a:rPr lang="ru-RU" b="1" dirty="0"/>
              <a:t>Фокусирование</a:t>
            </a:r>
            <a:r>
              <a:rPr lang="ru-RU" dirty="0"/>
              <a:t>. Стратегия направлена на поиск менее конкурентной ниши. Эффективно на </a:t>
            </a:r>
            <a:r>
              <a:rPr lang="ru-RU" dirty="0" err="1"/>
              <a:t>высококонкурентных</a:t>
            </a:r>
            <a:r>
              <a:rPr lang="ru-RU" dirty="0"/>
              <a:t> рынках, на которые относительно легко зайти.</a:t>
            </a:r>
          </a:p>
          <a:p>
            <a:pPr algn="just"/>
            <a:r>
              <a:rPr lang="ru-RU" b="1" dirty="0"/>
              <a:t>Управление затратами</a:t>
            </a:r>
            <a:r>
              <a:rPr lang="ru-RU" dirty="0"/>
              <a:t>. Цель — увеличение доли рынка и прибыли за счет снижения себестоимости и продажной цены продукта. Эффективно, если имеет место риск снижение спроса.</a:t>
            </a:r>
          </a:p>
          <a:p>
            <a:pPr algn="just"/>
            <a:r>
              <a:rPr lang="ru-RU" b="1" dirty="0"/>
              <a:t>Дифференцирование бренда</a:t>
            </a:r>
            <a:r>
              <a:rPr lang="ru-RU" dirty="0"/>
              <a:t>. Стратегия предполагает повышение конкурентоспособности и ценности компании на рынке за счет улучшения качества продукции. Реализация потребует тщательной подготовки и эффективного маркетинга.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31 октября 2022</a:t>
            </a:r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Лекция 8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64A8CE-E2A4-42CA-AE9B-D50F243945DD}" type="slidenum">
              <a:rPr lang="en-US" altLang="ru-RU" smtClean="0"/>
              <a:pPr>
                <a:defRPr/>
              </a:pPr>
              <a:t>31</a:t>
            </a:fld>
            <a:endParaRPr lang="en-US" altLang="ru-RU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3135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</a:t>
            </a: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161507"/>
              </p:ext>
            </p:extLst>
          </p:nvPr>
        </p:nvGraphicFramePr>
        <p:xfrm>
          <a:off x="0" y="1179784"/>
          <a:ext cx="7848600" cy="5297215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91809"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>
                          <a:effectLst/>
                        </a:rPr>
                        <a:t>Сила / Оценка</a:t>
                      </a:r>
                    </a:p>
                  </a:txBody>
                  <a:tcPr marL="103909" marR="77932" marT="77932" marB="7793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>
                          <a:effectLst/>
                        </a:rPr>
                        <a:t>Определение наличия</a:t>
                      </a:r>
                    </a:p>
                  </a:txBody>
                  <a:tcPr marL="77932" marR="77932" marT="77932" marB="7793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>
                          <a:effectLst/>
                        </a:rPr>
                        <a:t>Определение негативного влияния</a:t>
                      </a:r>
                    </a:p>
                  </a:txBody>
                  <a:tcPr marL="77932" marR="77932" marT="77932" marB="7793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>
                          <a:effectLst/>
                        </a:rPr>
                        <a:t>Возможность/отсутствие возможности ответа</a:t>
                      </a:r>
                    </a:p>
                  </a:txBody>
                  <a:tcPr marL="77932" marR="77932" marT="77932" marB="7793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>
                          <a:effectLst/>
                        </a:rPr>
                        <a:t>Итоговый рейтинг</a:t>
                      </a:r>
                    </a:p>
                  </a:txBody>
                  <a:tcPr marL="103909" marR="77932" marT="77932" marB="7793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3550"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>
                          <a:effectLst/>
                        </a:rPr>
                        <a:t>Вероятность прихода новых конкурентов</a:t>
                      </a:r>
                    </a:p>
                  </a:txBody>
                  <a:tcPr marL="103909" marR="77932" marT="77932" marB="77932"/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ru-RU" sz="1600" dirty="0">
                          <a:effectLst/>
                        </a:rPr>
                      </a:br>
                      <a:endParaRPr lang="ru-RU" sz="1600" dirty="0">
                        <a:effectLst/>
                      </a:endParaRPr>
                    </a:p>
                  </a:txBody>
                  <a:tcPr marL="77932" marR="77932" marT="77932" marB="77932"/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ru-RU" sz="1600" dirty="0">
                          <a:effectLst/>
                        </a:rPr>
                      </a:br>
                      <a:endParaRPr lang="ru-RU" sz="1600" dirty="0">
                        <a:effectLst/>
                      </a:endParaRPr>
                    </a:p>
                  </a:txBody>
                  <a:tcPr marL="77932" marR="77932" marT="77932" marB="77932"/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ru-RU" sz="1600">
                          <a:effectLst/>
                        </a:rPr>
                      </a:br>
                      <a:endParaRPr lang="ru-RU" sz="1600">
                        <a:effectLst/>
                      </a:endParaRPr>
                    </a:p>
                  </a:txBody>
                  <a:tcPr marL="77932" marR="77932" marT="77932" marB="77932"/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ru-RU" sz="1600" dirty="0">
                          <a:effectLst/>
                        </a:rPr>
                      </a:br>
                      <a:endParaRPr lang="ru-RU" sz="1600" dirty="0">
                        <a:effectLst/>
                      </a:endParaRPr>
                    </a:p>
                  </a:txBody>
                  <a:tcPr marL="103909" marR="77932" marT="77932" marB="7793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1992"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>
                          <a:effectLst/>
                        </a:rPr>
                        <a:t>Влияние покупателей</a:t>
                      </a:r>
                    </a:p>
                  </a:txBody>
                  <a:tcPr marL="103909" marR="77932" marT="77932" marB="77932"/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ru-RU" sz="1600">
                          <a:effectLst/>
                        </a:rPr>
                      </a:br>
                      <a:endParaRPr lang="ru-RU" sz="1600">
                        <a:effectLst/>
                      </a:endParaRPr>
                    </a:p>
                  </a:txBody>
                  <a:tcPr marL="77932" marR="77932" marT="77932" marB="77932"/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ru-RU" sz="1600" dirty="0">
                          <a:effectLst/>
                        </a:rPr>
                      </a:br>
                      <a:endParaRPr lang="ru-RU" sz="1600" dirty="0">
                        <a:effectLst/>
                      </a:endParaRPr>
                    </a:p>
                  </a:txBody>
                  <a:tcPr marL="77932" marR="77932" marT="77932" marB="77932"/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ru-RU" sz="1600" dirty="0">
                          <a:effectLst/>
                        </a:rPr>
                      </a:br>
                      <a:endParaRPr lang="ru-RU" sz="1600" dirty="0">
                        <a:effectLst/>
                      </a:endParaRPr>
                    </a:p>
                  </a:txBody>
                  <a:tcPr marL="77932" marR="77932" marT="77932" marB="77932"/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ru-RU" sz="1600" dirty="0">
                          <a:effectLst/>
                        </a:rPr>
                      </a:br>
                      <a:endParaRPr lang="ru-RU" sz="1600" dirty="0">
                        <a:effectLst/>
                      </a:endParaRPr>
                    </a:p>
                  </a:txBody>
                  <a:tcPr marL="103909" marR="77932" marT="77932" marB="7793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1992"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>
                          <a:effectLst/>
                        </a:rPr>
                        <a:t>Влияние поставщиков</a:t>
                      </a:r>
                    </a:p>
                  </a:txBody>
                  <a:tcPr marL="103909" marR="77932" marT="77932" marB="77932"/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ru-RU" sz="1600">
                          <a:effectLst/>
                        </a:rPr>
                      </a:br>
                      <a:endParaRPr lang="ru-RU" sz="1600">
                        <a:effectLst/>
                      </a:endParaRPr>
                    </a:p>
                  </a:txBody>
                  <a:tcPr marL="77932" marR="77932" marT="77932" marB="77932"/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ru-RU" sz="1600">
                          <a:effectLst/>
                        </a:rPr>
                      </a:br>
                      <a:endParaRPr lang="ru-RU" sz="1600">
                        <a:effectLst/>
                      </a:endParaRPr>
                    </a:p>
                  </a:txBody>
                  <a:tcPr marL="77932" marR="77932" marT="77932" marB="77932"/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ru-RU" sz="1600" dirty="0">
                          <a:effectLst/>
                        </a:rPr>
                      </a:br>
                      <a:endParaRPr lang="ru-RU" sz="1600" dirty="0">
                        <a:effectLst/>
                      </a:endParaRPr>
                    </a:p>
                  </a:txBody>
                  <a:tcPr marL="77932" marR="77932" marT="77932" marB="77932"/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ru-RU" sz="1600" dirty="0">
                          <a:effectLst/>
                        </a:rPr>
                      </a:br>
                      <a:endParaRPr lang="ru-RU" sz="1600" dirty="0">
                        <a:effectLst/>
                      </a:endParaRPr>
                    </a:p>
                  </a:txBody>
                  <a:tcPr marL="103909" marR="77932" marT="77932" marB="7793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1992"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>
                          <a:effectLst/>
                        </a:rPr>
                        <a:t>Товары-заменители</a:t>
                      </a:r>
                    </a:p>
                  </a:txBody>
                  <a:tcPr marL="103909" marR="77932" marT="77932" marB="77932"/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ru-RU" sz="1600">
                          <a:effectLst/>
                        </a:rPr>
                      </a:br>
                      <a:endParaRPr lang="ru-RU" sz="1600">
                        <a:effectLst/>
                      </a:endParaRPr>
                    </a:p>
                  </a:txBody>
                  <a:tcPr marL="77932" marR="77932" marT="77932" marB="77932"/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ru-RU" sz="1600">
                          <a:effectLst/>
                        </a:rPr>
                      </a:br>
                      <a:endParaRPr lang="ru-RU" sz="1600">
                        <a:effectLst/>
                      </a:endParaRPr>
                    </a:p>
                  </a:txBody>
                  <a:tcPr marL="77932" marR="77932" marT="77932" marB="77932"/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ru-RU" sz="1600" dirty="0">
                          <a:effectLst/>
                        </a:rPr>
                      </a:br>
                      <a:endParaRPr lang="ru-RU" sz="1600" dirty="0">
                        <a:effectLst/>
                      </a:endParaRPr>
                    </a:p>
                  </a:txBody>
                  <a:tcPr marL="77932" marR="77932" marT="77932" marB="77932"/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ru-RU" sz="1600" dirty="0">
                          <a:effectLst/>
                        </a:rPr>
                      </a:br>
                      <a:endParaRPr lang="ru-RU" sz="1600" dirty="0">
                        <a:effectLst/>
                      </a:endParaRPr>
                    </a:p>
                  </a:txBody>
                  <a:tcPr marL="103909" marR="77932" marT="77932" marB="7793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6465"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>
                          <a:effectLst/>
                        </a:rPr>
                        <a:t>Степень соперничества</a:t>
                      </a:r>
                    </a:p>
                  </a:txBody>
                  <a:tcPr marL="103909" marR="77932" marT="77932" marB="77932"/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ru-RU" sz="1600">
                          <a:effectLst/>
                        </a:rPr>
                      </a:br>
                      <a:endParaRPr lang="ru-RU" sz="1600">
                        <a:effectLst/>
                      </a:endParaRPr>
                    </a:p>
                  </a:txBody>
                  <a:tcPr marL="77932" marR="77932" marT="77932" marB="77932"/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ru-RU" sz="1600">
                          <a:effectLst/>
                        </a:rPr>
                      </a:br>
                      <a:endParaRPr lang="ru-RU" sz="1600">
                        <a:effectLst/>
                      </a:endParaRPr>
                    </a:p>
                  </a:txBody>
                  <a:tcPr marL="77932" marR="77932" marT="77932" marB="77932"/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ru-RU" sz="1600">
                          <a:effectLst/>
                        </a:rPr>
                      </a:br>
                      <a:endParaRPr lang="ru-RU" sz="1600">
                        <a:effectLst/>
                      </a:endParaRPr>
                    </a:p>
                  </a:txBody>
                  <a:tcPr marL="77932" marR="77932" marT="77932" marB="77932"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 marL="62345" marR="62345" marT="31173" marB="3117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31 октября 2022</a:t>
            </a:r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Лекция 8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64A8CE-E2A4-42CA-AE9B-D50F243945DD}" type="slidenum">
              <a:rPr lang="en-US" altLang="ru-RU" smtClean="0"/>
              <a:pPr>
                <a:defRPr/>
              </a:pPr>
              <a:t>32</a:t>
            </a:fld>
            <a:endParaRPr lang="en-US" altLang="ru-RU">
              <a:solidFill>
                <a:schemeClr val="tx2"/>
              </a:solidFill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773488" y="990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848600" y="1191214"/>
            <a:ext cx="4343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+mn-lt"/>
              </a:rPr>
              <a:t>по 10-балльной шкале оценим влияние каждой из 5 сил.</a:t>
            </a:r>
          </a:p>
          <a:p>
            <a:r>
              <a:rPr lang="ru-RU" dirty="0">
                <a:solidFill>
                  <a:srgbClr val="37474F"/>
                </a:solidFill>
                <a:latin typeface="+mn-lt"/>
              </a:rPr>
              <a:t> </a:t>
            </a:r>
            <a:endParaRPr lang="ru-RU" b="0" i="0" dirty="0">
              <a:solidFill>
                <a:srgbClr val="37474F"/>
              </a:solidFill>
              <a:effectLst/>
              <a:latin typeface="+mn-lt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58728" y="3734436"/>
            <a:ext cx="7677685" cy="123962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3750" t="36666" r="46875" b="31111"/>
          <a:stretch/>
        </p:blipFill>
        <p:spPr>
          <a:xfrm>
            <a:off x="8097570" y="1899536"/>
            <a:ext cx="3815118" cy="2097372"/>
          </a:xfrm>
          <a:prstGeom prst="rect">
            <a:avLst/>
          </a:prstGeom>
        </p:spPr>
      </p:pic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351171"/>
              </p:ext>
            </p:extLst>
          </p:nvPr>
        </p:nvGraphicFramePr>
        <p:xfrm>
          <a:off x="8716060" y="4786024"/>
          <a:ext cx="2608480" cy="1547618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41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190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ru-RU" sz="1200" b="1" dirty="0">
                          <a:effectLst/>
                        </a:rPr>
                        <a:t>Итоговый балл</a:t>
                      </a:r>
                    </a:p>
                  </a:txBody>
                  <a:tcPr marL="65784" marR="49338" marT="49338" marB="49338"/>
                </a:tc>
                <a:tc hMerge="1">
                  <a:txBody>
                    <a:bodyPr/>
                    <a:lstStyle/>
                    <a:p>
                      <a:pPr algn="l" fontAlgn="t"/>
                      <a:endParaRPr lang="ru-RU" sz="1200" dirty="0">
                        <a:effectLst/>
                      </a:endParaRPr>
                    </a:p>
                  </a:txBody>
                  <a:tcPr marL="65784" marR="49338" marT="49338" marB="4933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832"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dirty="0">
                          <a:effectLst/>
                        </a:rPr>
                        <a:t>4 баллов</a:t>
                      </a:r>
                    </a:p>
                  </a:txBody>
                  <a:tcPr marL="65784" marR="49338" marT="49338" marB="4933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dirty="0">
                          <a:effectLst/>
                        </a:rPr>
                        <a:t>Низкая степень</a:t>
                      </a:r>
                    </a:p>
                  </a:txBody>
                  <a:tcPr marL="65784" marR="49338" marT="49338" marB="4933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559"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>
                          <a:effectLst/>
                        </a:rPr>
                        <a:t>5–8 баллов</a:t>
                      </a:r>
                    </a:p>
                  </a:txBody>
                  <a:tcPr marL="65784" marR="49338" marT="49338" marB="4933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dirty="0">
                          <a:effectLst/>
                        </a:rPr>
                        <a:t>Средняя степень</a:t>
                      </a:r>
                    </a:p>
                  </a:txBody>
                  <a:tcPr marL="65784" marR="49338" marT="49338" marB="4933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559"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>
                          <a:effectLst/>
                        </a:rPr>
                        <a:t>9–12 балла</a:t>
                      </a:r>
                    </a:p>
                  </a:txBody>
                  <a:tcPr marL="65784" marR="49338" marT="49338" marB="4933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dirty="0">
                          <a:effectLst/>
                        </a:rPr>
                        <a:t>Высокая степень</a:t>
                      </a:r>
                    </a:p>
                  </a:txBody>
                  <a:tcPr marL="65784" marR="49338" marT="49338" marB="4933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09422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ru-RU" dirty="0"/>
              <a:t>PEST- </a:t>
            </a:r>
            <a:r>
              <a:rPr lang="ru-RU" altLang="ru-RU" dirty="0"/>
              <a:t>анализ</a:t>
            </a:r>
            <a:endParaRPr lang="ru-RU" dirty="0"/>
          </a:p>
        </p:txBody>
      </p:sp>
      <p:sp>
        <p:nvSpPr>
          <p:cNvPr id="8" name="Подзаголовок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31 октября 2022</a:t>
            </a:r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Лекция 8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64A8CE-E2A4-42CA-AE9B-D50F243945DD}" type="slidenum">
              <a:rPr lang="en-US" altLang="ru-RU" smtClean="0"/>
              <a:pPr>
                <a:defRPr/>
              </a:pPr>
              <a:t>33</a:t>
            </a:fld>
            <a:endParaRPr lang="en-US" altLang="ru-RU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3175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/>
              <a:t>PEST- </a:t>
            </a:r>
            <a:r>
              <a:rPr lang="ru-RU" altLang="ru-RU" dirty="0"/>
              <a:t>анализ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PEST анализ — простой и удобный метод для анализа </a:t>
            </a:r>
            <a:r>
              <a:rPr lang="ru-RU" dirty="0" err="1"/>
              <a:t>макровнешней</a:t>
            </a:r>
            <a:r>
              <a:rPr lang="ru-RU" dirty="0"/>
              <a:t> маркетинговой среды предприятия. </a:t>
            </a:r>
            <a:endParaRPr lang="en-US" dirty="0"/>
          </a:p>
          <a:p>
            <a:pPr algn="just"/>
            <a:r>
              <a:rPr lang="ru-RU" dirty="0"/>
              <a:t>Методика PEST анализа используется для </a:t>
            </a:r>
            <a:r>
              <a:rPr lang="ru-RU" u="sng" dirty="0"/>
              <a:t>оценки ключевых рыночных тенденций отрасли</a:t>
            </a:r>
            <a:r>
              <a:rPr lang="ru-RU" dirty="0"/>
              <a:t>, а результаты PEST анализа можно использовать для определения списка </a:t>
            </a:r>
            <a:r>
              <a:rPr lang="ru-RU" u="sng" dirty="0"/>
              <a:t>угроз и возможностей</a:t>
            </a:r>
            <a:r>
              <a:rPr lang="ru-RU" dirty="0"/>
              <a:t> при составлении SWOT анализа компании. </a:t>
            </a:r>
          </a:p>
          <a:p>
            <a:pPr algn="just"/>
            <a:r>
              <a:rPr lang="ru-RU" dirty="0"/>
              <a:t>PEST анализ является аббревиатурой следующих показателей отрасли: политические (Р), экономические (Е), социально — культурные (S) и технологические (Т). </a:t>
            </a:r>
          </a:p>
          <a:p>
            <a:pPr algn="just"/>
            <a:r>
              <a:rPr lang="ru-RU" dirty="0"/>
              <a:t>PEST анализ является инструментом </a:t>
            </a:r>
            <a:r>
              <a:rPr lang="ru-RU" u="sng" dirty="0"/>
              <a:t>долгосрочного стратегического планирования </a:t>
            </a:r>
            <a:r>
              <a:rPr lang="ru-RU" dirty="0"/>
              <a:t>и составляется на 3-5 лет вперед, с ежегодным обновлением данных. 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31 октября 2022</a:t>
            </a:r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Лекция 8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64A8CE-E2A4-42CA-AE9B-D50F243945DD}" type="slidenum">
              <a:rPr lang="en-US" altLang="ru-RU" smtClean="0"/>
              <a:pPr>
                <a:defRPr/>
              </a:pPr>
              <a:t>34</a:t>
            </a:fld>
            <a:endParaRPr lang="en-US" altLang="ru-RU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3948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/>
              <a:t>PEST- </a:t>
            </a:r>
            <a:r>
              <a:rPr lang="ru-RU" altLang="ru-RU" dirty="0"/>
              <a:t>анализ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Может быть выполнен в виде матрицы из 4 квадрантов) или в табличной форме: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31 октября 2022</a:t>
            </a:r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Лекция 8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64A8CE-E2A4-42CA-AE9B-D50F243945DD}" type="slidenum">
              <a:rPr lang="en-US" altLang="ru-RU" smtClean="0"/>
              <a:pPr>
                <a:defRPr/>
              </a:pPr>
              <a:t>35</a:t>
            </a:fld>
            <a:endParaRPr lang="en-US" altLang="ru-RU">
              <a:solidFill>
                <a:schemeClr val="tx2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378" y="1395046"/>
            <a:ext cx="7851822" cy="508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4269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5400" dirty="0"/>
              <a:t>Основные факторы </a:t>
            </a:r>
            <a:r>
              <a:rPr lang="en-US" altLang="ru-RU" sz="5400" dirty="0"/>
              <a:t>PEST </a:t>
            </a:r>
            <a:r>
              <a:rPr lang="ru-RU" altLang="ru-RU" sz="5400" dirty="0"/>
              <a:t>анализа</a:t>
            </a:r>
            <a:endParaRPr lang="ru-RU" sz="5400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P (</a:t>
            </a:r>
            <a:r>
              <a:rPr lang="ru-RU" dirty="0" err="1"/>
              <a:t>Political</a:t>
            </a:r>
            <a:r>
              <a:rPr lang="ru-RU" dirty="0"/>
              <a:t>) — факторы политико-правового окружения компании. При анализе </a:t>
            </a:r>
            <a:r>
              <a:rPr lang="ru-RU" dirty="0" err="1"/>
              <a:t>политико</a:t>
            </a:r>
            <a:r>
              <a:rPr lang="ru-RU" dirty="0"/>
              <a:t> — правового окружения отрасли, рынка или страны рекомендуется ответить на вопросы относительно ключевых изменений в области политической стабильности и правового регулирования.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E (</a:t>
            </a:r>
            <a:r>
              <a:rPr lang="ru-RU" dirty="0" err="1"/>
              <a:t>Economical</a:t>
            </a:r>
            <a:r>
              <a:rPr lang="ru-RU" dirty="0"/>
              <a:t>) — факторы экономического состояния рынка, характеризующие состояние экономики страны/ рынка, на котором функционирует компания: </a:t>
            </a:r>
            <a:r>
              <a:rPr lang="ru-RU" u="sng" dirty="0"/>
              <a:t>Динамика развития экономики — спад, рост, стагнация; Изменение курсов валют, стоимости капитала; Изменение уровня безработицы; Изменение уровня инфляции; Изменение располагаемого дохода на душу населения; Тенденции в банковской сф</a:t>
            </a:r>
            <a:r>
              <a:rPr lang="ru-RU" dirty="0"/>
              <a:t>ере.</a:t>
            </a:r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31 октября 2022</a:t>
            </a:r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Лекция 8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64A8CE-E2A4-42CA-AE9B-D50F243945DD}" type="slidenum">
              <a:rPr lang="en-US" altLang="ru-RU" smtClean="0"/>
              <a:pPr>
                <a:defRPr/>
              </a:pPr>
              <a:t>36</a:t>
            </a:fld>
            <a:endParaRPr lang="en-US" altLang="ru-RU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8074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5400" dirty="0"/>
              <a:t>Основные факторы </a:t>
            </a:r>
            <a:r>
              <a:rPr lang="en-US" altLang="ru-RU" sz="5400" dirty="0"/>
              <a:t>PEST </a:t>
            </a:r>
            <a:r>
              <a:rPr lang="ru-RU" altLang="ru-RU" sz="5400" dirty="0"/>
              <a:t>анализа</a:t>
            </a:r>
            <a:endParaRPr lang="ru-RU" sz="5400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S (</a:t>
            </a:r>
            <a:r>
              <a:rPr lang="ru-RU" dirty="0" err="1"/>
              <a:t>Socio</a:t>
            </a:r>
            <a:r>
              <a:rPr lang="ru-RU" dirty="0"/>
              <a:t> — </a:t>
            </a:r>
            <a:r>
              <a:rPr lang="ru-RU" dirty="0" err="1"/>
              <a:t>cultural</a:t>
            </a:r>
            <a:r>
              <a:rPr lang="ru-RU" dirty="0"/>
              <a:t>) — факторы социального и культурного состояния рынка: изменение демографического состояния: движение населения (убыль или рост), поло-возрастная структура рынка, изменение расовой принадлежности; Уровень образованности населения, в том числе уровень квалифицированности кадров; Особенности менталитета, важные культурные ценности; Изменение социальных слоев населения; Изменение вкусов и предпочтений аудитории, устоявшиеся мифы и предубеждения</a:t>
            </a:r>
          </a:p>
          <a:p>
            <a:pPr algn="just"/>
            <a:r>
              <a:rPr lang="ru-RU" dirty="0"/>
              <a:t>T (</a:t>
            </a:r>
            <a:r>
              <a:rPr lang="ru-RU" dirty="0" err="1"/>
              <a:t>Technological</a:t>
            </a:r>
            <a:r>
              <a:rPr lang="ru-RU" dirty="0"/>
              <a:t>) — факторы, характеризующие технологический прогресс в отрасли: Возможные изменения в ключевых технологиях, используемых на рынке (инновации в оборудовании, материалах, в бизнес-моделях и методах ведения бизнеса); Влияние интернет на развитие рынка; Влияние мобильных технологий на развитие рынка; Инновации в информационных технологиях, позволяющих более эффективно конкурировать на рынке.</a:t>
            </a:r>
          </a:p>
          <a:p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31 октября 2022</a:t>
            </a:r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Лекция 8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64A8CE-E2A4-42CA-AE9B-D50F243945DD}" type="slidenum">
              <a:rPr lang="en-US" altLang="ru-RU" smtClean="0"/>
              <a:pPr>
                <a:defRPr/>
              </a:pPr>
              <a:t>37</a:t>
            </a:fld>
            <a:endParaRPr lang="en-US" altLang="ru-RU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5126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/>
              <a:t>Расширенные варианты </a:t>
            </a:r>
            <a:r>
              <a:rPr lang="en-US" sz="4800" dirty="0"/>
              <a:t>PEST </a:t>
            </a:r>
            <a:r>
              <a:rPr lang="ru-RU" sz="4800" dirty="0"/>
              <a:t>анализа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875" t="52778" r="33594" b="18055"/>
          <a:stretch/>
        </p:blipFill>
        <p:spPr>
          <a:xfrm>
            <a:off x="762000" y="1371600"/>
            <a:ext cx="11168742" cy="4114800"/>
          </a:xfrm>
          <a:prstGeom prst="rect">
            <a:avLst/>
          </a:prstGeom>
        </p:spPr>
      </p:pic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31 октября 2022</a:t>
            </a:r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Лекция 8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64A8CE-E2A4-42CA-AE9B-D50F243945DD}" type="slidenum">
              <a:rPr lang="en-US" altLang="ru-RU" smtClean="0"/>
              <a:pPr>
                <a:defRPr/>
              </a:pPr>
              <a:t>38</a:t>
            </a:fld>
            <a:endParaRPr lang="en-US" altLang="ru-RU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028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en-US" dirty="0">
                <a:effectLst/>
              </a:rPr>
              <a:t>PEST</a:t>
            </a:r>
            <a:r>
              <a:rPr lang="ru-RU" dirty="0">
                <a:effectLst/>
              </a:rPr>
              <a:t>-</a:t>
            </a:r>
            <a:r>
              <a:rPr lang="en-US" dirty="0">
                <a:effectLst/>
              </a:rPr>
              <a:t> </a:t>
            </a:r>
            <a:r>
              <a:rPr lang="ru-RU" dirty="0">
                <a:effectLst/>
              </a:rPr>
              <a:t>анализа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SzPct val="100000"/>
              <a:buFont typeface="+mj-lt"/>
              <a:buAutoNum type="arabicPeriod"/>
            </a:pPr>
            <a:r>
              <a:rPr lang="ru-RU" dirty="0"/>
              <a:t>Определение факторов, которые могут оказать влияние на продажи и прибыль компании.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ru-RU" dirty="0"/>
              <a:t>Сбор информации по динамике и характеру изменения каждого фактора.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ru-RU" dirty="0"/>
              <a:t>Анализ значимости и степени влияния каждого фактора.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ru-RU" dirty="0"/>
              <a:t>Составление сводной таблицы PEST анализа.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31 октября 2022</a:t>
            </a:r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Лекция 8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64A8CE-E2A4-42CA-AE9B-D50F243945DD}" type="slidenum">
              <a:rPr lang="en-US" altLang="ru-RU" smtClean="0"/>
              <a:pPr>
                <a:defRPr/>
              </a:pPr>
              <a:t>39</a:t>
            </a:fld>
            <a:endParaRPr lang="en-US" altLang="ru-RU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843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Кейс(емкость </a:t>
            </a:r>
            <a:r>
              <a:rPr lang="ru-RU"/>
              <a:t>рынка);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10 октября 2022</a:t>
            </a:r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Лекция 5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C281A8-6CC3-4870-A380-2653C48A5BB1}" type="slidenum">
              <a:rPr lang="en-US" altLang="ru-RU" smtClean="0"/>
              <a:pPr>
                <a:defRPr/>
              </a:pPr>
              <a:t>4</a:t>
            </a:fld>
            <a:endParaRPr lang="en-US" altLang="ru-RU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380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Шаг первый: определяем факторы для анализа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" y="1981200"/>
            <a:ext cx="8839200" cy="2514600"/>
          </a:xfrm>
        </p:spPr>
        <p:txBody>
          <a:bodyPr/>
          <a:lstStyle/>
          <a:p>
            <a:pPr algn="just"/>
            <a:r>
              <a:rPr lang="ru-RU" dirty="0"/>
              <a:t>Первым шагом составьте перечень факторов, которые могут повлиять на продажи и прибыль компании в долгосрочной перспективе (3-5 лет). Разбейте эти факторы на 4 группы: политические, экономические, социально-культурные и технологические.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31 октября 2022</a:t>
            </a:r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Лекция 8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64A8CE-E2A4-42CA-AE9B-D50F243945DD}" type="slidenum">
              <a:rPr lang="en-US" altLang="ru-RU" smtClean="0"/>
              <a:pPr>
                <a:defRPr/>
              </a:pPr>
              <a:t>40</a:t>
            </a:fld>
            <a:endParaRPr lang="en-US" altLang="ru-RU">
              <a:solidFill>
                <a:schemeClr val="tx2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174999"/>
            <a:ext cx="2676525" cy="514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272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(P) POLITICAL — политические факторы внешней среды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31 октября 2022</a:t>
            </a:r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Лекция 8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64A8CE-E2A4-42CA-AE9B-D50F243945DD}" type="slidenum">
              <a:rPr lang="en-US" altLang="ru-RU" smtClean="0"/>
              <a:pPr>
                <a:defRPr/>
              </a:pPr>
              <a:t>41</a:t>
            </a:fld>
            <a:endParaRPr lang="en-US" altLang="ru-RU">
              <a:solidFill>
                <a:schemeClr val="tx2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l="22083" t="30862" r="44584" b="27728"/>
          <a:stretch/>
        </p:blipFill>
        <p:spPr>
          <a:xfrm>
            <a:off x="2286000" y="1200150"/>
            <a:ext cx="7239000" cy="50673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745781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effectLst/>
              </a:rPr>
              <a:t>(E) ECONOMICAL — экономические факторы внешней среды</a:t>
            </a:r>
            <a:endParaRPr lang="ru-RU" sz="3600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190" t="31115" r="53852" b="37501"/>
          <a:stretch/>
        </p:blipFill>
        <p:spPr>
          <a:xfrm>
            <a:off x="2819399" y="1371600"/>
            <a:ext cx="5791201" cy="4267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31 октября 2022</a:t>
            </a:r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Лекция 8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64A8CE-E2A4-42CA-AE9B-D50F243945DD}" type="slidenum">
              <a:rPr lang="en-US" altLang="ru-RU" smtClean="0"/>
              <a:pPr>
                <a:defRPr/>
              </a:pPr>
              <a:t>42</a:t>
            </a:fld>
            <a:endParaRPr lang="en-US" altLang="ru-RU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7050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(S) SOCIO-CULTURAL — социально-культурные факторы внешней среды</a:t>
            </a:r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875" t="22222" r="51562" b="33333"/>
          <a:stretch/>
        </p:blipFill>
        <p:spPr>
          <a:xfrm>
            <a:off x="3124200" y="1259541"/>
            <a:ext cx="5257800" cy="494851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31 октября 2022</a:t>
            </a:r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Лекция 8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64A8CE-E2A4-42CA-AE9B-D50F243945DD}" type="slidenum">
              <a:rPr lang="en-US" altLang="ru-RU" smtClean="0"/>
              <a:pPr>
                <a:defRPr/>
              </a:pPr>
              <a:t>43</a:t>
            </a:fld>
            <a:endParaRPr lang="en-US" altLang="ru-RU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5012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(T) TECHNOLOGICAL — технологические факторы внешней среды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390" t="34722" r="51562" b="44002"/>
          <a:stretch/>
        </p:blipFill>
        <p:spPr>
          <a:xfrm>
            <a:off x="2590800" y="1676400"/>
            <a:ext cx="7462837" cy="3429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31 октября 2022</a:t>
            </a:r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Лекция 8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64A8CE-E2A4-42CA-AE9B-D50F243945DD}" type="slidenum">
              <a:rPr lang="en-US" altLang="ru-RU" smtClean="0"/>
              <a:pPr>
                <a:defRPr/>
              </a:pPr>
              <a:t>44</a:t>
            </a:fld>
            <a:endParaRPr lang="en-US" altLang="ru-RU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223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Шаг второй: определяем степень влияния факторов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990600"/>
            <a:ext cx="8458200" cy="5486400"/>
          </a:xfrm>
        </p:spPr>
        <p:txBody>
          <a:bodyPr/>
          <a:lstStyle/>
          <a:p>
            <a:pPr algn="just"/>
            <a:r>
              <a:rPr lang="ru-RU" dirty="0"/>
              <a:t>После того, как все факторы, способные оказать влияние на продажи и прибыль компании выбраны, необходимо оценить силу влияния каждого фактора. Сила влияния фактора оценивается по шкале от 1 до 3, где:</a:t>
            </a:r>
          </a:p>
          <a:p>
            <a:pPr lvl="1" algn="just"/>
            <a:r>
              <a:rPr lang="ru-RU" dirty="0"/>
              <a:t>1 — влияние фактора мало, любое изменение фактора практически не влияет на деятельность компании</a:t>
            </a:r>
          </a:p>
          <a:p>
            <a:pPr lvl="1" algn="just"/>
            <a:r>
              <a:rPr lang="ru-RU" dirty="0"/>
              <a:t>2 — только значимое изменение фактора влияют на продажи и прибыль компании</a:t>
            </a:r>
          </a:p>
          <a:p>
            <a:pPr lvl="1" algn="just"/>
            <a:r>
              <a:rPr lang="ru-RU" dirty="0"/>
              <a:t>3 — влияние фактора высоко, любые колебания вызывают значимые изменения в продажах и прибыли компании</a:t>
            </a:r>
          </a:p>
          <a:p>
            <a:pPr algn="just"/>
            <a:r>
              <a:rPr lang="ru-RU" u="sng" dirty="0"/>
              <a:t>ОБРАТИТЕ ВНИМАНИЕ!</a:t>
            </a:r>
            <a:r>
              <a:rPr lang="ru-RU" dirty="0"/>
              <a:t> Факторы, которые совсем не влияют на деятельность компании, просто не включаются в таблицу. Оценка силы влияния фактора — это субъективная экспертная оценка.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31 октября 2022</a:t>
            </a:r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Лекция 8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64A8CE-E2A4-42CA-AE9B-D50F243945DD}" type="slidenum">
              <a:rPr lang="en-US" altLang="ru-RU" smtClean="0"/>
              <a:pPr>
                <a:defRPr/>
              </a:pPr>
              <a:t>45</a:t>
            </a:fld>
            <a:endParaRPr lang="en-US" altLang="ru-RU">
              <a:solidFill>
                <a:schemeClr val="tx2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400" y="1167442"/>
            <a:ext cx="2761957" cy="508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0906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>
                <a:effectLst/>
              </a:rPr>
              <a:t>Шаг третий: проводим оценку вероятности изменения фактора</a:t>
            </a:r>
            <a:endParaRPr lang="ru-RU" sz="7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4462" y="1143000"/>
            <a:ext cx="5867400" cy="4800600"/>
          </a:xfrm>
        </p:spPr>
        <p:txBody>
          <a:bodyPr/>
          <a:lstStyle/>
          <a:p>
            <a:pPr algn="just"/>
            <a:r>
              <a:rPr lang="ru-RU" dirty="0"/>
              <a:t>Вероятность колебаний оценивается по 5-ти бальной шкале, </a:t>
            </a:r>
            <a:r>
              <a:rPr lang="ru-RU" b="1" dirty="0"/>
              <a:t>где 1 означает минимальную вероятность изменения фактора внешней среды, а 5 — максимальную вероятность. </a:t>
            </a:r>
          </a:p>
          <a:p>
            <a:pPr algn="just"/>
            <a:r>
              <a:rPr lang="ru-RU" dirty="0"/>
              <a:t>Оценку лучше проводить </a:t>
            </a:r>
            <a:r>
              <a:rPr lang="ru-RU" u="sng" dirty="0"/>
              <a:t>не индивид</a:t>
            </a:r>
            <a:r>
              <a:rPr lang="ru-RU" dirty="0"/>
              <a:t>уально, а среди круга людей, имеющих определенный опыт работы в отрасли и экспертизу в любом из направлений работы.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Где ошибка в примере ???????????????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31 октября 2022</a:t>
            </a:r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Лекция 8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64A8CE-E2A4-42CA-AE9B-D50F243945DD}" type="slidenum">
              <a:rPr lang="en-US" altLang="ru-RU" smtClean="0"/>
              <a:pPr>
                <a:defRPr/>
              </a:pPr>
              <a:t>46</a:t>
            </a:fld>
            <a:endParaRPr lang="en-US" altLang="ru-RU">
              <a:solidFill>
                <a:schemeClr val="tx2"/>
              </a:solidFill>
            </a:endParaRPr>
          </a:p>
        </p:txBody>
      </p:sp>
      <p:pic>
        <p:nvPicPr>
          <p:cNvPr id="1026" name="Picture 2" descr="pest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295400"/>
            <a:ext cx="5120400" cy="4199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273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>
                <a:effectLst/>
              </a:rPr>
              <a:t>Шаг четвертый: оценка реальной значимости факторов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Реальная значимость позволяет оценить, насколько компании следует обращать внимание и контролировать фактор изменения внешний среды, и рассчитывается как вероятность изменения фактора, взвешенная на силу влияния этого фактора на деятельность компании.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31 октября 2022</a:t>
            </a:r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Лекция 8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64A8CE-E2A4-42CA-AE9B-D50F243945DD}" type="slidenum">
              <a:rPr lang="en-US" altLang="ru-RU" smtClean="0"/>
              <a:pPr>
                <a:defRPr/>
              </a:pPr>
              <a:t>47</a:t>
            </a:fld>
            <a:endParaRPr lang="en-US" altLang="ru-RU">
              <a:solidFill>
                <a:schemeClr val="tx2"/>
              </a:solidFill>
            </a:endParaRPr>
          </a:p>
        </p:txBody>
      </p:sp>
      <p:pic>
        <p:nvPicPr>
          <p:cNvPr id="2050" name="Picture 2" descr="pest-new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590800"/>
            <a:ext cx="5505450" cy="376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2829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900" dirty="0"/>
              <a:t>Шаг пятый: составление сводной таблицы PEST анализа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990600"/>
            <a:ext cx="6248400" cy="5486400"/>
          </a:xfrm>
        </p:spPr>
        <p:txBody>
          <a:bodyPr/>
          <a:lstStyle/>
          <a:p>
            <a:pPr algn="just"/>
            <a:r>
              <a:rPr lang="ru-RU" sz="2200" dirty="0"/>
              <a:t>Завершающим шагом анализа является приведение всех расчетов в матричный вид. Все факторы в порядке убывания своей важности размещаются в следующей таблице:</a:t>
            </a:r>
          </a:p>
          <a:p>
            <a:pPr algn="just"/>
            <a:endParaRPr lang="ru-RU" sz="2200" dirty="0"/>
          </a:p>
          <a:p>
            <a:pPr algn="just"/>
            <a:r>
              <a:rPr lang="ru-RU" sz="2100" dirty="0"/>
              <a:t>Таблица PEST анализа — промежуточный вариант. Для того, чтобы завершить анализ, необходимо сделать выводы: по каждому фактору прописать воздействие фактора на отрасль, на компанию и спланировать программы, которые необходимо провести, чтобы снизить негативное влияние фактора и максимально использовать положительное влияние фактора на деятельность компании.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31 октября 2022</a:t>
            </a:r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Лекция 8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64A8CE-E2A4-42CA-AE9B-D50F243945DD}" type="slidenum">
              <a:rPr lang="en-US" altLang="ru-RU" smtClean="0"/>
              <a:pPr>
                <a:defRPr/>
              </a:pPr>
              <a:t>48</a:t>
            </a:fld>
            <a:endParaRPr lang="en-US" altLang="ru-RU">
              <a:solidFill>
                <a:schemeClr val="tx2"/>
              </a:solidFill>
            </a:endParaRPr>
          </a:p>
        </p:txBody>
      </p:sp>
      <p:pic>
        <p:nvPicPr>
          <p:cNvPr id="3074" name="Picture 2" descr="pest-ne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070367"/>
            <a:ext cx="495300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est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228051"/>
            <a:ext cx="5455274" cy="276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272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781300"/>
            <a:ext cx="54864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Виды ёмкости рынка</a:t>
            </a:r>
            <a:endParaRPr lang="ru-RU" dirty="0"/>
          </a:p>
        </p:txBody>
      </p:sp>
      <p:sp>
        <p:nvSpPr>
          <p:cNvPr id="44036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ru-RU" altLang="ru-RU" sz="1400"/>
              <a:t>3 октября 2023</a:t>
            </a:r>
            <a:endParaRPr lang="en-US" altLang="ru-RU" sz="1400"/>
          </a:p>
        </p:txBody>
      </p:sp>
      <p:sp>
        <p:nvSpPr>
          <p:cNvPr id="44037" name="Нижний колонтитул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ru-RU" altLang="ru-RU" sz="1400"/>
              <a:t>Лекция 5</a:t>
            </a:r>
            <a:endParaRPr lang="en-US" altLang="ru-RU" sz="1400"/>
          </a:p>
        </p:txBody>
      </p:sp>
      <p:sp>
        <p:nvSpPr>
          <p:cNvPr id="44038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A98458D-21F2-4053-9E72-04BFC61AB1B9}" type="slidenum">
              <a:rPr lang="en-US" altLang="ru-RU" sz="1400" smtClean="0"/>
              <a:pPr/>
              <a:t>5</a:t>
            </a:fld>
            <a:endParaRPr lang="en-US" altLang="ru-RU" sz="1400">
              <a:solidFill>
                <a:schemeClr val="tx2"/>
              </a:solidFill>
            </a:endParaRPr>
          </a:p>
        </p:txBody>
      </p:sp>
      <p:pic>
        <p:nvPicPr>
          <p:cNvPr id="44039" name="Picture 2" descr="http://dnevnikmalysha.ru/photos/kak-opredelit-emkost-rynka-sbyta-odejdy-85551-large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1219200"/>
            <a:ext cx="6583363" cy="3048000"/>
          </a:xfrm>
          <a:noFill/>
        </p:spPr>
      </p:pic>
    </p:spTree>
    <p:extLst>
      <p:ext uri="{BB962C8B-B14F-4D97-AF65-F5344CB8AC3E}">
        <p14:creationId xmlns:p14="http://schemas.microsoft.com/office/powerpoint/2010/main" val="1687422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z="3600" dirty="0"/>
              <a:t>Откуда брать данные для расчета емкости рынка IT продуктов и услуг?</a:t>
            </a:r>
            <a:endParaRPr lang="ru-RU" dirty="0"/>
          </a:p>
        </p:txBody>
      </p:sp>
      <p:sp>
        <p:nvSpPr>
          <p:cNvPr id="69635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/>
              <a:t>Готовые исследования аналитических агентств.</a:t>
            </a:r>
          </a:p>
          <a:p>
            <a:r>
              <a:rPr lang="ru-RU" altLang="ru-RU"/>
              <a:t>Статистические данные от агентств и государственных органов.</a:t>
            </a:r>
          </a:p>
          <a:p>
            <a:r>
              <a:rPr lang="ru-RU" altLang="ru-RU"/>
              <a:t>Поисковые запросы в </a:t>
            </a:r>
            <a:r>
              <a:rPr lang="ru-RU" altLang="ru-RU">
                <a:hlinkClick r:id="rId2"/>
              </a:rPr>
              <a:t>Яндексе</a:t>
            </a:r>
            <a:r>
              <a:rPr lang="ru-RU" altLang="ru-RU"/>
              <a:t> и </a:t>
            </a:r>
            <a:r>
              <a:rPr lang="ru-RU" altLang="ru-RU">
                <a:hlinkClick r:id="rId3"/>
              </a:rPr>
              <a:t>Google</a:t>
            </a:r>
            <a:r>
              <a:rPr lang="ru-RU" altLang="ru-RU"/>
              <a:t> (примерно 20% от целевых запросов со словом “купить” отражает объем рынка, и около 1-2% из них могут быть конвертированы в покупателей).</a:t>
            </a:r>
          </a:p>
          <a:p>
            <a:r>
              <a:rPr lang="ru-RU" altLang="ru-RU">
                <a:hlinkClick r:id="rId4"/>
              </a:rPr>
              <a:t>Google Trends</a:t>
            </a:r>
            <a:r>
              <a:rPr lang="ru-RU" altLang="ru-RU"/>
              <a:t> позволяет проанализировать динамику интереса к продукту или услуге.</a:t>
            </a:r>
          </a:p>
          <a:p>
            <a:r>
              <a:rPr lang="ru-RU" altLang="ru-RU"/>
              <a:t>Опрос экспертов позволяет ориентировочно оценить гипотезы, отражающие поведение покупателей.</a:t>
            </a:r>
          </a:p>
        </p:txBody>
      </p:sp>
      <p:sp>
        <p:nvSpPr>
          <p:cNvPr id="69636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ru-RU" altLang="ru-RU" sz="1400"/>
              <a:t>3 октября 2023</a:t>
            </a:r>
            <a:endParaRPr lang="en-US" altLang="ru-RU" sz="1400"/>
          </a:p>
        </p:txBody>
      </p:sp>
      <p:sp>
        <p:nvSpPr>
          <p:cNvPr id="69637" name="Нижний колонтитул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ru-RU" altLang="ru-RU" sz="1400"/>
              <a:t>Лекция 5</a:t>
            </a:r>
            <a:endParaRPr lang="en-US" altLang="ru-RU" sz="1400"/>
          </a:p>
        </p:txBody>
      </p:sp>
      <p:sp>
        <p:nvSpPr>
          <p:cNvPr id="69638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6F6800C-0B29-469F-BFF0-77D1AB639042}" type="slidenum">
              <a:rPr lang="en-US" altLang="ru-RU" sz="1400" smtClean="0"/>
              <a:pPr/>
              <a:t>6</a:t>
            </a:fld>
            <a:endParaRPr lang="en-US" altLang="ru-RU" sz="14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130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z="3600" dirty="0"/>
              <a:t>Откуда брать данные для расчета емкости рынка IT продуктов и услуг?</a:t>
            </a:r>
            <a:endParaRPr lang="ru-RU" dirty="0"/>
          </a:p>
        </p:txBody>
      </p:sp>
      <p:sp>
        <p:nvSpPr>
          <p:cNvPr id="70659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/>
              <a:t>Использование кабинетов таргетированной рекламы социальных сетей VK, FB, Youtube. В настройках можно выбрать целевую аудиторию по интересам и геолокации и оценить ее объем.</a:t>
            </a:r>
          </a:p>
          <a:p>
            <a:r>
              <a:rPr lang="ru-RU" altLang="ru-RU"/>
              <a:t>LinkedIn для сектора b2b позволяет отфильтровать компании и специалистов по ключевым словам и геолокации.</a:t>
            </a:r>
          </a:p>
          <a:p>
            <a:r>
              <a:rPr lang="ru-RU" altLang="ru-RU"/>
              <a:t>Различные онлайн сервисы, анализирующие веб-приложения, мобильные приложения и тд.</a:t>
            </a:r>
          </a:p>
          <a:p>
            <a:r>
              <a:rPr lang="ru-RU" altLang="ru-RU"/>
              <a:t>Различные агрегаторы и маркетплейсы, размещающие продукты и услуги.</a:t>
            </a:r>
          </a:p>
          <a:p>
            <a:r>
              <a:rPr lang="ru-RU" altLang="ru-RU"/>
              <a:t>Платформы, где размещаются вакансии.</a:t>
            </a:r>
          </a:p>
          <a:p>
            <a:endParaRPr lang="ru-RU" altLang="ru-RU"/>
          </a:p>
        </p:txBody>
      </p:sp>
      <p:sp>
        <p:nvSpPr>
          <p:cNvPr id="70660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ru-RU" altLang="ru-RU" sz="1400"/>
              <a:t>3 октября 2023</a:t>
            </a:r>
            <a:endParaRPr lang="en-US" altLang="ru-RU" sz="1400"/>
          </a:p>
        </p:txBody>
      </p:sp>
      <p:sp>
        <p:nvSpPr>
          <p:cNvPr id="70661" name="Нижний колонтитул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ru-RU" altLang="ru-RU" sz="1400"/>
              <a:t>Лекция 5</a:t>
            </a:r>
            <a:endParaRPr lang="en-US" altLang="ru-RU" sz="1400"/>
          </a:p>
        </p:txBody>
      </p:sp>
      <p:sp>
        <p:nvSpPr>
          <p:cNvPr id="70662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F096C2D-751E-4BB5-B215-B1B1B35ED211}" type="slidenum">
              <a:rPr lang="en-US" altLang="ru-RU" sz="1400" smtClean="0"/>
              <a:pPr/>
              <a:t>7</a:t>
            </a:fld>
            <a:endParaRPr lang="en-US" altLang="ru-RU" sz="14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269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z="3600" dirty="0"/>
              <a:t>Алгоритм расчета ёмкости рынка. Кейс: приложение для изучения английского языка для школьников</a:t>
            </a:r>
          </a:p>
        </p:txBody>
      </p:sp>
      <p:sp>
        <p:nvSpPr>
          <p:cNvPr id="7168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/>
              <a:t>Онлайн-школа английского языка хочет запустить приложение-игру для изучения школьниками английского языка. </a:t>
            </a:r>
          </a:p>
          <a:p>
            <a:r>
              <a:rPr lang="ru-RU" altLang="ru-RU"/>
              <a:t>Требуется оценить потенциальный спрос на такое приложение – возможное количество установок. </a:t>
            </a:r>
          </a:p>
          <a:p>
            <a:r>
              <a:rPr lang="ru-RU" altLang="ru-RU"/>
              <a:t>Параллельно школа будет тестировать удобные способы оплаты и определять эластичность цены в Сustdev интервью и опросах пользователей. </a:t>
            </a:r>
          </a:p>
        </p:txBody>
      </p:sp>
      <p:sp>
        <p:nvSpPr>
          <p:cNvPr id="71684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ru-RU" altLang="ru-RU" sz="1400"/>
              <a:t>3 октября 2023</a:t>
            </a:r>
            <a:endParaRPr lang="en-US" altLang="ru-RU" sz="1400"/>
          </a:p>
        </p:txBody>
      </p:sp>
      <p:sp>
        <p:nvSpPr>
          <p:cNvPr id="71685" name="Нижний колонтитул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ru-RU" altLang="ru-RU" sz="1400"/>
              <a:t>Лекция 5</a:t>
            </a:r>
            <a:endParaRPr lang="en-US" altLang="ru-RU" sz="1400"/>
          </a:p>
        </p:txBody>
      </p:sp>
      <p:sp>
        <p:nvSpPr>
          <p:cNvPr id="71686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EE0BE3E-91DF-4031-8409-8C58581BC6D0}" type="slidenum">
              <a:rPr lang="en-US" altLang="ru-RU" sz="1400" smtClean="0"/>
              <a:pPr/>
              <a:t>8</a:t>
            </a:fld>
            <a:endParaRPr lang="en-US" altLang="ru-RU" sz="14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801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24" r="23586"/>
          <a:stretch>
            <a:fillRect/>
          </a:stretch>
        </p:blipFill>
        <p:spPr bwMode="auto">
          <a:xfrm>
            <a:off x="457200" y="1216025"/>
            <a:ext cx="4724400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z="3600" dirty="0"/>
              <a:t>Алгоритм расчета ёмкости рынка. Кейс: приложение для изучения английского языка для школьников</a:t>
            </a:r>
          </a:p>
        </p:txBody>
      </p:sp>
      <p:sp>
        <p:nvSpPr>
          <p:cNvPr id="72708" name="Объект 2"/>
          <p:cNvSpPr>
            <a:spLocks noGrp="1"/>
          </p:cNvSpPr>
          <p:nvPr>
            <p:ph idx="1"/>
          </p:nvPr>
        </p:nvSpPr>
        <p:spPr>
          <a:xfrm>
            <a:off x="5597525" y="1181100"/>
            <a:ext cx="6629400" cy="5486400"/>
          </a:xfrm>
        </p:spPr>
        <p:txBody>
          <a:bodyPr/>
          <a:lstStyle/>
          <a:p>
            <a:r>
              <a:rPr lang="ru-RU" altLang="ru-RU"/>
              <a:t> Перед тем как приступить к анализу, зафиксируем задачу и основные параметры для ее исполнения. Для этого мы рекомендуем четко ответить на вопросы:</a:t>
            </a:r>
          </a:p>
        </p:txBody>
      </p:sp>
      <p:sp>
        <p:nvSpPr>
          <p:cNvPr id="72709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ru-RU" altLang="ru-RU" sz="1400"/>
              <a:t>3 октября 2023</a:t>
            </a:r>
            <a:endParaRPr lang="en-US" altLang="ru-RU" sz="1400"/>
          </a:p>
        </p:txBody>
      </p:sp>
      <p:sp>
        <p:nvSpPr>
          <p:cNvPr id="72710" name="Нижний колонтитул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ru-RU" altLang="ru-RU" sz="1400"/>
              <a:t>Лекция 5</a:t>
            </a:r>
            <a:endParaRPr lang="en-US" altLang="ru-RU" sz="1400"/>
          </a:p>
        </p:txBody>
      </p:sp>
      <p:sp>
        <p:nvSpPr>
          <p:cNvPr id="72711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2FE48F9-8A54-4532-B601-9BC23513E7F3}" type="slidenum">
              <a:rPr lang="en-US" altLang="ru-RU" sz="1400" smtClean="0"/>
              <a:pPr/>
              <a:t>9</a:t>
            </a:fld>
            <a:endParaRPr lang="en-US" altLang="ru-RU" sz="14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88620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36" charset="0"/>
            <a:ea typeface="ＭＳ Ｐゴシック" pitchFamily="36" charset="-128"/>
            <a:cs typeface="ＭＳ Ｐゴシック" pitchFamily="3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36" charset="0"/>
            <a:ea typeface="ＭＳ Ｐゴシック" pitchFamily="36" charset="-128"/>
            <a:cs typeface="ＭＳ Ｐゴシック" pitchFamily="36" charset="-128"/>
          </a:defRPr>
        </a:defPPr>
      </a:lstStyle>
    </a:lnDef>
  </a:objectDefaults>
  <a:extraClrSchemeLst>
    <a:extraClrScheme>
      <a:clrScheme name="Presentation1 1">
        <a:dk1>
          <a:srgbClr val="000000"/>
        </a:dk1>
        <a:lt1>
          <a:srgbClr val="B3D1F0"/>
        </a:lt1>
        <a:dk2>
          <a:srgbClr val="1822CD"/>
        </a:dk2>
        <a:lt2>
          <a:srgbClr val="000000"/>
        </a:lt2>
        <a:accent1>
          <a:srgbClr val="3568C7"/>
        </a:accent1>
        <a:accent2>
          <a:srgbClr val="F06157"/>
        </a:accent2>
        <a:accent3>
          <a:srgbClr val="D6E5F6"/>
        </a:accent3>
        <a:accent4>
          <a:srgbClr val="000000"/>
        </a:accent4>
        <a:accent5>
          <a:srgbClr val="AEB9E0"/>
        </a:accent5>
        <a:accent6>
          <a:srgbClr val="D9574E"/>
        </a:accent6>
        <a:hlink>
          <a:srgbClr val="FF9218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2">
        <a:dk1>
          <a:srgbClr val="000000"/>
        </a:dk1>
        <a:lt1>
          <a:srgbClr val="DCD1EB"/>
        </a:lt1>
        <a:dk2>
          <a:srgbClr val="6C18B0"/>
        </a:dk2>
        <a:lt2>
          <a:srgbClr val="000000"/>
        </a:lt2>
        <a:accent1>
          <a:srgbClr val="9968CC"/>
        </a:accent1>
        <a:accent2>
          <a:srgbClr val="FFAF18"/>
        </a:accent2>
        <a:accent3>
          <a:srgbClr val="EBE5F3"/>
        </a:accent3>
        <a:accent4>
          <a:srgbClr val="000000"/>
        </a:accent4>
        <a:accent5>
          <a:srgbClr val="CAB9E2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3">
        <a:dk1>
          <a:srgbClr val="000000"/>
        </a:dk1>
        <a:lt1>
          <a:srgbClr val="EECAE1"/>
        </a:lt1>
        <a:dk2>
          <a:srgbClr val="DC54AD"/>
        </a:dk2>
        <a:lt2>
          <a:srgbClr val="000000"/>
        </a:lt2>
        <a:accent1>
          <a:srgbClr val="DC359C"/>
        </a:accent1>
        <a:accent2>
          <a:srgbClr val="FFAF18"/>
        </a:accent2>
        <a:accent3>
          <a:srgbClr val="F5E1EE"/>
        </a:accent3>
        <a:accent4>
          <a:srgbClr val="000000"/>
        </a:accent4>
        <a:accent5>
          <a:srgbClr val="EBAECB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4">
        <a:dk1>
          <a:srgbClr val="000000"/>
        </a:dk1>
        <a:lt1>
          <a:srgbClr val="D7E6C5"/>
        </a:lt1>
        <a:dk2>
          <a:srgbClr val="2F8B20"/>
        </a:dk2>
        <a:lt2>
          <a:srgbClr val="000000"/>
        </a:lt2>
        <a:accent1>
          <a:srgbClr val="7ABA05"/>
        </a:accent1>
        <a:accent2>
          <a:srgbClr val="FFAF18"/>
        </a:accent2>
        <a:accent3>
          <a:srgbClr val="E8F0DF"/>
        </a:accent3>
        <a:accent4>
          <a:srgbClr val="000000"/>
        </a:accent4>
        <a:accent5>
          <a:srgbClr val="BED9AA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5">
        <a:dk1>
          <a:srgbClr val="000000"/>
        </a:dk1>
        <a:lt1>
          <a:srgbClr val="F8D1A8"/>
        </a:lt1>
        <a:dk2>
          <a:srgbClr val="FF9218"/>
        </a:dk2>
        <a:lt2>
          <a:srgbClr val="000000"/>
        </a:lt2>
        <a:accent1>
          <a:srgbClr val="FFAF18"/>
        </a:accent1>
        <a:accent2>
          <a:srgbClr val="F06157"/>
        </a:accent2>
        <a:accent3>
          <a:srgbClr val="FBE5D1"/>
        </a:accent3>
        <a:accent4>
          <a:srgbClr val="000000"/>
        </a:accent4>
        <a:accent5>
          <a:srgbClr val="FFD4AB"/>
        </a:accent5>
        <a:accent6>
          <a:srgbClr val="D9574E"/>
        </a:accent6>
        <a:hlink>
          <a:srgbClr val="FF9218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6">
        <a:dk1>
          <a:srgbClr val="000000"/>
        </a:dk1>
        <a:lt1>
          <a:srgbClr val="CCCCCC"/>
        </a:lt1>
        <a:dk2>
          <a:srgbClr val="555555"/>
        </a:dk2>
        <a:lt2>
          <a:srgbClr val="000000"/>
        </a:lt2>
        <a:accent1>
          <a:srgbClr val="AAAAAA"/>
        </a:accent1>
        <a:accent2>
          <a:srgbClr val="888888"/>
        </a:accent2>
        <a:accent3>
          <a:srgbClr val="E2E2E2"/>
        </a:accent3>
        <a:accent4>
          <a:srgbClr val="000000"/>
        </a:accent4>
        <a:accent5>
          <a:srgbClr val="D2D2D2"/>
        </a:accent5>
        <a:accent6>
          <a:srgbClr val="7B7B7B"/>
        </a:accent6>
        <a:hlink>
          <a:srgbClr val="333333"/>
        </a:hlink>
        <a:folHlink>
          <a:srgbClr val="88888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6189</TotalTime>
  <Words>3038</Words>
  <Application>Microsoft Office PowerPoint</Application>
  <PresentationFormat>Широкоэкранный</PresentationFormat>
  <Paragraphs>422</Paragraphs>
  <Slides>48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48</vt:i4>
      </vt:variant>
    </vt:vector>
  </HeadingPairs>
  <TitlesOfParts>
    <vt:vector size="53" baseType="lpstr">
      <vt:lpstr>Arial</vt:lpstr>
      <vt:lpstr>Lucida Grande</vt:lpstr>
      <vt:lpstr>Times</vt:lpstr>
      <vt:lpstr>Wingdings</vt:lpstr>
      <vt:lpstr>Presentation1</vt:lpstr>
      <vt:lpstr>Заявка 5 – Документ №11</vt:lpstr>
      <vt:lpstr>Маркетинг</vt:lpstr>
      <vt:lpstr>Рынок</vt:lpstr>
      <vt:lpstr>План</vt:lpstr>
      <vt:lpstr>Виды ёмкости рынка</vt:lpstr>
      <vt:lpstr>Откуда брать данные для расчета емкости рынка IT продуктов и услуг?</vt:lpstr>
      <vt:lpstr>Откуда брать данные для расчета емкости рынка IT продуктов и услуг?</vt:lpstr>
      <vt:lpstr>Алгоритм расчета ёмкости рынка. Кейс: приложение для изучения английского языка для школьников</vt:lpstr>
      <vt:lpstr>Алгоритм расчета ёмкости рынка. Кейс: приложение для изучения английского языка для школьников</vt:lpstr>
      <vt:lpstr>Алгоритм расчета ёмкости рынка. Кейс: приложение для изучения английского языка для школьников</vt:lpstr>
      <vt:lpstr>Алгоритм расчета ёмкости рынка. Кейс: приложение для изучения английского языка для школьников</vt:lpstr>
      <vt:lpstr>Маркетинговая среда</vt:lpstr>
      <vt:lpstr>План лекции</vt:lpstr>
      <vt:lpstr>Понятие маркетинговой среды предприятия</vt:lpstr>
      <vt:lpstr>Понятие маркетинговой среды</vt:lpstr>
      <vt:lpstr>Факторы маркетинговой среды</vt:lpstr>
      <vt:lpstr>5 сил Портера</vt:lpstr>
      <vt:lpstr>5 сил Портера</vt:lpstr>
      <vt:lpstr>Суть концепции</vt:lpstr>
      <vt:lpstr>Потенциальные участники рынка</vt:lpstr>
      <vt:lpstr>Товары-заменители на рынке</vt:lpstr>
      <vt:lpstr>Сила поставщиков на рынке</vt:lpstr>
      <vt:lpstr>Сила потребителей на рынке</vt:lpstr>
      <vt:lpstr>Конкуренция между существующими компаниями на рынке</vt:lpstr>
      <vt:lpstr>Барьеры входа на рынок</vt:lpstr>
      <vt:lpstr>Классификация отраслей по уровню барьеров входа на рынок</vt:lpstr>
      <vt:lpstr>Классификация отраслей по уровню барьеров входа на рынок</vt:lpstr>
      <vt:lpstr>Виды барьеров входа - выхода</vt:lpstr>
      <vt:lpstr>Барьеры входа на ИТ-рынок</vt:lpstr>
      <vt:lpstr>Барьеры входа на ИТ-рынок</vt:lpstr>
      <vt:lpstr>Стратегии успеха</vt:lpstr>
      <vt:lpstr>Пример </vt:lpstr>
      <vt:lpstr>PEST- анализ</vt:lpstr>
      <vt:lpstr>PEST- анализ</vt:lpstr>
      <vt:lpstr>PEST- анализ</vt:lpstr>
      <vt:lpstr>Основные факторы PEST анализа</vt:lpstr>
      <vt:lpstr>Основные факторы PEST анализа</vt:lpstr>
      <vt:lpstr>Расширенные варианты PEST анализа</vt:lpstr>
      <vt:lpstr>Алгоритм PEST- анализа</vt:lpstr>
      <vt:lpstr>Шаг первый: определяем факторы для анализа</vt:lpstr>
      <vt:lpstr>(P) POLITICAL — политические факторы внешней среды</vt:lpstr>
      <vt:lpstr>(E) ECONOMICAL — экономические факторы внешней среды</vt:lpstr>
      <vt:lpstr>(S) SOCIO-CULTURAL — социально-культурные факторы внешней среды</vt:lpstr>
      <vt:lpstr>(T) TECHNOLOGICAL — технологические факторы внешней среды</vt:lpstr>
      <vt:lpstr>Шаг второй: определяем степень влияния факторов</vt:lpstr>
      <vt:lpstr>Шаг третий: проводим оценку вероятности изменения фактора</vt:lpstr>
      <vt:lpstr>Шаг четвертый: оценка реальной значимости факторов</vt:lpstr>
      <vt:lpstr>Шаг пятый: составление сводной таблицы PEST анализа</vt:lpstr>
    </vt:vector>
  </TitlesOfParts>
  <Company>DePaul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subject>SE 477: Software and Systems Project Management</dc:subject>
  <dc:creator>Dennis L. Mumaugh</dc:creator>
  <cp:lastModifiedBy>Полина</cp:lastModifiedBy>
  <cp:revision>407</cp:revision>
  <cp:lastPrinted>2019-09-05T09:31:39Z</cp:lastPrinted>
  <dcterms:created xsi:type="dcterms:W3CDTF">2014-09-16T18:36:47Z</dcterms:created>
  <dcterms:modified xsi:type="dcterms:W3CDTF">2023-11-20T11:31:29Z</dcterms:modified>
</cp:coreProperties>
</file>