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1A38C-A313-4346-AE74-E7E6B19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E3D7F8-320E-44E3-946A-E36F610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953F6-DB17-41B6-B34F-FA108F0B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323F-58FF-41C1-BCA7-AE9D76BD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529A-F5B8-4083-9435-F885895D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17F34-FD59-46EB-A5DC-52B22175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3DEEAC-050B-49E4-AFAF-C24E33BC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2BA9C-1F73-493A-B866-154C796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EC88A-F30A-4EE2-BD47-53092097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A1629-A5EA-49CA-A116-FB40527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BB3D3F-8406-4F8E-ACD9-2E7E68CC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77D1F2-DC8A-474D-A8A7-D663C009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52A7A-C2A7-43C4-9551-4138BFB0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23E5-7843-4D73-805A-C70025A0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7B1EC-C09A-41F9-A0DA-F48DF34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4438D-61DD-45E9-9856-F74C8EA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7DB06-F3F4-4D24-B5E3-007BF495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C81C0-8AD6-4D2A-B7DC-60BB1F7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EDB3B-4B87-492B-869B-2B18A38B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088A9-0010-400A-81D8-9C62448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8649C-BD3C-4092-B2EC-C0A182A0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946A5-BA33-455B-99DD-AC942296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E2CE6-396B-415D-88A4-26CDE29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BC061-147D-4AB8-8298-63ECF678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557FC-3704-4DEE-B9D0-B52FC51D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4A3D3-7428-4F99-8FA2-A68F679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BA47B-6E76-437E-9B46-94C20294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8392D7-1E73-437E-8A3F-CD1243AB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22E2A-B7B5-4170-A197-E75A03F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FFD39E-921B-4299-A118-C05E69A2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502EF-11E0-468D-A4EE-BFDF2F5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72FA-74A8-4A01-ADD4-C4A549C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D58C1-C0B6-4D76-8D39-89349656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2AAC9-0161-4E45-AE53-7E63F9FA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22BA7-6C9A-402C-BFEF-477E7F9E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535BC7-51E6-4C6E-9C0B-2BAA39BBF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0034EA-619D-44E8-B4EC-3893B00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09047-107D-4CE0-8985-AD5C2063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9B7B02-22B3-4125-B38E-EBBD6A22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5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31C02-C2D3-4CB6-A336-FF89B99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4D4827-1663-478C-9179-CD2C8BAE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3D78B-B4DD-46F0-9A73-6824649D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5FEDC4-6E77-41A2-9CD3-52350A8A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E53A8D-2DDE-441C-B840-2A2FD520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CFDD7-4C55-48F8-AA61-1E2C10A5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2799CF-0A36-431E-BED4-229A474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1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9794B-9D10-4C2A-B1E8-942E6D4C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55D2F-C713-46B6-BBFA-32F0BA0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D9CF0A-E330-4F5F-8843-B3BC25D4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6D600F-E4E0-43BD-A336-5215DB1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702F59-DB9D-4D5D-802D-E18E4385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8382BD-AFEF-47BF-BE98-86FCF062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69030-AF31-43D7-AFE6-3C5C300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460F5-5C7F-42E8-A2E1-A08B1662D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FA9C1-E5B7-4A4B-B27B-722311DE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58B2F-D963-45D7-A287-1FE84E7C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032B1-5982-4BBE-9EE2-2C6541C1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FEB56-67C0-4AB6-9041-14CC7ED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E48D-44E3-4D3E-AAA0-096BFD5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B3F6-1DD1-4F3E-BAA0-70F4203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9F76E-354A-47A1-BCBA-ACBC0343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4D0-B84C-4049-9748-A2EBB801E17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39745-F506-4988-897E-BCC1D244A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71F5B-7358-4527-9677-31CE7D8A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07AA-2899-4FE0-8133-36259E018D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D7A89-EC39-4273-8F11-AA91154E5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8-7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64257-3A61-4DCC-AF40-1D4F394F4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Красный панды – лучшие звери!</a:t>
            </a:r>
          </a:p>
          <a:p>
            <a:r>
              <a:rPr lang="ru-RU" sz="900" dirty="0"/>
              <a:t>Дышите, если согласны</a:t>
            </a:r>
          </a:p>
        </p:txBody>
      </p:sp>
    </p:spTree>
    <p:extLst>
      <p:ext uri="{BB962C8B-B14F-4D97-AF65-F5344CB8AC3E}">
        <p14:creationId xmlns:p14="http://schemas.microsoft.com/office/powerpoint/2010/main" val="25278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B56D-C647-41A3-AE2E-34C82DC6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1670B8-C840-4E44-B157-27006EDB5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4205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768F-B902-41CE-A652-B6D855EA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54183A-A410-4EBC-8AD4-6F492CDD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1" y="1825625"/>
            <a:ext cx="6568057" cy="4351338"/>
          </a:xfrm>
        </p:spPr>
      </p:pic>
    </p:spTree>
    <p:extLst>
      <p:ext uri="{BB962C8B-B14F-4D97-AF65-F5344CB8AC3E}">
        <p14:creationId xmlns:p14="http://schemas.microsoft.com/office/powerpoint/2010/main" val="41139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DFE-EDA1-4E53-8C8E-6FF0F6F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3507BB-34F8-4CEF-A6E2-5CA86A82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0919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2C6B-EBD4-459A-ADFA-23C80D9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Познавательные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1DC31-9BB1-4B92-A716-DFB35993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Существует ядовитое растение (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Oenanthe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crocata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), которое в момент смерти вызывает у его жертвы улыбку на лице.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природе существуют попугаи, которые охотятся на овец. Название у этих хищников –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Кеа</a:t>
            </a:r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В Антарктиде существует единственная река – Оникс, она течет всего 60 дней в году</a:t>
            </a:r>
          </a:p>
          <a:p>
            <a:r>
              <a:rPr lang="ru-RU" b="0" i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Среднее облако весит порядка 500 тонн, столько же весят 80 слонов.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466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Тема Office</vt:lpstr>
      <vt:lpstr>8-7</vt:lpstr>
      <vt:lpstr>Презентация PowerPoint</vt:lpstr>
      <vt:lpstr>Презентация PowerPoint</vt:lpstr>
      <vt:lpstr>Презентация PowerPoint</vt:lpstr>
      <vt:lpstr>Познавательные факты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8-1</dc:title>
  <dc:creator>1223</dc:creator>
  <cp:lastModifiedBy>1223</cp:lastModifiedBy>
  <cp:revision>4</cp:revision>
  <dcterms:created xsi:type="dcterms:W3CDTF">2023-11-20T09:05:06Z</dcterms:created>
  <dcterms:modified xsi:type="dcterms:W3CDTF">2023-11-20T11:02:55Z</dcterms:modified>
</cp:coreProperties>
</file>