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黑神话悟空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精选图像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1374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2085975"/>
            <a:ext cx="2686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9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1614487"/>
            <a:ext cx="24955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4484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Calibri</vt:lpstr>
      <vt:lpstr>WPS</vt:lpstr>
      <vt:lpstr>黑神话悟空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黑神话悟空</dc:title>
  <dc:creator/>
  <cp:lastModifiedBy>admin</cp:lastModifiedBy>
  <cp:revision>3</cp:revision>
  <dcterms:created xsi:type="dcterms:W3CDTF">2023-08-09T12:44:55Z</dcterms:created>
  <dcterms:modified xsi:type="dcterms:W3CDTF">2025-05-19T13:20:08Z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