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712F-159B-4092-9638-43FFC608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A8F97-3377-4234-A120-135F96FDD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54DAB-BED6-4BBD-8539-79E6836E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B3E7-8866-494F-A604-26CD82A535D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9B61A-EC5B-48E7-8167-82A81632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C409E-3DD6-4E63-861A-AE54D126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D01D-89FE-41F6-B9DC-53E325B39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8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F82B-C04C-45AD-8757-6A4D3EB3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7954-3068-4AB6-A205-F1132792F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AE1DA-1826-4A16-AB1A-14A0F13B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B3E7-8866-494F-A604-26CD82A535D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64201-68FF-4EE0-BDBE-5BD15ADB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C2DFA-B1EA-4FBE-926F-2CB2998A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D01D-89FE-41F6-B9DC-53E325B39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6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D819A6-9392-4541-8587-0B60475B1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70E09-5897-46D5-B42E-5E0A32521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8401B-AFCB-4023-BB26-2FC216B5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B3E7-8866-494F-A604-26CD82A535D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ED633-B875-4975-9923-3602B62A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3B739-FE71-4785-8C51-FE43205A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D01D-89FE-41F6-B9DC-53E325B39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6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52CA-DD64-4B16-8440-8737C51E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3EC8-46DD-4741-A02B-2ADEFACD1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C5E64-792F-496A-978C-49CB6B53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B3E7-8866-494F-A604-26CD82A535D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7583-703B-42FD-928D-21222560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1FD55-E3EE-46EE-8576-5A92AF31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D01D-89FE-41F6-B9DC-53E325B39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6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1562-0D94-47BF-81EC-0743AB7F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59571-D06F-478C-AF04-8C184576C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03B3C-BF8A-4EC8-802D-3B24DC4A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B3E7-8866-494F-A604-26CD82A535D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E4F52-24E8-48CA-9176-0B29131F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3934D-0F7E-4E2B-A95E-FCD60541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D01D-89FE-41F6-B9DC-53E325B39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6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E459-892E-4C59-83B2-E6129E84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E642E-D087-43F7-AF11-76AD37AA7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DB2B7-D2D6-4985-B2AF-7DDD88B54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E904-7470-436D-83C8-8B809B75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B3E7-8866-494F-A604-26CD82A535D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660DB-56D2-4D74-90DF-9C57D63F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4DE55-F80A-4E37-A94A-25797593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D01D-89FE-41F6-B9DC-53E325B39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E26B-EED7-43DE-91B0-CE2A0556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6F19D-2C41-4AA5-AA48-7FD39028C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2762F-BCE8-4509-BC18-9463DB1A3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42E710-18F9-4B2D-BEE8-40F96DDED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9F5D3-C1D4-40D7-BF75-4C8FAA9D8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FE311-413D-4B7A-8443-48BF81DF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B3E7-8866-494F-A604-26CD82A535D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A22DC-04FD-4CCC-97F9-38FEB5E3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642B7-E901-4B12-A7DB-A28368CC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D01D-89FE-41F6-B9DC-53E325B39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81B2-5429-477D-A281-EE4916D0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6AA16-3BA7-4819-AFED-CCE9CF8D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B3E7-8866-494F-A604-26CD82A535D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7FBEA-11EF-485C-AC55-68CEEB2C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3FFDD-C964-4621-B11A-ACB713CB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D01D-89FE-41F6-B9DC-53E325B39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1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64475-58F3-40B5-B52E-CFACF21A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B3E7-8866-494F-A604-26CD82A535D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2746D-C6A2-4BEE-A078-5344CD84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0DB59-0D7D-4214-BCA1-BA188397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D01D-89FE-41F6-B9DC-53E325B39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AD1F-1BF8-4FA7-90CF-A7A9F0EF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D6057-EFAA-499E-B419-163FE28F9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D4FCC-7C31-4747-926C-4532443E5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D3151-0DDF-4592-81A9-05AA79CA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B3E7-8866-494F-A604-26CD82A535D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539C4-B6B3-43AB-B15B-4CB31AC1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731DD-D742-467B-B19A-7AC34483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D01D-89FE-41F6-B9DC-53E325B39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9371-0CD2-42F7-A51B-EB15C7EF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DBAB2C-4D20-4245-906B-1128F4F92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589EF-B994-4514-AF61-EA34D5204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2C3C6-C95C-4D49-8701-9DA2E620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B3E7-8866-494F-A604-26CD82A535D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11E3C-53AA-4CC4-8F6A-C8CD3ACD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ED16-CE62-4DD1-9E6A-6923A750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D01D-89FE-41F6-B9DC-53E325B39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9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FEDC0-F452-468D-A5AF-C0E1A0CC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8ABD4-261A-4EB4-923D-552DE96E0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05A00-2B4A-4EEE-B390-5A33FF1D7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6B3E7-8866-494F-A604-26CD82A535D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7C45E-CB7D-4AD2-967F-CBCCFDDE7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58F45-574C-465B-A0D7-74A704A3E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DD01D-89FE-41F6-B9DC-53E325B39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3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E981-5812-4BD6-AAFE-F44BC2E7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  <a:gradFill flip="none" rotWithShape="1">
            <a:gsLst>
              <a:gs pos="0">
                <a:srgbClr val="800000"/>
              </a:gs>
              <a:gs pos="46000">
                <a:srgbClr val="680000"/>
              </a:gs>
              <a:gs pos="100000">
                <a:srgbClr val="C00000"/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58CF7-5FBC-4FA0-9E1A-78C2A5DB93DC}"/>
              </a:ext>
            </a:extLst>
          </p:cNvPr>
          <p:cNvSpPr txBox="1"/>
          <p:nvPr/>
        </p:nvSpPr>
        <p:spPr>
          <a:xfrm rot="10800000" flipV="1">
            <a:off x="0" y="-1728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  <a:t>THE ROBOTICS REVOLUTION: THE RPA HACKATHON IS COMING…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E78209-4527-4B39-A194-068165F43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434"/>
            <a:ext cx="3167270" cy="3167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764209-1F03-46D9-8424-0F4F4CAF750E}"/>
              </a:ext>
            </a:extLst>
          </p:cNvPr>
          <p:cNvSpPr txBox="1"/>
          <p:nvPr/>
        </p:nvSpPr>
        <p:spPr>
          <a:xfrm>
            <a:off x="2978306" y="829270"/>
            <a:ext cx="85908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More and more clients around the country are asking us about Robotic Process Automation (RPA). Sogeti and the Capgemini Group have years of experience in large-scale implementations and the RPA space is heating up quickly.</a:t>
            </a:r>
          </a:p>
          <a:p>
            <a:endParaRPr lang="en-US" sz="20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With RPA improving in its capabilities for automating business processes, the I&amp;D Team has decided it’s a great time to introduce software robotics and to conduct a Hackathon that should prove challenging and </a:t>
            </a:r>
            <a:r>
              <a:rPr lang="en-US" sz="2000" i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very </a:t>
            </a:r>
            <a:r>
              <a:rPr lang="en-US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interesting.</a:t>
            </a:r>
          </a:p>
        </p:txBody>
      </p:sp>
      <p:pic>
        <p:nvPicPr>
          <p:cNvPr id="1026" name="Picture 2" descr="Image result for sogeti logo">
            <a:extLst>
              <a:ext uri="{FF2B5EF4-FFF2-40B4-BE49-F238E27FC236}">
                <a16:creationId xmlns:a16="http://schemas.microsoft.com/office/drawing/2014/main" id="{3358D6D1-3E4E-4534-911B-D88B575DE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863" y="6311418"/>
            <a:ext cx="1858579" cy="39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B3DB8D-DE95-48C7-ADD4-86331AEB8954}"/>
              </a:ext>
            </a:extLst>
          </p:cNvPr>
          <p:cNvSpPr txBox="1"/>
          <p:nvPr/>
        </p:nvSpPr>
        <p:spPr>
          <a:xfrm>
            <a:off x="265045" y="3517591"/>
            <a:ext cx="11516138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Franklin Gothic Book" panose="020B0503020102020204" pitchFamily="34" charset="0"/>
              </a:rPr>
              <a:t>Join us for a presentation by Doug Ross, National Solutions Architect for RPA and AI. Doug will cover the following topics:</a:t>
            </a:r>
            <a:endParaRPr lang="en-US" sz="20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Franklin Gothic Book" panose="020B0503020102020204" pitchFamily="34" charset="0"/>
              </a:rPr>
              <a:t>What is RPA?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Franklin Gothic Book" panose="020B0503020102020204" pitchFamily="34" charset="0"/>
              </a:rPr>
              <a:t>How do large companies use RPA?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Franklin Gothic Book" panose="020B0503020102020204" pitchFamily="34" charset="0"/>
              </a:rPr>
              <a:t>What do you mean by an RPA Hackathon?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Franklin Gothic Book" panose="020B0503020102020204" pitchFamily="34" charset="0"/>
              </a:rPr>
              <a:t>What is the structure of the Hackathon challenge?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Franklin Gothic Book" panose="020B0503020102020204" pitchFamily="34" charset="0"/>
              </a:rPr>
              <a:t>Finally, what are the key dates of the Hackathon?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7700BF-744A-4DFE-8DC5-7F5778E052C5}"/>
              </a:ext>
            </a:extLst>
          </p:cNvPr>
          <p:cNvSpPr txBox="1"/>
          <p:nvPr/>
        </p:nvSpPr>
        <p:spPr>
          <a:xfrm rot="10800000" flipV="1">
            <a:off x="-2" y="6151078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>
                <a:solidFill>
                  <a:schemeClr val="bg1"/>
                </a:solidFill>
                <a:latin typeface="Agency FB" panose="020B0503020202020204" pitchFamily="34" charset="0"/>
              </a:rPr>
              <a:t>INTERESTED IN FINDING OUT MORE?  JUST HIT THE REPLY BUTTON</a:t>
            </a:r>
          </a:p>
        </p:txBody>
      </p:sp>
    </p:spTree>
    <p:extLst>
      <p:ext uri="{BB962C8B-B14F-4D97-AF65-F5344CB8AC3E}">
        <p14:creationId xmlns:p14="http://schemas.microsoft.com/office/powerpoint/2010/main" val="400981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</TotalTime>
  <Words>163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Franklin Gothic Book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Ross, Doug</dc:creator>
  <cp:lastModifiedBy>Ross, Doug</cp:lastModifiedBy>
  <cp:revision>28</cp:revision>
  <dcterms:created xsi:type="dcterms:W3CDTF">2018-01-07T21:38:36Z</dcterms:created>
  <dcterms:modified xsi:type="dcterms:W3CDTF">2018-01-11T18:44:36Z</dcterms:modified>
</cp:coreProperties>
</file>