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17AE-F026-47FA-B0B3-326845871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F1A64-D954-4494-B213-755ECE8A6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DB8F-2DF3-4E0F-B4F7-13F13C83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F0B3-9F74-4EDD-8D6D-FE13CB99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70A7-9D34-479A-8AFD-DB856D0F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B2E7-1711-49A8-9D08-996449C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537C-54B6-4343-A7FD-8CFAAF0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0CA-967E-4747-8636-2B8699E6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FA59-638D-49C6-8880-960F3967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41B9-3338-440C-87C0-CFC2DDFD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96614-FE5C-4BAE-982B-B3AD74342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1B05-656E-4D4E-8933-4F98B0775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2D46-E3CF-40CB-A040-D193DF02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6823-8425-4A33-B1E8-EDD095DE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9138-4FB8-4260-B680-A624C05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67A3-2CA3-45D7-B2BE-5ACA801D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FF43-72F0-47BB-A331-3B97B3F7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BB82-A169-40FF-8E68-3B1178B3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F75D-C747-4EDB-9F26-023C468D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9FF1-4ACB-44DB-8751-3885A281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0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0568-7014-460D-8CCD-328C9708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5AAF-90D7-4C52-9680-B8622F7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95AF-0677-48F5-9187-B0B51D91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7BEF-0FB3-46A2-988D-A342B618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2138-CB79-461B-824B-231624BB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C983-32B2-49F4-BF68-BC4CFD1A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04E5-B7F2-484D-AAFE-6DB124DB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4F98-B298-47EA-9E2C-D2F198DB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E08C4-F954-4CDD-A1B9-655E71B0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69F96-D428-42E3-9C30-C4EA3FD3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CE07C-5010-4E84-80D8-9E92557C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5685-9034-43BF-9D30-A0870C3D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7E5A-ACB7-4371-93C2-F03ED88B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7CF3-B77B-4091-95AB-6AD6A9E96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C19E-8FAA-49F1-A236-C83AD36D6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ACF96-96C7-4D3B-8364-509F7F5CE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5C1EA-1B7D-469B-BF53-C6A70E8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A57D-E453-49A6-B9EF-90CF2090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797F1-772B-4567-8F47-C05C178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CAE-651D-4D8F-A4C6-360F3678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081C6-93FF-416F-B402-0D2B6AE9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DB18F-F0C6-419F-A395-63744AE2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55E87-32B2-4726-8F2B-F7E64129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498F9-AB19-4625-BADD-259D874A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2D6E4-DB7D-483D-B635-AAD21317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25A73-7F21-48FD-ADDA-D184335A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6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11C6-2D3B-486F-835A-8597C7D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310F-B3C6-4796-81D5-0BC41136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9562-57C0-4DAD-A1B7-B5DF8773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255FD-8C06-4CDF-A849-D2528C4D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53E51-B46C-475E-88AB-6A04DBFF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3707-FA63-4DD4-9EBD-7C9387CC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92CB-D3FE-47EA-983F-8415BF34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06419-8924-4440-87EE-1382C9425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26995-94AE-432B-8C15-3E189EC8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8106D-43CF-4399-BE8B-DDBD8DD0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073FB-0ACA-4310-8D6F-1B3B71B6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669E-4B16-41B1-A729-043B7AEE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50FFC-FD7B-490A-BE03-95BA87EB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762C-5248-4CBC-BB48-B5AF44CF5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4203C-3C68-45F4-941E-BBF5E08B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BC4F-E990-4BD8-BC85-E23A9447FC7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413E-C820-4903-AB4F-FA8B5A6D0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046C-D7E2-4510-A3B8-3894B1ED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2667-8053-4008-BB22-15E2EF3B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00F5-E27C-49CF-8383-D35D15D3D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D03AC-B669-46A4-9EF5-309A83C8049F}"/>
              </a:ext>
            </a:extLst>
          </p:cNvPr>
          <p:cNvSpPr/>
          <p:nvPr/>
        </p:nvSpPr>
        <p:spPr>
          <a:xfrm>
            <a:off x="3076301" y="2598003"/>
            <a:ext cx="5376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MICROSOFT AND SOGETI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F4312-D0E2-4E8A-AB00-809E2B3BAD8F}"/>
              </a:ext>
            </a:extLst>
          </p:cNvPr>
          <p:cNvSpPr/>
          <p:nvPr/>
        </p:nvSpPr>
        <p:spPr>
          <a:xfrm>
            <a:off x="3076301" y="2228671"/>
            <a:ext cx="5093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Light SemiCondensed" panose="020B0502040204020203" pitchFamily="34" charset="0"/>
              </a:rPr>
              <a:t>FOCUS + COLLABORATION + ACCOUNTABILITY =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C97B0-1753-4925-BE79-D976CDF37231}"/>
              </a:ext>
            </a:extLst>
          </p:cNvPr>
          <p:cNvSpPr/>
          <p:nvPr/>
        </p:nvSpPr>
        <p:spPr>
          <a:xfrm>
            <a:off x="3076301" y="3565833"/>
            <a:ext cx="3472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 POWERFUL PARTNERSHIP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B684B-A276-47FA-9B35-681EF314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69" y="2825868"/>
            <a:ext cx="2266585" cy="14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Light SemiCondensed</vt:lpstr>
      <vt:lpstr>Bahnschrift SemiBold Condensed</vt:lpstr>
      <vt:lpstr>Calibri</vt:lpstr>
      <vt:lpstr>Calibri Light</vt:lpstr>
      <vt:lpstr>Mongolian Baiti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Joydeep Ghosh</dc:creator>
  <cp:lastModifiedBy>Joydeep Ghosh</cp:lastModifiedBy>
  <cp:revision>6</cp:revision>
  <dcterms:created xsi:type="dcterms:W3CDTF">2018-06-03T00:56:00Z</dcterms:created>
  <dcterms:modified xsi:type="dcterms:W3CDTF">2018-06-03T12:55:59Z</dcterms:modified>
</cp:coreProperties>
</file>