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6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7FA32AA-2BE3-4CB8-BE3C-8A2D589E55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24781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7FA32AA-2BE3-4CB8-BE3C-8A2D589E5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376A467-4708-4D38-A4BE-4B7CE94FA934}"/>
              </a:ext>
            </a:extLst>
          </p:cNvPr>
          <p:cNvSpPr/>
          <p:nvPr/>
        </p:nvSpPr>
        <p:spPr>
          <a:xfrm>
            <a:off x="5298324" y="4238997"/>
            <a:ext cx="3749422" cy="2520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49D0ED-E7E5-4DA6-878D-7B3EB7049ED4}"/>
              </a:ext>
            </a:extLst>
          </p:cNvPr>
          <p:cNvSpPr txBox="1">
            <a:spLocks/>
          </p:cNvSpPr>
          <p:nvPr/>
        </p:nvSpPr>
        <p:spPr>
          <a:xfrm>
            <a:off x="5309294" y="4469984"/>
            <a:ext cx="3669243" cy="85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093F69-C1E4-4569-8FD0-399FF6997AD2}"/>
              </a:ext>
            </a:extLst>
          </p:cNvPr>
          <p:cNvSpPr/>
          <p:nvPr/>
        </p:nvSpPr>
        <p:spPr>
          <a:xfrm>
            <a:off x="223647" y="4238997"/>
            <a:ext cx="4747364" cy="2520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7F419-4735-4E0C-9F7D-9F8B01C7F582}"/>
              </a:ext>
            </a:extLst>
          </p:cNvPr>
          <p:cNvSpPr/>
          <p:nvPr/>
        </p:nvSpPr>
        <p:spPr>
          <a:xfrm>
            <a:off x="223645" y="1024942"/>
            <a:ext cx="8824099" cy="23221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4417C-AACB-4B89-A75C-894E2F2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824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Section 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67A0-8F9B-49E2-A621-0FBD170E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95" y="1273328"/>
            <a:ext cx="8478610" cy="8776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</a:rPr>
              <a:t>Lack of chat analysis options that try accommodate outside the chat interactions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</a:rPr>
              <a:t>Many chat analysis options either monitor low level information of very large groups or deep level analysis of one-on-one interactions 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</a:rPr>
              <a:t>Someone remote from the group wants to determine what is going on while they aren’t there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53C51-3209-465F-909D-36A2A31F90D9}"/>
              </a:ext>
            </a:extLst>
          </p:cNvPr>
          <p:cNvSpPr txBox="1">
            <a:spLocks/>
          </p:cNvSpPr>
          <p:nvPr/>
        </p:nvSpPr>
        <p:spPr>
          <a:xfrm>
            <a:off x="216524" y="1024942"/>
            <a:ext cx="1742902" cy="300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Problem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32E61-1C99-42F2-907C-66FCFE961A38}"/>
              </a:ext>
            </a:extLst>
          </p:cNvPr>
          <p:cNvSpPr txBox="1">
            <a:spLocks/>
          </p:cNvSpPr>
          <p:nvPr/>
        </p:nvSpPr>
        <p:spPr>
          <a:xfrm>
            <a:off x="216524" y="2117720"/>
            <a:ext cx="1742902" cy="300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97069F-15F6-47F9-86A3-7EBAE5D2E369}"/>
              </a:ext>
            </a:extLst>
          </p:cNvPr>
          <p:cNvSpPr txBox="1">
            <a:spLocks/>
          </p:cNvSpPr>
          <p:nvPr/>
        </p:nvSpPr>
        <p:spPr>
          <a:xfrm>
            <a:off x="371694" y="2326676"/>
            <a:ext cx="8478610" cy="65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Chat analysis app that analyzes medium sized highly interactive groups of people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Metrics that identify persons, positions, and power outside of the chat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Allows input of external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FA5EFF-8705-4A07-A972-B7972047A29A}"/>
              </a:ext>
            </a:extLst>
          </p:cNvPr>
          <p:cNvSpPr txBox="1">
            <a:spLocks/>
          </p:cNvSpPr>
          <p:nvPr/>
        </p:nvSpPr>
        <p:spPr>
          <a:xfrm>
            <a:off x="190433" y="5459439"/>
            <a:ext cx="2606697" cy="326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Current Status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26A3A-5065-4685-BEC7-61CF7417EFBB}"/>
              </a:ext>
            </a:extLst>
          </p:cNvPr>
          <p:cNvSpPr txBox="1">
            <a:spLocks/>
          </p:cNvSpPr>
          <p:nvPr/>
        </p:nvSpPr>
        <p:spPr>
          <a:xfrm>
            <a:off x="491558" y="5757559"/>
            <a:ext cx="2606698" cy="9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Several metrics built off 4 years (2 chats for 2 years) of high level interaction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Dynamic code intake for multiple types of devices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01B2B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52D7C-A6A7-4542-AD43-509CC36885E1}"/>
              </a:ext>
            </a:extLst>
          </p:cNvPr>
          <p:cNvSpPr txBox="1">
            <a:spLocks/>
          </p:cNvSpPr>
          <p:nvPr/>
        </p:nvSpPr>
        <p:spPr>
          <a:xfrm>
            <a:off x="422560" y="4467952"/>
            <a:ext cx="4519516" cy="88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Dynamic Read-in for different phone brands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Sentiment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Personality identification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186436-74C4-4FD7-95FD-DDEB8410B215}"/>
              </a:ext>
            </a:extLst>
          </p:cNvPr>
          <p:cNvSpPr txBox="1">
            <a:spLocks/>
          </p:cNvSpPr>
          <p:nvPr/>
        </p:nvSpPr>
        <p:spPr>
          <a:xfrm>
            <a:off x="196387" y="4152921"/>
            <a:ext cx="4547063" cy="39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Features</a:t>
            </a:r>
            <a:endParaRPr kumimoji="0" lang="en-US" sz="1400" b="0" i="0" u="none" strike="noStrike" kern="1200" cap="all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j-ea"/>
              <a:cs typeface="+mj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1D1DB0-DF58-46DA-A83A-985A001903BA}"/>
              </a:ext>
            </a:extLst>
          </p:cNvPr>
          <p:cNvSpPr txBox="1">
            <a:spLocks/>
          </p:cNvSpPr>
          <p:nvPr/>
        </p:nvSpPr>
        <p:spPr>
          <a:xfrm>
            <a:off x="68477" y="257186"/>
            <a:ext cx="1742902" cy="300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300" normalizeH="0" baseline="0" noProof="0" dirty="0">
                <a:ln>
                  <a:noFill/>
                </a:ln>
                <a:solidFill>
                  <a:srgbClr val="301B2B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Description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106A4F-8D2F-4271-AA6E-C825A39A3CA5}"/>
              </a:ext>
            </a:extLst>
          </p:cNvPr>
          <p:cNvSpPr txBox="1">
            <a:spLocks/>
          </p:cNvSpPr>
          <p:nvPr/>
        </p:nvSpPr>
        <p:spPr>
          <a:xfrm>
            <a:off x="223647" y="481974"/>
            <a:ext cx="11741930" cy="251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01B2B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Section B App provides the analyses for high context WhatsApp groups, providing out of the box unique analytics designed to describe the dynamic relationships of highly interactive groups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B7DA5-E6A6-4FAF-B680-DF48CD8E0BC0}"/>
              </a:ext>
            </a:extLst>
          </p:cNvPr>
          <p:cNvSpPr/>
          <p:nvPr/>
        </p:nvSpPr>
        <p:spPr>
          <a:xfrm>
            <a:off x="7227532" y="742690"/>
            <a:ext cx="1742902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Overall Project Scope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EB5D8-033F-4974-B2C1-F81592CD8DE3}"/>
              </a:ext>
            </a:extLst>
          </p:cNvPr>
          <p:cNvSpPr/>
          <p:nvPr/>
        </p:nvSpPr>
        <p:spPr>
          <a:xfrm>
            <a:off x="9248503" y="1007525"/>
            <a:ext cx="2726974" cy="575149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C94A47-CF00-4CA3-8C61-7A11D0385494}"/>
              </a:ext>
            </a:extLst>
          </p:cNvPr>
          <p:cNvSpPr/>
          <p:nvPr/>
        </p:nvSpPr>
        <p:spPr>
          <a:xfrm>
            <a:off x="9804642" y="863022"/>
            <a:ext cx="1614695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Resources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49E7726-43D3-4E9B-B851-144421543BC3}"/>
              </a:ext>
            </a:extLst>
          </p:cNvPr>
          <p:cNvSpPr txBox="1">
            <a:spLocks/>
          </p:cNvSpPr>
          <p:nvPr/>
        </p:nvSpPr>
        <p:spPr>
          <a:xfrm>
            <a:off x="9207177" y="1553314"/>
            <a:ext cx="1539380" cy="28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Technical 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01B2B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3424D99-3992-49BB-B1F7-879FF26BA3B3}"/>
              </a:ext>
            </a:extLst>
          </p:cNvPr>
          <p:cNvSpPr txBox="1">
            <a:spLocks/>
          </p:cNvSpPr>
          <p:nvPr/>
        </p:nvSpPr>
        <p:spPr>
          <a:xfrm>
            <a:off x="9405803" y="1708466"/>
            <a:ext cx="2412371" cy="68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Jasson Giannini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IESE MBA ‘21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7 years in Analytics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695AE9-E203-49BF-BAEB-E175FC6CF2E0}"/>
              </a:ext>
            </a:extLst>
          </p:cNvPr>
          <p:cNvSpPr/>
          <p:nvPr/>
        </p:nvSpPr>
        <p:spPr>
          <a:xfrm>
            <a:off x="10043165" y="1307182"/>
            <a:ext cx="1060264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Personnel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70AFFA4-7727-49BD-B926-8FA86D3F991F}"/>
              </a:ext>
            </a:extLst>
          </p:cNvPr>
          <p:cNvSpPr txBox="1">
            <a:spLocks/>
          </p:cNvSpPr>
          <p:nvPr/>
        </p:nvSpPr>
        <p:spPr>
          <a:xfrm>
            <a:off x="9248503" y="2361290"/>
            <a:ext cx="794662" cy="28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Sponsor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01B2B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C576AD-3525-4CCB-9DCC-B1F4B323BB9A}"/>
              </a:ext>
            </a:extLst>
          </p:cNvPr>
          <p:cNvSpPr txBox="1">
            <a:spLocks/>
          </p:cNvSpPr>
          <p:nvPr/>
        </p:nvSpPr>
        <p:spPr>
          <a:xfrm>
            <a:off x="9447129" y="2516442"/>
            <a:ext cx="2412371" cy="83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Miguel Valdes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IESE MBA ‘14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5 years Product Management Experience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52438-BB9C-431C-9B92-F969D19FF943}"/>
              </a:ext>
            </a:extLst>
          </p:cNvPr>
          <p:cNvSpPr/>
          <p:nvPr/>
        </p:nvSpPr>
        <p:spPr>
          <a:xfrm>
            <a:off x="10043165" y="3468974"/>
            <a:ext cx="1060264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Technical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01948-D7BB-45A1-BCBA-0E0852289388}"/>
              </a:ext>
            </a:extLst>
          </p:cNvPr>
          <p:cNvSpPr txBox="1">
            <a:spLocks/>
          </p:cNvSpPr>
          <p:nvPr/>
        </p:nvSpPr>
        <p:spPr>
          <a:xfrm>
            <a:off x="9252601" y="3816558"/>
            <a:ext cx="1539380" cy="28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01B2B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CB37525-6868-4084-8860-90983B91FD66}"/>
              </a:ext>
            </a:extLst>
          </p:cNvPr>
          <p:cNvSpPr txBox="1">
            <a:spLocks/>
          </p:cNvSpPr>
          <p:nvPr/>
        </p:nvSpPr>
        <p:spPr>
          <a:xfrm>
            <a:off x="9451227" y="3971710"/>
            <a:ext cx="2412371" cy="11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Section B WhatsApp chats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Time: 2019-Present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Messages: 22k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Section A WhatsApp chats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Time: 2019-Present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Message: 19k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64680AF-C35F-4975-A0D1-397A6FC797AE}"/>
              </a:ext>
            </a:extLst>
          </p:cNvPr>
          <p:cNvSpPr txBox="1">
            <a:spLocks/>
          </p:cNvSpPr>
          <p:nvPr/>
        </p:nvSpPr>
        <p:spPr>
          <a:xfrm>
            <a:off x="9248503" y="5041745"/>
            <a:ext cx="1539380" cy="28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Infrastructure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01B2B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D7E6A98-F3F1-4F21-934B-486930470C84}"/>
              </a:ext>
            </a:extLst>
          </p:cNvPr>
          <p:cNvSpPr txBox="1">
            <a:spLocks/>
          </p:cNvSpPr>
          <p:nvPr/>
        </p:nvSpPr>
        <p:spPr>
          <a:xfrm>
            <a:off x="9447129" y="5196897"/>
            <a:ext cx="2412371" cy="65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Google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Colab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Github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Trello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5862EB-3FC6-4425-BF26-08C76437A95E}"/>
              </a:ext>
            </a:extLst>
          </p:cNvPr>
          <p:cNvSpPr/>
          <p:nvPr/>
        </p:nvSpPr>
        <p:spPr>
          <a:xfrm>
            <a:off x="10043165" y="5779582"/>
            <a:ext cx="1060264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Network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C0E205-0B1A-4D7D-86B4-F74DB6310BE8}"/>
              </a:ext>
            </a:extLst>
          </p:cNvPr>
          <p:cNvSpPr txBox="1">
            <a:spLocks/>
          </p:cNvSpPr>
          <p:nvPr/>
        </p:nvSpPr>
        <p:spPr>
          <a:xfrm>
            <a:off x="9248502" y="6068590"/>
            <a:ext cx="2768301" cy="242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Management Leadership for Tomorrow (MLT)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190D539-6740-459B-B9DC-09F4349A27DA}"/>
              </a:ext>
            </a:extLst>
          </p:cNvPr>
          <p:cNvSpPr txBox="1">
            <a:spLocks/>
          </p:cNvSpPr>
          <p:nvPr/>
        </p:nvSpPr>
        <p:spPr>
          <a:xfrm>
            <a:off x="9447129" y="6261522"/>
            <a:ext cx="2648052" cy="46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Global network of 400+ recently graduated MBA students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ABDA9B-1253-4CB0-A1FD-BBCB6A97B412}"/>
              </a:ext>
            </a:extLst>
          </p:cNvPr>
          <p:cNvSpPr/>
          <p:nvPr/>
        </p:nvSpPr>
        <p:spPr>
          <a:xfrm>
            <a:off x="5298324" y="3948193"/>
            <a:ext cx="1742902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Early Adopters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C833A0-29C9-4594-8ED3-2B556AE69CC5}"/>
              </a:ext>
            </a:extLst>
          </p:cNvPr>
          <p:cNvSpPr/>
          <p:nvPr/>
        </p:nvSpPr>
        <p:spPr>
          <a:xfrm>
            <a:off x="223645" y="3948193"/>
            <a:ext cx="1742902" cy="2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Growth Deliverables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7063940-4B83-4869-A8AD-4FDAFFB15FF0}"/>
              </a:ext>
            </a:extLst>
          </p:cNvPr>
          <p:cNvSpPr txBox="1">
            <a:spLocks/>
          </p:cNvSpPr>
          <p:nvPr/>
        </p:nvSpPr>
        <p:spPr>
          <a:xfrm>
            <a:off x="5316090" y="4343756"/>
            <a:ext cx="3654344" cy="109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USERS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Students in Sections C, D, and E already showing interest in seeing similar analytics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Analytically minded students entering the MBA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POWER class and professor analyzing student interactions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83F79BD-8B23-426F-9054-F5D3C1C3D3C6}"/>
              </a:ext>
            </a:extLst>
          </p:cNvPr>
          <p:cNvSpPr txBox="1">
            <a:spLocks/>
          </p:cNvSpPr>
          <p:nvPr/>
        </p:nvSpPr>
        <p:spPr>
          <a:xfrm>
            <a:off x="5305533" y="5441699"/>
            <a:ext cx="3654344" cy="109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CUSTOMERS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POWER class and professor analyzing student interactions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Administrators looking to assess professors based on interactions</a:t>
            </a:r>
          </a:p>
        </p:txBody>
      </p:sp>
    </p:spTree>
    <p:extLst>
      <p:ext uri="{BB962C8B-B14F-4D97-AF65-F5344CB8AC3E}">
        <p14:creationId xmlns:p14="http://schemas.microsoft.com/office/powerpoint/2010/main" val="491853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Goudy Old Style</vt:lpstr>
      <vt:lpstr>ClassicFrameVTI</vt:lpstr>
      <vt:lpstr>think-cell Slide</vt:lpstr>
      <vt:lpstr>Section 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B App</dc:title>
  <dc:creator>Giannini Giannini, Jasson</dc:creator>
  <cp:lastModifiedBy>Giannini Giannini, Jasson</cp:lastModifiedBy>
  <cp:revision>1</cp:revision>
  <dcterms:created xsi:type="dcterms:W3CDTF">2022-02-10T10:13:45Z</dcterms:created>
  <dcterms:modified xsi:type="dcterms:W3CDTF">2022-02-10T10:14:50Z</dcterms:modified>
</cp:coreProperties>
</file>