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7FA32AA-2BE3-4CB8-BE3C-8A2D589E55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24781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olor splashes against a white background">
            <a:extLst>
              <a:ext uri="{FF2B5EF4-FFF2-40B4-BE49-F238E27FC236}">
                <a16:creationId xmlns:a16="http://schemas.microsoft.com/office/drawing/2014/main" id="{C9EE585E-3BC9-43AC-8873-C26287FB21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30" b="750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080042-2FDB-4BE7-AC8D-68634797C4B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1391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1BA5C5-0EC3-4D7E-A446-6729FD8E2BF6}"/>
              </a:ext>
            </a:extLst>
          </p:cNvPr>
          <p:cNvSpPr txBox="1"/>
          <p:nvPr/>
        </p:nvSpPr>
        <p:spPr>
          <a:xfrm>
            <a:off x="3332822" y="3059668"/>
            <a:ext cx="4715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Section B Chat Analysis </a:t>
            </a:r>
          </a:p>
        </p:txBody>
      </p:sp>
    </p:spTree>
    <p:extLst>
      <p:ext uri="{BB962C8B-B14F-4D97-AF65-F5344CB8AC3E}">
        <p14:creationId xmlns:p14="http://schemas.microsoft.com/office/powerpoint/2010/main" val="173575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200297"/>
            <a:ext cx="9486900" cy="986643"/>
          </a:xfrm>
        </p:spPr>
        <p:txBody>
          <a:bodyPr vert="horz">
            <a:normAutofit/>
          </a:bodyPr>
          <a:lstStyle/>
          <a:p>
            <a:pPr algn="ctr"/>
            <a:r>
              <a:rPr lang="en-US" dirty="0"/>
              <a:t>The “crush metric”:</a:t>
            </a:r>
            <a:br>
              <a:rPr lang="en-US" dirty="0"/>
            </a:br>
            <a:r>
              <a:rPr lang="en-US" sz="1800" dirty="0"/>
              <a:t>disproportionate Response rate to a specific person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F89A9-7922-49C4-B377-3BE8C7CDD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87" y="1404655"/>
            <a:ext cx="341042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6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453C51-3209-465F-909D-36A2A31F90D9}"/>
              </a:ext>
            </a:extLst>
          </p:cNvPr>
          <p:cNvSpPr txBox="1">
            <a:spLocks/>
          </p:cNvSpPr>
          <p:nvPr/>
        </p:nvSpPr>
        <p:spPr>
          <a:xfrm>
            <a:off x="3099657" y="3161952"/>
            <a:ext cx="5992685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Names and numbers have been changed to protect the guilty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18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8DDB4BB-B259-4339-9232-7D748101C6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5459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D78474-BFB6-4888-914A-848280DB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226264"/>
            <a:ext cx="9486900" cy="553720"/>
          </a:xfrm>
        </p:spPr>
        <p:txBody>
          <a:bodyPr vert="horz"/>
          <a:lstStyle/>
          <a:p>
            <a:pPr algn="ctr"/>
            <a:r>
              <a:rPr lang="en-US" dirty="0"/>
              <a:t>Texts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7752-22C8-4B04-858F-63D8209DC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9984"/>
            <a:ext cx="12192000" cy="59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98875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texts 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C49E8-43E2-4B5D-B8A1-2200B9BE4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810" y="1237944"/>
            <a:ext cx="755437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1509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texts 2-5AM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4C27B-F022-4FF5-86A5-7E64EABB2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678" y="847364"/>
            <a:ext cx="783064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5169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Longest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50181-2136-499B-9F7C-2221A3394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31242"/>
            <a:ext cx="12192000" cy="45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2711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348"/>
            <a:ext cx="10358846" cy="584200"/>
          </a:xfrm>
        </p:spPr>
        <p:txBody>
          <a:bodyPr vert="horz">
            <a:normAutofit fontScale="90000"/>
          </a:bodyPr>
          <a:lstStyle/>
          <a:p>
            <a:pPr algn="ctr"/>
            <a:r>
              <a:rPr lang="en-US" dirty="0"/>
              <a:t>“they only talk to me when they need me”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2A9A0-9A8A-4E97-B2BF-E2AFD119F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1258356"/>
            <a:ext cx="9332632" cy="55342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09D2FF-7A4B-490D-9C6A-B5477BD17E37}"/>
              </a:ext>
            </a:extLst>
          </p:cNvPr>
          <p:cNvSpPr txBox="1">
            <a:spLocks/>
          </p:cNvSpPr>
          <p:nvPr/>
        </p:nvSpPr>
        <p:spPr>
          <a:xfrm>
            <a:off x="1371600" y="539965"/>
            <a:ext cx="10358846" cy="584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Largest total M/M change in participation </a:t>
            </a:r>
          </a:p>
        </p:txBody>
      </p:sp>
    </p:spTree>
    <p:extLst>
      <p:ext uri="{BB962C8B-B14F-4D97-AF65-F5344CB8AC3E}">
        <p14:creationId xmlns:p14="http://schemas.microsoft.com/office/powerpoint/2010/main" val="36884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99569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deleted Messages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78B88-6E22-497D-8630-67F931374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298" y="875354"/>
            <a:ext cx="852606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8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C2AA6F-31A7-49EF-8189-C23D73FBD0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C2AA6F-31A7-49EF-8189-C23D73FBD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2D8AB-C292-4018-8F94-3206DF52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2880"/>
            <a:ext cx="9486900" cy="584200"/>
          </a:xfrm>
        </p:spPr>
        <p:txBody>
          <a:bodyPr vert="horz"/>
          <a:lstStyle/>
          <a:p>
            <a:pPr algn="ctr"/>
            <a:r>
              <a:rPr lang="en-US" dirty="0"/>
              <a:t>Most Popular Emojis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9BE69-A0DD-403D-A568-B5A529A1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946" y="2042919"/>
            <a:ext cx="221010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84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Goudy Old Style</vt:lpstr>
      <vt:lpstr>ClassicFrameVTI</vt:lpstr>
      <vt:lpstr>think-cell Slide</vt:lpstr>
      <vt:lpstr>PowerPoint Presentation</vt:lpstr>
      <vt:lpstr>PowerPoint Presentation</vt:lpstr>
      <vt:lpstr>Texts over time</vt:lpstr>
      <vt:lpstr>Most texts sent</vt:lpstr>
      <vt:lpstr>Most texts 2-5AM</vt:lpstr>
      <vt:lpstr>Longest Message</vt:lpstr>
      <vt:lpstr>“they only talk to me when they need me”</vt:lpstr>
      <vt:lpstr>Most deleted Messages</vt:lpstr>
      <vt:lpstr>Most Popular Emojis</vt:lpstr>
      <vt:lpstr>The “crush metric”: disproportionate Response rate to a specific person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Giannini Giannini, Jasson</dc:creator>
  <cp:lastModifiedBy>Giannini Giannini, Jasson</cp:lastModifiedBy>
  <cp:revision>23</cp:revision>
  <dcterms:created xsi:type="dcterms:W3CDTF">2021-05-20T09:31:22Z</dcterms:created>
  <dcterms:modified xsi:type="dcterms:W3CDTF">2022-02-10T09:48:51Z</dcterms:modified>
</cp:coreProperties>
</file>