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7FA32AA-2BE3-4CB8-BE3C-8A2D589E55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724781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B34B5A-535A-44B6-89E8-48C067C8B29B}"/>
              </a:ext>
            </a:extLst>
          </p:cNvPr>
          <p:cNvSpPr/>
          <p:nvPr/>
        </p:nvSpPr>
        <p:spPr>
          <a:xfrm>
            <a:off x="0" y="3544389"/>
            <a:ext cx="12192000" cy="346995"/>
          </a:xfrm>
          <a:prstGeom prst="roundRect">
            <a:avLst/>
          </a:prstGeom>
          <a:solidFill>
            <a:srgbClr val="E729BC">
              <a:alpha val="2117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4417C-AACB-4B89-A75C-894E2F2E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86900" cy="685799"/>
          </a:xfrm>
        </p:spPr>
        <p:txBody>
          <a:bodyPr/>
          <a:lstStyle/>
          <a:p>
            <a:r>
              <a:rPr lang="en-US" dirty="0"/>
              <a:t>Section 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67A0-8F9B-49E2-A621-0FBD170E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" y="1012068"/>
            <a:ext cx="5672052" cy="8776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100" dirty="0"/>
              <a:t>Lack of chat analysis options that try accommodate outside the chat interactions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Many chat analysis options either monitor low level information of very large groups or deep level analysis of one-on-one interactions 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Someone remote from the group wants to determine what is going on while they aren’t there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453C51-3209-465F-909D-36A2A31F90D9}"/>
              </a:ext>
            </a:extLst>
          </p:cNvPr>
          <p:cNvSpPr txBox="1">
            <a:spLocks/>
          </p:cNvSpPr>
          <p:nvPr/>
        </p:nvSpPr>
        <p:spPr>
          <a:xfrm>
            <a:off x="268778" y="529934"/>
            <a:ext cx="1742902" cy="53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Problems</a:t>
            </a:r>
            <a:endParaRPr lang="en-US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132E61-1C99-42F2-907C-66FCFE961A38}"/>
              </a:ext>
            </a:extLst>
          </p:cNvPr>
          <p:cNvSpPr txBox="1">
            <a:spLocks/>
          </p:cNvSpPr>
          <p:nvPr/>
        </p:nvSpPr>
        <p:spPr>
          <a:xfrm>
            <a:off x="268778" y="1622712"/>
            <a:ext cx="1742902" cy="53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Solution</a:t>
            </a: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97069F-15F6-47F9-86A3-7EBAE5D2E369}"/>
              </a:ext>
            </a:extLst>
          </p:cNvPr>
          <p:cNvSpPr txBox="1">
            <a:spLocks/>
          </p:cNvSpPr>
          <p:nvPr/>
        </p:nvSpPr>
        <p:spPr>
          <a:xfrm>
            <a:off x="423948" y="2065416"/>
            <a:ext cx="5672052" cy="87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Chat analysis app that analyzes medium sized highly interactive groups of people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Metrics that identify persons, positions, and power outside of the chat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Allows input of external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FA5EFF-8705-4A07-A972-B7972047A29A}"/>
              </a:ext>
            </a:extLst>
          </p:cNvPr>
          <p:cNvSpPr txBox="1">
            <a:spLocks/>
          </p:cNvSpPr>
          <p:nvPr/>
        </p:nvSpPr>
        <p:spPr>
          <a:xfrm>
            <a:off x="268778" y="2513952"/>
            <a:ext cx="3305695" cy="53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Where we are now</a:t>
            </a:r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526A3A-5065-4685-BEC7-61CF7417EFBB}"/>
              </a:ext>
            </a:extLst>
          </p:cNvPr>
          <p:cNvSpPr txBox="1">
            <a:spLocks/>
          </p:cNvSpPr>
          <p:nvPr/>
        </p:nvSpPr>
        <p:spPr>
          <a:xfrm>
            <a:off x="423948" y="2975217"/>
            <a:ext cx="5672052" cy="49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/>
              <a:t>Several metrics built off 4 years (2 chats for 2 years) of high level interaction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Dynamic code intake for multiple types of devices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CEDE8A-B4B5-446B-B818-75A80AA71464}"/>
              </a:ext>
            </a:extLst>
          </p:cNvPr>
          <p:cNvSpPr txBox="1">
            <a:spLocks/>
          </p:cNvSpPr>
          <p:nvPr/>
        </p:nvSpPr>
        <p:spPr>
          <a:xfrm>
            <a:off x="0" y="3468974"/>
            <a:ext cx="12192000" cy="53409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Future Deliverables</a:t>
            </a:r>
            <a:endParaRPr lang="en-US" sz="1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52D7C-A6A7-4542-AD43-509CC36885E1}"/>
              </a:ext>
            </a:extLst>
          </p:cNvPr>
          <p:cNvSpPr txBox="1">
            <a:spLocks/>
          </p:cNvSpPr>
          <p:nvPr/>
        </p:nvSpPr>
        <p:spPr>
          <a:xfrm>
            <a:off x="423948" y="4458424"/>
            <a:ext cx="5672052" cy="49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/>
              <a:t>Sentiment analysis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Personality identification 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9869C3-F85F-4A37-A897-1181E234954D}"/>
              </a:ext>
            </a:extLst>
          </p:cNvPr>
          <p:cNvSpPr txBox="1">
            <a:spLocks/>
          </p:cNvSpPr>
          <p:nvPr/>
        </p:nvSpPr>
        <p:spPr>
          <a:xfrm>
            <a:off x="6556366" y="3962731"/>
            <a:ext cx="4547063" cy="53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Growth Plan</a:t>
            </a:r>
            <a:endParaRPr lang="en-US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49D0ED-E7E5-4DA6-878D-7B3EB7049ED4}"/>
              </a:ext>
            </a:extLst>
          </p:cNvPr>
          <p:cNvSpPr txBox="1">
            <a:spLocks/>
          </p:cNvSpPr>
          <p:nvPr/>
        </p:nvSpPr>
        <p:spPr>
          <a:xfrm>
            <a:off x="6650874" y="4458424"/>
            <a:ext cx="5672052" cy="85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dirty="0"/>
              <a:t>Drive user adaption by offering free analytics to close knit cohorts (future MBA classes)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Expand to international universities within Catalonia/Spain</a:t>
            </a:r>
          </a:p>
          <a:p>
            <a:pPr>
              <a:spcBef>
                <a:spcPts val="0"/>
              </a:spcBef>
            </a:pPr>
            <a:endParaRPr lang="en-US" sz="1100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186436-74C4-4FD7-95FD-DDEB8410B215}"/>
              </a:ext>
            </a:extLst>
          </p:cNvPr>
          <p:cNvSpPr txBox="1">
            <a:spLocks/>
          </p:cNvSpPr>
          <p:nvPr/>
        </p:nvSpPr>
        <p:spPr>
          <a:xfrm>
            <a:off x="196387" y="4068078"/>
            <a:ext cx="4547063" cy="390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Features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1853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301B2B"/>
      </a:dk2>
      <a:lt2>
        <a:srgbClr val="F0F1F3"/>
      </a:lt2>
      <a:accent1>
        <a:srgbClr val="B1A11F"/>
      </a:accent1>
      <a:accent2>
        <a:srgbClr val="D57117"/>
      </a:accent2>
      <a:accent3>
        <a:srgbClr val="E73429"/>
      </a:accent3>
      <a:accent4>
        <a:srgbClr val="D5175B"/>
      </a:accent4>
      <a:accent5>
        <a:srgbClr val="E729BC"/>
      </a:accent5>
      <a:accent6>
        <a:srgbClr val="B117D5"/>
      </a:accent6>
      <a:hlink>
        <a:srgbClr val="5763C7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Goudy Old Style</vt:lpstr>
      <vt:lpstr>ClassicFrameVTI</vt:lpstr>
      <vt:lpstr>think-cell Slide</vt:lpstr>
      <vt:lpstr>Section 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Giannini Giannini, Jasson</dc:creator>
  <cp:lastModifiedBy>Giannini Giannini, Jasson</cp:lastModifiedBy>
  <cp:revision>23</cp:revision>
  <dcterms:created xsi:type="dcterms:W3CDTF">2021-05-20T09:31:22Z</dcterms:created>
  <dcterms:modified xsi:type="dcterms:W3CDTF">2021-10-25T19:14:14Z</dcterms:modified>
</cp:coreProperties>
</file>