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807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7157" y="287273"/>
            <a:ext cx="7377684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Adithya.k@capgemini.com" TargetMode="External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017" y="1321434"/>
            <a:ext cx="11626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017" y="1469237"/>
            <a:ext cx="8432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9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 ID:  Mobile</a:t>
            </a:r>
            <a:r>
              <a:rPr sz="110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6114" y="2022094"/>
            <a:ext cx="5499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sp>
          <p:nvSpPr>
            <p:cNvPr id="6" name="object 6"/>
            <p:cNvSpPr/>
            <p:nvPr/>
          </p:nvSpPr>
          <p:spPr>
            <a:xfrm>
              <a:off x="77723" y="2383535"/>
              <a:ext cx="611124" cy="612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9639" y="2510027"/>
              <a:ext cx="446532" cy="44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16803" y="2728340"/>
            <a:ext cx="3447415" cy="761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I </a:t>
            </a:r>
            <a:r>
              <a:rPr lang="en-IN" sz="1000" spc="-10" dirty="0">
                <a:latin typeface="Verdana"/>
                <a:cs typeface="Verdana"/>
              </a:rPr>
              <a:t>have attended Webinar on “Configuration of Network Element Using CISCO Packet Tracer” by </a:t>
            </a:r>
            <a:r>
              <a:rPr lang="en-IN" sz="1000" spc="-10" dirty="0" err="1">
                <a:latin typeface="Verdana"/>
                <a:cs typeface="Verdana"/>
              </a:rPr>
              <a:t>Tontadarya</a:t>
            </a:r>
            <a:r>
              <a:rPr lang="en-IN" sz="1000" spc="-10" dirty="0">
                <a:latin typeface="Verdana"/>
                <a:cs typeface="Verdana"/>
              </a:rPr>
              <a:t> College </a:t>
            </a:r>
            <a:r>
              <a:rPr lang="en-IN" sz="1000" spc="-10">
                <a:latin typeface="Verdana"/>
                <a:cs typeface="Verdana"/>
              </a:rPr>
              <a:t>OF Engineering.</a:t>
            </a:r>
            <a:endParaRPr lang="en-IN" sz="1000" spc="-5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9754" y="3883574"/>
            <a:ext cx="3912110" cy="18778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Verdana"/>
                <a:cs typeface="Verdana"/>
              </a:rPr>
              <a:t>College </a:t>
            </a:r>
            <a:r>
              <a:rPr sz="1050" b="1" spc="-5" dirty="0">
                <a:latin typeface="Verdana"/>
                <a:cs typeface="Verdana"/>
              </a:rPr>
              <a:t>Project</a:t>
            </a:r>
            <a:r>
              <a:rPr sz="1050" b="1" spc="-10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:</a:t>
            </a:r>
            <a:endParaRPr lang="en-IN" sz="1050" b="1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IN" sz="1050" b="1" dirty="0">
                <a:latin typeface="Verdana"/>
                <a:cs typeface="Verdana"/>
              </a:rPr>
              <a:t>Library Management System:</a:t>
            </a: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Verdana"/>
                <a:cs typeface="Verdana"/>
              </a:rPr>
              <a:t>Completed end to end case study of </a:t>
            </a:r>
            <a:r>
              <a:rPr lang="en-IN" sz="1000" spc="-5" dirty="0">
                <a:latin typeface="Verdana"/>
                <a:cs typeface="Verdana"/>
              </a:rPr>
              <a:t>Library Manage</a:t>
            </a:r>
            <a:endParaRPr sz="1000" dirty="0">
              <a:latin typeface="Verdana"/>
              <a:cs typeface="Verdana"/>
            </a:endParaRPr>
          </a:p>
          <a:p>
            <a:pPr marL="12700" marR="636905">
              <a:lnSpc>
                <a:spcPct val="113999"/>
              </a:lnSpc>
              <a:spcBef>
                <a:spcPts val="5"/>
              </a:spcBef>
            </a:pPr>
            <a:r>
              <a:rPr sz="1000" spc="-5" dirty="0">
                <a:latin typeface="Verdana"/>
                <a:cs typeface="Verdana"/>
              </a:rPr>
              <a:t>system </a:t>
            </a:r>
            <a:r>
              <a:rPr sz="1000" dirty="0">
                <a:latin typeface="Verdana"/>
                <a:cs typeface="Verdana"/>
              </a:rPr>
              <a:t>along with </a:t>
            </a:r>
            <a:r>
              <a:rPr sz="1000" spc="-5" dirty="0">
                <a:latin typeface="Verdana"/>
                <a:cs typeface="Verdana"/>
              </a:rPr>
              <a:t>RDBMS , Data Base </a:t>
            </a:r>
            <a:r>
              <a:rPr sz="1000" dirty="0">
                <a:latin typeface="Verdana"/>
                <a:cs typeface="Verdana"/>
              </a:rPr>
              <a:t>Designing  Using </a:t>
            </a:r>
            <a:r>
              <a:rPr sz="1000" spc="-5" dirty="0">
                <a:latin typeface="Verdana"/>
                <a:cs typeface="Verdana"/>
              </a:rPr>
              <a:t>Oracle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SQL</a:t>
            </a:r>
            <a:endParaRPr lang="en-IN" sz="1000" spc="-5" dirty="0">
              <a:latin typeface="Verdana"/>
              <a:cs typeface="Verdana"/>
            </a:endParaRPr>
          </a:p>
          <a:p>
            <a:pPr marL="12700" marR="636905">
              <a:lnSpc>
                <a:spcPct val="113999"/>
              </a:lnSpc>
              <a:spcBef>
                <a:spcPts val="5"/>
              </a:spcBef>
            </a:pPr>
            <a:endParaRPr sz="1000" dirty="0">
              <a:latin typeface="Verdana"/>
              <a:cs typeface="Verdana"/>
            </a:endParaRPr>
          </a:p>
          <a:p>
            <a:pPr marL="12700" marR="506730">
              <a:lnSpc>
                <a:spcPct val="113999"/>
              </a:lnSpc>
            </a:pPr>
            <a:r>
              <a:rPr lang="en-IN" sz="1000" b="1" spc="-10" dirty="0">
                <a:latin typeface="Verdana"/>
                <a:cs typeface="Verdana"/>
              </a:rPr>
              <a:t>Content Based Image Retrieval</a:t>
            </a:r>
            <a:r>
              <a:rPr sz="1000" b="1" spc="-10" dirty="0">
                <a:latin typeface="Verdana"/>
                <a:cs typeface="Verdana"/>
              </a:rPr>
              <a:t> System  </a:t>
            </a:r>
            <a:r>
              <a:rPr sz="1000" spc="-5" dirty="0">
                <a:latin typeface="Verdana"/>
                <a:cs typeface="Verdana"/>
              </a:rPr>
              <a:t>This </a:t>
            </a:r>
            <a:r>
              <a:rPr lang="en-IN" sz="1000" spc="-5" dirty="0">
                <a:latin typeface="Verdana"/>
                <a:cs typeface="Verdana"/>
              </a:rPr>
              <a:t>project (CBIR) used in medical field </a:t>
            </a:r>
            <a:r>
              <a:rPr lang="en-IN" sz="1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CBIR for knowledge discovery and similar image identification in massive medical image database have been explored 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157" y="858774"/>
            <a:ext cx="2101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Analyst/Software</a:t>
            </a:r>
            <a:r>
              <a:rPr sz="1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Engineer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8720" y="1304670"/>
            <a:ext cx="5187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umbai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1403" y="1496034"/>
            <a:ext cx="2973197" cy="47961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11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MAHESH.V-JOGI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@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p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g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mi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i.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m</a:t>
            </a:r>
            <a:endParaRPr sz="1100" dirty="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+91</a:t>
            </a:r>
            <a:r>
              <a:rPr lang="en-IN" sz="1100" spc="-5" dirty="0">
                <a:solidFill>
                  <a:srgbClr val="FFFFFF"/>
                </a:solidFill>
                <a:latin typeface="Arial"/>
                <a:cs typeface="Arial"/>
              </a:rPr>
              <a:t>7892721595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959" y="2728340"/>
            <a:ext cx="3522979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84785" marR="5080" indent="-172720">
              <a:lnSpc>
                <a:spcPct val="114500"/>
              </a:lnSpc>
              <a:spcBef>
                <a:spcPts val="66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Software Engineer who </a:t>
            </a:r>
            <a:r>
              <a:rPr sz="1100" spc="-15" dirty="0">
                <a:latin typeface="Verdana"/>
                <a:cs typeface="Verdana"/>
              </a:rPr>
              <a:t>is </a:t>
            </a:r>
            <a:r>
              <a:rPr sz="1100" dirty="0">
                <a:latin typeface="Verdana"/>
                <a:cs typeface="Verdana"/>
              </a:rPr>
              <a:t>Strong </a:t>
            </a:r>
            <a:r>
              <a:rPr sz="1100" spc="-15" dirty="0">
                <a:latin typeface="Verdana"/>
                <a:cs typeface="Verdana"/>
              </a:rPr>
              <a:t>in </a:t>
            </a:r>
            <a:r>
              <a:rPr sz="1100" spc="-5" dirty="0">
                <a:latin typeface="Verdana"/>
                <a:cs typeface="Verdana"/>
              </a:rPr>
              <a:t>design and  integration with </a:t>
            </a:r>
            <a:r>
              <a:rPr sz="1100" spc="-20" dirty="0">
                <a:latin typeface="Verdana"/>
                <a:cs typeface="Verdana"/>
              </a:rPr>
              <a:t>intuitive </a:t>
            </a:r>
            <a:r>
              <a:rPr sz="1100" spc="-5" dirty="0">
                <a:latin typeface="Verdana"/>
                <a:cs typeface="Verdana"/>
              </a:rPr>
              <a:t>problem-solving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skills.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959" y="3563213"/>
            <a:ext cx="356997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45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Ready to learn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-5" dirty="0">
                <a:latin typeface="Verdana"/>
                <a:cs typeface="Verdana"/>
              </a:rPr>
              <a:t>technologies and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  </a:t>
            </a:r>
            <a:r>
              <a:rPr sz="1100" dirty="0">
                <a:latin typeface="Verdana"/>
                <a:cs typeface="Verdana"/>
              </a:rPr>
              <a:t>them </a:t>
            </a:r>
            <a:r>
              <a:rPr sz="1100" spc="-5" dirty="0">
                <a:latin typeface="Verdana"/>
                <a:cs typeface="Verdana"/>
              </a:rPr>
              <a:t>to further improve my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959" y="4264812"/>
            <a:ext cx="3548379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59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A </a:t>
            </a:r>
            <a:r>
              <a:rPr sz="1000" spc="-10" dirty="0">
                <a:latin typeface="Verdana"/>
                <a:cs typeface="Verdana"/>
              </a:rPr>
              <a:t>team </a:t>
            </a:r>
            <a:r>
              <a:rPr sz="1000" spc="-5" dirty="0">
                <a:latin typeface="Verdana"/>
                <a:cs typeface="Verdana"/>
              </a:rPr>
              <a:t>player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good communication </a:t>
            </a:r>
            <a:r>
              <a:rPr sz="1000" dirty="0">
                <a:latin typeface="Verdana"/>
                <a:cs typeface="Verdana"/>
              </a:rPr>
              <a:t>skill </a:t>
            </a:r>
            <a:r>
              <a:rPr sz="1000" spc="-5" dirty="0">
                <a:latin typeface="Verdana"/>
                <a:cs typeface="Verdana"/>
              </a:rPr>
              <a:t>always  </a:t>
            </a:r>
            <a:r>
              <a:rPr sz="1000" spc="-20" dirty="0">
                <a:latin typeface="Verdana"/>
                <a:cs typeface="Verdana"/>
              </a:rPr>
              <a:t>ready </a:t>
            </a:r>
            <a:r>
              <a:rPr sz="1000" spc="-5" dirty="0">
                <a:latin typeface="Verdana"/>
                <a:cs typeface="Verdana"/>
              </a:rPr>
              <a:t>to </a:t>
            </a:r>
            <a:r>
              <a:rPr sz="1000" spc="-20" dirty="0">
                <a:latin typeface="Verdana"/>
                <a:cs typeface="Verdana"/>
              </a:rPr>
              <a:t>work </a:t>
            </a:r>
            <a:r>
              <a:rPr sz="1000" spc="-15" dirty="0">
                <a:latin typeface="Verdana"/>
                <a:cs typeface="Verdana"/>
              </a:rPr>
              <a:t>for </a:t>
            </a:r>
            <a:r>
              <a:rPr sz="1000" spc="-5" dirty="0">
                <a:latin typeface="Verdana"/>
                <a:cs typeface="Verdana"/>
              </a:rPr>
              <a:t>the enrichment of</a:t>
            </a:r>
            <a:r>
              <a:rPr sz="1000" spc="1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959" y="4821427"/>
            <a:ext cx="29845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Trained </a:t>
            </a:r>
            <a:r>
              <a:rPr sz="1100" dirty="0">
                <a:latin typeface="Verdana"/>
                <a:cs typeface="Verdana"/>
              </a:rPr>
              <a:t>on RDBMS, </a:t>
            </a:r>
            <a:r>
              <a:rPr sz="1100" spc="-5" dirty="0">
                <a:latin typeface="Verdana"/>
                <a:cs typeface="Verdana"/>
              </a:rPr>
              <a:t>Unix, SQL,core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java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959" y="5154523"/>
            <a:ext cx="3656329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45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Working knowledge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sz="1100" spc="-5" dirty="0">
                <a:latin typeface="Verdana"/>
                <a:cs typeface="Verdana"/>
              </a:rPr>
              <a:t>software development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and  designing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959" y="5763564"/>
            <a:ext cx="26371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Exposure to </a:t>
            </a:r>
            <a:r>
              <a:rPr sz="1100" dirty="0">
                <a:latin typeface="Verdana"/>
                <a:cs typeface="Verdana"/>
              </a:rPr>
              <a:t>Data Science </a:t>
            </a:r>
            <a:r>
              <a:rPr sz="1100" spc="-5" dirty="0">
                <a:latin typeface="Verdana"/>
                <a:cs typeface="Verdana"/>
              </a:rPr>
              <a:t>and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ML.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431" y="6120180"/>
            <a:ext cx="2169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38ED3"/>
                </a:solidFill>
                <a:latin typeface="Arial"/>
                <a:cs typeface="Arial"/>
              </a:rPr>
              <a:t>Check</a:t>
            </a:r>
            <a:r>
              <a:rPr sz="1000" spc="-50" dirty="0">
                <a:solidFill>
                  <a:srgbClr val="538ED3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538ED3"/>
                </a:solidFill>
                <a:latin typeface="Arial"/>
                <a:cs typeface="Arial"/>
              </a:rPr>
              <a:t>out</a:t>
            </a:r>
            <a:r>
              <a:rPr sz="1000" spc="-45" dirty="0">
                <a:solidFill>
                  <a:srgbClr val="538ED3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538ED3"/>
                </a:solidFill>
                <a:latin typeface="Arial"/>
                <a:cs typeface="Arial"/>
              </a:rPr>
              <a:t>my</a:t>
            </a:r>
            <a:r>
              <a:rPr sz="1000" spc="-20" dirty="0">
                <a:solidFill>
                  <a:srgbClr val="538ED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38ED3"/>
                </a:solidFill>
                <a:latin typeface="Arial"/>
                <a:cs typeface="Arial"/>
              </a:rPr>
              <a:t>Git</a:t>
            </a:r>
            <a:r>
              <a:rPr sz="1000" spc="-35" dirty="0">
                <a:solidFill>
                  <a:srgbClr val="538ED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38ED3"/>
                </a:solidFill>
                <a:latin typeface="Arial"/>
                <a:cs typeface="Arial"/>
              </a:rPr>
              <a:t>Hub</a:t>
            </a:r>
            <a:r>
              <a:rPr sz="1000" spc="-35" dirty="0">
                <a:solidFill>
                  <a:srgbClr val="538ED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38ED3"/>
                </a:solidFill>
                <a:latin typeface="Arial"/>
                <a:cs typeface="Arial"/>
              </a:rPr>
              <a:t>Profile</a:t>
            </a:r>
            <a:r>
              <a:rPr sz="1000" spc="-45" dirty="0">
                <a:solidFill>
                  <a:srgbClr val="538ED3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538ED3"/>
                </a:solidFill>
                <a:latin typeface="Arial"/>
                <a:cs typeface="Arial"/>
              </a:rPr>
              <a:t>and</a:t>
            </a:r>
            <a:r>
              <a:rPr sz="1000" spc="-35" dirty="0">
                <a:solidFill>
                  <a:srgbClr val="538ED3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538ED3"/>
                </a:solidFill>
                <a:latin typeface="Arial"/>
                <a:cs typeface="Arial"/>
              </a:rPr>
              <a:t>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0235" y="273528"/>
            <a:ext cx="2234565" cy="6540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Education and</a:t>
            </a:r>
            <a:r>
              <a:rPr sz="1200" b="1" spc="-140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67310" marR="177165">
              <a:lnSpc>
                <a:spcPct val="100000"/>
              </a:lnSpc>
              <a:spcBef>
                <a:spcPts val="500"/>
              </a:spcBef>
            </a:pPr>
            <a:r>
              <a:rPr lang="en-IN" sz="1000" spc="-5" dirty="0">
                <a:latin typeface="Verdana"/>
                <a:cs typeface="Verdana"/>
              </a:rPr>
              <a:t>Bachelor of Engineering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B.E</a:t>
            </a:r>
            <a:r>
              <a:rPr sz="1000" spc="-5" dirty="0">
                <a:latin typeface="Verdana"/>
                <a:cs typeface="Verdana"/>
              </a:rPr>
              <a:t>(</a:t>
            </a:r>
            <a:r>
              <a:rPr lang="en-IN" sz="1000" spc="-5" dirty="0">
                <a:latin typeface="Verdana"/>
                <a:cs typeface="Verdana"/>
              </a:rPr>
              <a:t>CSE</a:t>
            </a:r>
            <a:r>
              <a:rPr sz="1000" spc="-5" dirty="0">
                <a:latin typeface="Verdana"/>
                <a:cs typeface="Verdana"/>
              </a:rPr>
              <a:t>): 201</a:t>
            </a:r>
            <a:r>
              <a:rPr lang="en-IN" sz="1000" spc="-5" dirty="0">
                <a:latin typeface="Verdana"/>
                <a:cs typeface="Verdana"/>
              </a:rPr>
              <a:t>7</a:t>
            </a:r>
            <a:r>
              <a:rPr sz="1000" spc="-5" dirty="0">
                <a:latin typeface="Verdana"/>
                <a:cs typeface="Verdana"/>
              </a:rPr>
              <a:t> -</a:t>
            </a:r>
            <a:r>
              <a:rPr sz="1000" spc="-10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00743" y="1227667"/>
            <a:ext cx="800100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30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Skills  </a:t>
            </a:r>
            <a:r>
              <a:rPr sz="1000" spc="-5" dirty="0">
                <a:latin typeface="Verdana"/>
                <a:cs typeface="Verdana"/>
              </a:rPr>
              <a:t>RDBMS  U</a:t>
            </a:r>
            <a:r>
              <a:rPr sz="1000" spc="-10" dirty="0">
                <a:latin typeface="Verdana"/>
                <a:cs typeface="Verdana"/>
              </a:rPr>
              <a:t>N</a:t>
            </a:r>
            <a:r>
              <a:rPr sz="1000" spc="-30" dirty="0">
                <a:latin typeface="Verdana"/>
                <a:cs typeface="Verdana"/>
              </a:rPr>
              <a:t>I</a:t>
            </a:r>
            <a:r>
              <a:rPr sz="1000" spc="-15" dirty="0">
                <a:latin typeface="Verdana"/>
                <a:cs typeface="Verdana"/>
              </a:rPr>
              <a:t>X</a:t>
            </a:r>
            <a:r>
              <a:rPr sz="1000" spc="-5" dirty="0">
                <a:latin typeface="Verdana"/>
                <a:cs typeface="Verdana"/>
              </a:rPr>
              <a:t>/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-45" dirty="0">
                <a:latin typeface="Verdana"/>
                <a:cs typeface="Verdana"/>
              </a:rPr>
              <a:t>I</a:t>
            </a:r>
            <a:r>
              <a:rPr sz="1000" spc="-1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UX  SQL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00743" y="2155723"/>
            <a:ext cx="106616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Database  </a:t>
            </a:r>
            <a:r>
              <a:rPr sz="1000" spc="-5" dirty="0">
                <a:latin typeface="Verdana"/>
                <a:cs typeface="Verdana"/>
              </a:rPr>
              <a:t>Oracle</a:t>
            </a:r>
            <a:r>
              <a:rPr sz="1000" spc="-114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  MongoDB  PostgreSQL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00743" y="3038627"/>
            <a:ext cx="2149475" cy="9048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Add-ons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03000"/>
              </a:lnSpc>
              <a:spcBef>
                <a:spcPts val="155"/>
              </a:spcBef>
            </a:pPr>
            <a:r>
              <a:rPr sz="1000" spc="-5" dirty="0">
                <a:latin typeface="Verdana"/>
                <a:cs typeface="Verdana"/>
              </a:rPr>
              <a:t>Data Science &amp; Machine Learning  Python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20" dirty="0">
                <a:latin typeface="Verdana"/>
                <a:cs typeface="Verdana"/>
              </a:rPr>
              <a:t>HTML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IN" sz="1000" spc="-10" dirty="0">
                <a:latin typeface="Verdana"/>
                <a:cs typeface="Verdana"/>
              </a:rPr>
              <a:t>Core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Java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00743" y="4067962"/>
            <a:ext cx="163322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Additional Details  </a:t>
            </a: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  </a:t>
            </a:r>
            <a:r>
              <a:rPr sz="1000" spc="-20" dirty="0">
                <a:latin typeface="Verdana"/>
                <a:cs typeface="Verdana"/>
              </a:rPr>
              <a:t>Team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0743" y="4750968"/>
            <a:ext cx="1011555" cy="77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6EAC"/>
                </a:solidFill>
                <a:latin typeface="Verdana"/>
                <a:cs typeface="Verdana"/>
              </a:rPr>
              <a:t>Hobbies  </a:t>
            </a:r>
            <a:r>
              <a:rPr sz="1000" spc="-5" dirty="0">
                <a:latin typeface="Verdana"/>
                <a:cs typeface="Verdana"/>
              </a:rPr>
              <a:t>Travelling  </a:t>
            </a:r>
            <a:r>
              <a:rPr sz="1000" spc="-10" dirty="0">
                <a:latin typeface="Verdana"/>
                <a:cs typeface="Verdana"/>
              </a:rPr>
              <a:t>Games  </a:t>
            </a:r>
            <a:r>
              <a:rPr sz="1000" dirty="0">
                <a:latin typeface="Verdana"/>
                <a:cs typeface="Verdana"/>
              </a:rPr>
              <a:t>Listening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music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392044" y="235902"/>
            <a:ext cx="2524759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MAHESH V JOGI</a:t>
            </a:r>
            <a:endParaRPr spc="-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199643" y="72199"/>
            <a:ext cx="8977756" cy="6324029"/>
            <a:chOff x="193675" y="165163"/>
            <a:chExt cx="8977756" cy="6324029"/>
          </a:xfrm>
        </p:grpSpPr>
        <p:sp>
          <p:nvSpPr>
            <p:cNvPr id="28" name="object 28"/>
            <p:cNvSpPr/>
            <p:nvPr/>
          </p:nvSpPr>
          <p:spPr>
            <a:xfrm>
              <a:off x="295656" y="6016752"/>
              <a:ext cx="470916" cy="472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45296" y="1607819"/>
              <a:ext cx="326135" cy="3215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6428" y="291084"/>
              <a:ext cx="1734312" cy="17358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3675" y="165163"/>
              <a:ext cx="1993392" cy="19141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62732" y="2046173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4" name="Picture 33" descr="A person wearing a graduation cap and gown&#10;&#10;Description automatically generated">
            <a:extLst>
              <a:ext uri="{FF2B5EF4-FFF2-40B4-BE49-F238E27FC236}">
                <a16:creationId xmlns:a16="http://schemas.microsoft.com/office/drawing/2014/main" id="{D546E001-E34F-4762-9105-4C277285C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" y="0"/>
            <a:ext cx="2193035" cy="19863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236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Verdana</vt:lpstr>
      <vt:lpstr>Office Theme</vt:lpstr>
      <vt:lpstr>MAHESH V JOGI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 Jogi, Mahesh</cp:lastModifiedBy>
  <cp:revision>5</cp:revision>
  <dcterms:created xsi:type="dcterms:W3CDTF">2022-05-12T04:08:20Z</dcterms:created>
  <dcterms:modified xsi:type="dcterms:W3CDTF">2022-05-13T04:04:43Z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2022-05-12T00:00:00Z</vt:filetime>
  </property>
</Properties>
</file>