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836063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Azure Subscription Overview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504396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Understand the basics of Azure subscriptions, their purpose, and how they provide access to Azure services and resources.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602134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6028968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786086" y="6004679"/>
            <a:ext cx="250114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Joginder Tomar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572107"/>
            <a:ext cx="924341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Subscription Types and Features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Pay-As-You-Go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Flexible, no upfront commitment, pay only for what you use.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821906"/>
            <a:ext cx="31402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Enterprise Agreement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Discounted pricing for large organizations with volume licensing.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Sponsored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Subscriptions provided by partners or independent software vendors.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1409819"/>
            <a:ext cx="75383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Subscription Management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037993" y="4628555"/>
            <a:ext cx="10554414" cy="44410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8" name="Shape 4"/>
          <p:cNvSpPr/>
          <p:nvPr/>
        </p:nvSpPr>
        <p:spPr>
          <a:xfrm>
            <a:off x="4598849" y="385095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9" name="Shape 5"/>
          <p:cNvSpPr/>
          <p:nvPr/>
        </p:nvSpPr>
        <p:spPr>
          <a:xfrm>
            <a:off x="4371142" y="4378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4546759" y="442031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3232309" y="24374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Access Control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2260163" y="2917865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Manage user permissions and roles for the subscription.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292995" y="4628555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14" name="Shape 10"/>
          <p:cNvSpPr/>
          <p:nvPr/>
        </p:nvSpPr>
        <p:spPr>
          <a:xfrm>
            <a:off x="7065288" y="4378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7212568" y="442031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926455" y="56284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Billing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4954310" y="6108859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Monitor costs, set budgets, and optimize spending.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9987141" y="385095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19" name="Shape 15"/>
          <p:cNvSpPr/>
          <p:nvPr/>
        </p:nvSpPr>
        <p:spPr>
          <a:xfrm>
            <a:off x="9759434" y="4378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9906714" y="442031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7"/>
          <p:cNvSpPr/>
          <p:nvPr/>
        </p:nvSpPr>
        <p:spPr>
          <a:xfrm>
            <a:off x="8457605" y="2437448"/>
            <a:ext cx="31033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Resource Governance</a:t>
            </a:r>
            <a:endParaRPr lang="en-US" sz="2187" dirty="0"/>
          </a:p>
        </p:txBody>
      </p:sp>
      <p:sp>
        <p:nvSpPr>
          <p:cNvPr id="22" name="Text 18"/>
          <p:cNvSpPr/>
          <p:nvPr/>
        </p:nvSpPr>
        <p:spPr>
          <a:xfrm>
            <a:off x="7648456" y="2917865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Apply policies to control the use of Azure resources.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43637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Subscription Billing and Cost Optimization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269456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349924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Azure Reservations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979664"/>
            <a:ext cx="4706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Prepay for resources to get discounted rates.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269456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3499247"/>
            <a:ext cx="30647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Azure Hybrid Benefit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979664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Save money by using existing software licenses.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5142428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372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Cost Monitoring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852636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Track spending, set budgets, and receive alerts.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142428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372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Optimization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852636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Right-size resources, delete unused resources, and more.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47244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Subscription Security and Compliance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4791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13610" y="352079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555444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Identity and Access Management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438304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Control who can access and manage the subscription.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4791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3566" y="352079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555444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Encryption and Data Protection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438304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Safeguard data with Azure security features.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54896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85273" y="553128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565934"/>
            <a:ext cx="33688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Regulatory Compliance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604635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Ensure your resources meet industry standards and regulations.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4896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8685" y="553128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565934"/>
            <a:ext cx="2887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Security Monitoring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604635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Detect and respond to threats with Azure Security Center.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09681"/>
            <a:ext cx="1031212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Subscription Resource Management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3348395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12599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Resource Groups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606409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Logical containers for managing related Azure resources.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137" y="3348395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125992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Azure Resource Manager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95359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Unified management layer for deploying and managing resources.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3348395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12599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Resource Tagging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606409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Apply labels to resources for organization and cost tracking.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420" y="0"/>
            <a:ext cx="36576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37"/>
              </a:lnSpc>
              <a:buNone/>
            </a:pPr>
            <a:r>
              <a:rPr lang="en-US" sz="43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Subscription Monitoring and Reporting</a:t>
            </a:r>
            <a:endParaRPr lang="en-US" sz="435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646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Azure Monitor</a:t>
            </a:r>
            <a:endParaRPr lang="en-US" sz="2175" dirty="0"/>
          </a:p>
        </p:txBody>
      </p:sp>
      <p:sp>
        <p:nvSpPr>
          <p:cNvPr id="8" name="Text 3"/>
          <p:cNvSpPr/>
          <p:nvPr/>
        </p:nvSpPr>
        <p:spPr>
          <a:xfrm>
            <a:off x="2264688" y="3018711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Collect, analyze, and act on telemetry data from Azure.</a:t>
            </a:r>
            <a:endParaRPr lang="en-US" sz="174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646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Azure Advisor</a:t>
            </a:r>
            <a:endParaRPr lang="en-US" sz="2175" dirty="0"/>
          </a:p>
        </p:txBody>
      </p:sp>
      <p:sp>
        <p:nvSpPr>
          <p:cNvPr id="11" name="Text 5"/>
          <p:cNvSpPr/>
          <p:nvPr/>
        </p:nvSpPr>
        <p:spPr>
          <a:xfrm>
            <a:off x="2264688" y="4786432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Provides personalized recommendations to optimize Azure resources.</a:t>
            </a:r>
            <a:endParaRPr lang="en-US" sz="1740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64688" y="6076355"/>
            <a:ext cx="349746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Azure Cost Management</a:t>
            </a:r>
            <a:endParaRPr lang="en-US" sz="2175" dirty="0"/>
          </a:p>
        </p:txBody>
      </p:sp>
      <p:sp>
        <p:nvSpPr>
          <p:cNvPr id="14" name="Text 7"/>
          <p:cNvSpPr/>
          <p:nvPr/>
        </p:nvSpPr>
        <p:spPr>
          <a:xfrm>
            <a:off x="2264688" y="6554153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Track, analyze, and optimize cloud spending over time.</a:t>
            </a:r>
            <a:endParaRPr lang="en-US" sz="17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552813"/>
            <a:ext cx="100582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Subscription Lifecycle and Support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691527"/>
            <a:ext cx="10554414" cy="3985260"/>
          </a:xfrm>
          <a:prstGeom prst="roundRect">
            <a:avLst>
              <a:gd name="adj" fmla="val 250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2699147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7783" y="283999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Subscription Creation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2839998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Provisioning new subscriptions and setting up access.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45613" y="3691652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67783" y="383250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Subscription Modification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3832503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Changing subscription properties, plans, or billing information.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45613" y="4684157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67783" y="482500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Subscription Suspension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4825008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Temporarily disabling a subscription to prevent further usage.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2045613" y="5676662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2267783" y="581751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Subscription Cancellation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541181" y="5817513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Permanently closing a subscription and releasing its resources.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2024-05-21T20:19:19Z</dcterms:created>
  <dcterms:modified xsi:type="dcterms:W3CDTF">2024-05-21T20:19:19Z</dcterms:modified>
</cp:coreProperties>
</file>