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1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809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5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740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3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7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8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8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7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6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8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F050-9D29-4395-B474-2811EEF5DF7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495124-2F0A-4725-B638-79C5228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4225" y="2638407"/>
            <a:ext cx="10515600" cy="1500187"/>
          </a:xfrm>
        </p:spPr>
        <p:txBody>
          <a:bodyPr>
            <a:normAutofit/>
          </a:bodyPr>
          <a:lstStyle/>
          <a:p>
            <a:r>
              <a:rPr lang="en-US" sz="4800" dirty="0"/>
              <a:t>Spanning tree </a:t>
            </a:r>
            <a:r>
              <a:rPr lang="en-US" sz="4800" dirty="0" err="1"/>
              <a:t>Portfast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9938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452437"/>
            <a:ext cx="80105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3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471487"/>
            <a:ext cx="80486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4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996" y="3043707"/>
            <a:ext cx="8596668" cy="1320800"/>
          </a:xfrm>
        </p:spPr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405423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joginder tomar</dc:creator>
  <cp:lastModifiedBy>DELL</cp:lastModifiedBy>
  <cp:revision>3</cp:revision>
  <dcterms:created xsi:type="dcterms:W3CDTF">2017-11-20T07:37:57Z</dcterms:created>
  <dcterms:modified xsi:type="dcterms:W3CDTF">2024-06-02T13:06:13Z</dcterms:modified>
</cp:coreProperties>
</file>