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C500C51-6FC1-CDF4-5543-0D93F46B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7BB7B59C-723D-379D-5514-E13DD5CC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7AD4394-8807-FF33-1B6A-09B27BA4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57984C1-4B7F-649B-FF08-6760324B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60FD9C60-1D67-E844-2076-9DF4D09B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052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131E4878-1FFA-6021-36C1-8100A935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CE458F9E-2976-163B-2E2D-B8F87442D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80FE183-24CA-C65C-485C-ADB49394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D94858B8-A42A-16E4-5FCD-E0BFD440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ED27E6C4-26A7-1608-74B0-20E7B776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1559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512C2D5C-31F4-6B4E-B292-CEB303905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0F2912C9-D8C5-D4E3-5756-96E293843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F238669-00CD-E4C5-F4A2-0470CB61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113E5E9-C3E0-4AA2-4A86-918FFFC2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D6F1C000-9E83-98EE-6CAC-601626CE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5435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9B9D91A-B82A-45C7-226C-29A663A8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74025567-F450-4063-145F-35A17062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BCF0E3E3-00A1-1AD2-A590-E0D27101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4D1608F6-43A4-A408-344E-61AE328C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32B3238F-74A4-4342-EFE1-C11EDFF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0505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3171B5DC-4123-230E-BEEB-62C6863B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8BAC3630-78BC-6CAC-2CEE-02DBF61F1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4C09932B-8409-8DBB-E6C6-A89A3809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8CB17C3-4799-FCE0-8FBB-3B4ED38F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7D26A36F-B13A-DA87-3D2B-59D11581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8285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4260FD4-D246-152B-BDED-E114A8A6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4368F0A2-1B0E-B51E-1A65-BC2464D85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3BA285FE-2FAB-500C-3E94-5C9DF7D9E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164B8AA6-ED67-FBDF-0450-56CDB29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6B256CB1-0C36-93D9-50F2-DA585B63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2D95BE1B-D6C8-E131-0022-168F6E79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6259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60E0E58-C5C1-7B42-2ED7-4C364E48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A04E3ECD-1013-8AA4-B2FD-95BB3CD9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C74F7D67-E2F8-71A2-6DD1-A181C245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8AA7DD34-185D-15E9-FDBC-279694890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D707FD23-7976-A50C-0539-8F8A71A50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B89A8637-A911-FF7F-F333-BC80BB78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29875563-A7BB-C329-C0DC-2464845F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CE9BB95A-6883-1ABB-7E9B-CBA59C1D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2543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EEFC06DA-5E99-994D-F2D4-5B0E8878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EC0A024B-E21E-110F-8C25-117C2A75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23EEDA99-809F-F480-B7D7-0F754B5A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47FA6896-62E9-9803-F533-BFECE48F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8769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7D03DDEE-D794-462D-EB0C-15D150D8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F923D377-C974-ECE6-2C93-D0ADE27F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CD05D3EC-A591-B073-0EE8-73C3449A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4583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FEF7322D-EC1A-4F30-1320-C25FD9B0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A10C1EA1-37D1-BAAF-415D-50304880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8114A6D1-8E0F-A79D-AB71-90538D492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AC053E66-3743-C0D6-E88A-329B53A1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BD4CA3F2-14AA-0AF3-7C39-53C8B8FD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9D17BCED-9801-001E-5046-F8CE3751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5356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9FF56CF8-F276-3B89-C225-53C651B2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7CAB287B-0074-3835-AB88-C8263E05D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81A0BA9C-EAB7-0375-C1EE-BB67A175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F881EBE5-9010-4CD6-3FCA-5A63AD6B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DFE81EB3-C137-D537-3630-D63FE018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9852F829-121B-141A-AB4E-DE9F5057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6936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1AA4363B-DC79-80F4-34F2-552813C9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E77D88D4-EB92-4F80-150D-4AFF5D1D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2EB6B785-93E4-6A9D-494E-17E92486B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2E30F-4C5E-4A85-A0B5-2FD3CFF064AD}" type="datetimeFigureOut">
              <a:rPr lang="lt-LT" smtClean="0"/>
              <a:t>2025-02-23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1925130C-1CE3-E434-00CD-9A122B411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C885A41-AE91-9A29-B7E2-116EBD17D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BE84F-081F-452C-8118-624043B96F4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8603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veikslėlis 6">
            <a:extLst>
              <a:ext uri="{FF2B5EF4-FFF2-40B4-BE49-F238E27FC236}">
                <a16:creationId xmlns:a16="http://schemas.microsoft.com/office/drawing/2014/main" id="{1C4D5E39-DCE2-DF4C-FE77-8093D190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70" y="2986087"/>
            <a:ext cx="6171687" cy="2229275"/>
          </a:xfrm>
          <a:prstGeom prst="rect">
            <a:avLst/>
          </a:prstGeom>
        </p:spPr>
      </p:pic>
      <p:pic>
        <p:nvPicPr>
          <p:cNvPr id="9" name="Paveikslėlis 8">
            <a:extLst>
              <a:ext uri="{FF2B5EF4-FFF2-40B4-BE49-F238E27FC236}">
                <a16:creationId xmlns:a16="http://schemas.microsoft.com/office/drawing/2014/main" id="{9923DA48-AB2F-4657-CC22-74872E00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7" y="3702868"/>
            <a:ext cx="4423195" cy="411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7CB2F8-2643-1313-06E7-82653D3E6CFF}"/>
              </a:ext>
            </a:extLst>
          </p:cNvPr>
          <p:cNvSpPr txBox="1"/>
          <p:nvPr/>
        </p:nvSpPr>
        <p:spPr>
          <a:xfrm>
            <a:off x="2162174" y="1642638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03862-FE09-A2D3-34A3-3DAD1BD88FA2}"/>
              </a:ext>
            </a:extLst>
          </p:cNvPr>
          <p:cNvSpPr txBox="1"/>
          <p:nvPr/>
        </p:nvSpPr>
        <p:spPr>
          <a:xfrm>
            <a:off x="8224426" y="1642638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68592-551F-BDE2-FAC4-D0E3BF48CB8B}"/>
              </a:ext>
            </a:extLst>
          </p:cNvPr>
          <p:cNvSpPr txBox="1"/>
          <p:nvPr/>
        </p:nvSpPr>
        <p:spPr>
          <a:xfrm>
            <a:off x="4333017" y="506994"/>
            <a:ext cx="352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Ask the LLM to review your code.</a:t>
            </a:r>
          </a:p>
        </p:txBody>
      </p:sp>
    </p:spTree>
    <p:extLst>
      <p:ext uri="{BB962C8B-B14F-4D97-AF65-F5344CB8AC3E}">
        <p14:creationId xmlns:p14="http://schemas.microsoft.com/office/powerpoint/2010/main" val="66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B6C57ECB-050F-4715-CBBF-93927E57E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2169242"/>
            <a:ext cx="7591425" cy="351797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428E09-27E2-2641-5C8D-B43478AE65F8}"/>
              </a:ext>
            </a:extLst>
          </p:cNvPr>
          <p:cNvSpPr txBox="1"/>
          <p:nvPr/>
        </p:nvSpPr>
        <p:spPr>
          <a:xfrm>
            <a:off x="4311247" y="506994"/>
            <a:ext cx="356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Ask the LLM to explain your code.</a:t>
            </a:r>
          </a:p>
        </p:txBody>
      </p:sp>
    </p:spTree>
    <p:extLst>
      <p:ext uri="{BB962C8B-B14F-4D97-AF65-F5344CB8AC3E}">
        <p14:creationId xmlns:p14="http://schemas.microsoft.com/office/powerpoint/2010/main" val="3525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6D1180D5-161B-D6FB-9DC2-661A2488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71" y="5094934"/>
            <a:ext cx="9380655" cy="1033462"/>
          </a:xfrm>
          <a:prstGeom prst="rect">
            <a:avLst/>
          </a:prstGeo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540834CE-BAF8-0F14-AAFE-7BD0D239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90" y="2361256"/>
            <a:ext cx="3307821" cy="1266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FD5FF-89E4-5605-53DB-51382E22BFAF}"/>
              </a:ext>
            </a:extLst>
          </p:cNvPr>
          <p:cNvSpPr txBox="1"/>
          <p:nvPr/>
        </p:nvSpPr>
        <p:spPr>
          <a:xfrm>
            <a:off x="5280264" y="1488201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E017E-193A-8F32-A33F-A53875CC09D5}"/>
              </a:ext>
            </a:extLst>
          </p:cNvPr>
          <p:cNvSpPr txBox="1"/>
          <p:nvPr/>
        </p:nvSpPr>
        <p:spPr>
          <a:xfrm>
            <a:off x="5471213" y="4247207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73A0D-E0F6-DDD7-6B2D-1EC20D288FAF}"/>
              </a:ext>
            </a:extLst>
          </p:cNvPr>
          <p:cNvSpPr txBox="1"/>
          <p:nvPr/>
        </p:nvSpPr>
        <p:spPr>
          <a:xfrm>
            <a:off x="3795691" y="525071"/>
            <a:ext cx="460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Ask the LLM to add comments to your code.</a:t>
            </a:r>
          </a:p>
        </p:txBody>
      </p:sp>
    </p:spTree>
    <p:extLst>
      <p:ext uri="{BB962C8B-B14F-4D97-AF65-F5344CB8AC3E}">
        <p14:creationId xmlns:p14="http://schemas.microsoft.com/office/powerpoint/2010/main" val="41215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5246424E-781E-A59A-BC1F-4D8FF07B5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429000"/>
            <a:ext cx="7048500" cy="3038475"/>
          </a:xfrm>
          <a:prstGeom prst="rect">
            <a:avLst/>
          </a:prstGeo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F1D382E3-6950-3A2A-FD0E-D9CE65F4B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1862896"/>
            <a:ext cx="5172075" cy="381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7F598-BD29-F344-980A-8EBDDC138AF1}"/>
              </a:ext>
            </a:extLst>
          </p:cNvPr>
          <p:cNvSpPr txBox="1"/>
          <p:nvPr/>
        </p:nvSpPr>
        <p:spPr>
          <a:xfrm>
            <a:off x="5280262" y="1018415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7BE6D-1AE3-25DF-E1E7-0BCEE9996D01}"/>
              </a:ext>
            </a:extLst>
          </p:cNvPr>
          <p:cNvSpPr txBox="1"/>
          <p:nvPr/>
        </p:nvSpPr>
        <p:spPr>
          <a:xfrm>
            <a:off x="5471211" y="2557462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ADA4E-E663-A3DC-4877-C0B6B3511BA6}"/>
              </a:ext>
            </a:extLst>
          </p:cNvPr>
          <p:cNvSpPr txBox="1"/>
          <p:nvPr/>
        </p:nvSpPr>
        <p:spPr>
          <a:xfrm>
            <a:off x="1120500" y="492300"/>
            <a:ext cx="995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Ask the LLM to check if your code complies with the PEP8 coding style and highlight where it does not.</a:t>
            </a:r>
          </a:p>
        </p:txBody>
      </p:sp>
    </p:spTree>
    <p:extLst>
      <p:ext uri="{BB962C8B-B14F-4D97-AF65-F5344CB8AC3E}">
        <p14:creationId xmlns:p14="http://schemas.microsoft.com/office/powerpoint/2010/main" val="252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>
            <a:extLst>
              <a:ext uri="{FF2B5EF4-FFF2-40B4-BE49-F238E27FC236}">
                <a16:creationId xmlns:a16="http://schemas.microsoft.com/office/drawing/2014/main" id="{392EED1D-59F3-E1E0-E474-9EF698E7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4" y="3948113"/>
            <a:ext cx="10791825" cy="2524125"/>
          </a:xfrm>
          <a:prstGeom prst="rect">
            <a:avLst/>
          </a:prstGeo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75F17B3F-DB67-3F18-961B-C34245AA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0" y="2462212"/>
            <a:ext cx="11449050" cy="447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BFB1E5-30CB-F80A-BFAA-8D9B4EAAB227}"/>
              </a:ext>
            </a:extLst>
          </p:cNvPr>
          <p:cNvSpPr txBox="1"/>
          <p:nvPr/>
        </p:nvSpPr>
        <p:spPr>
          <a:xfrm>
            <a:off x="5280255" y="1754326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ACB77-AEE2-2AFC-B627-8A5138E65CDD}"/>
              </a:ext>
            </a:extLst>
          </p:cNvPr>
          <p:cNvSpPr txBox="1"/>
          <p:nvPr/>
        </p:nvSpPr>
        <p:spPr>
          <a:xfrm>
            <a:off x="5471209" y="3159056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F7511-7C9B-EE48-652D-53C4AD688B9A}"/>
              </a:ext>
            </a:extLst>
          </p:cNvPr>
          <p:cNvSpPr txBox="1"/>
          <p:nvPr/>
        </p:nvSpPr>
        <p:spPr>
          <a:xfrm>
            <a:off x="3283265" y="531434"/>
            <a:ext cx="562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Ask the LLM to apply clean code principles to your code.</a:t>
            </a:r>
          </a:p>
        </p:txBody>
      </p:sp>
    </p:spTree>
    <p:extLst>
      <p:ext uri="{BB962C8B-B14F-4D97-AF65-F5344CB8AC3E}">
        <p14:creationId xmlns:p14="http://schemas.microsoft.com/office/powerpoint/2010/main" val="11040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B162F1-FE6B-AF81-6C2C-DBE71B29CE72}"/>
              </a:ext>
            </a:extLst>
          </p:cNvPr>
          <p:cNvSpPr txBox="1"/>
          <p:nvPr/>
        </p:nvSpPr>
        <p:spPr>
          <a:xfrm>
            <a:off x="5280256" y="1538229"/>
            <a:ext cx="1631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Before</a:t>
            </a:r>
            <a:endParaRPr lang="lt-LT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FD5CD-8366-0E14-191D-8CD699DE6F4C}"/>
              </a:ext>
            </a:extLst>
          </p:cNvPr>
          <p:cNvSpPr txBox="1"/>
          <p:nvPr/>
        </p:nvSpPr>
        <p:spPr>
          <a:xfrm>
            <a:off x="5471206" y="3362473"/>
            <a:ext cx="12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After</a:t>
            </a:r>
            <a:endParaRPr lang="lt-LT" sz="4000" dirty="0"/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E542C0B2-10BC-08CB-A2F9-D43D71D2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86" y="4070359"/>
            <a:ext cx="7786828" cy="2213902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0D8027F1-A640-A1B7-A18E-814738AC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66" y="2282691"/>
            <a:ext cx="4789252" cy="753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B039A-3824-8418-89F7-A319CE3681C6}"/>
              </a:ext>
            </a:extLst>
          </p:cNvPr>
          <p:cNvSpPr txBox="1"/>
          <p:nvPr/>
        </p:nvSpPr>
        <p:spPr>
          <a:xfrm>
            <a:off x="1136557" y="562245"/>
            <a:ext cx="991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Ask the LLM to optimize your code and provide suggestions on how to make it more efficient or faster.</a:t>
            </a:r>
          </a:p>
        </p:txBody>
      </p:sp>
    </p:spTree>
    <p:extLst>
      <p:ext uri="{BB962C8B-B14F-4D97-AF65-F5344CB8AC3E}">
        <p14:creationId xmlns:p14="http://schemas.microsoft.com/office/powerpoint/2010/main" val="1062994013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101</Words>
  <Application>Microsoft Office PowerPoint</Application>
  <PresentationFormat>Plačiaekranė</PresentationFormat>
  <Paragraphs>16</Paragraphs>
  <Slides>6</Slides>
  <Notes>0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„Office“ tema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Jokūbas Viliušis</dc:creator>
  <cp:lastModifiedBy>Jokūbas Viliušis</cp:lastModifiedBy>
  <cp:revision>2</cp:revision>
  <dcterms:created xsi:type="dcterms:W3CDTF">2025-02-23T17:10:22Z</dcterms:created>
  <dcterms:modified xsi:type="dcterms:W3CDTF">2025-02-23T17:39:22Z</dcterms:modified>
</cp:coreProperties>
</file>