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8EEE8EF-983E-91BD-AAA7-D1510A61E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18EB4D9E-3DBD-5BF9-BB1F-88D17D2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79CD7D0-FB9E-79DA-E3F1-3E0BCA12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90F08D3D-4F0D-D774-7A29-E605AD68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A41F168-850D-D82C-B01E-673F2DAC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432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4C88CE0-14B9-018E-C454-429CA0B8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88AB50E9-E7AD-7A64-DC3D-FC2C2904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DEC7F66-75D8-AC5D-414E-AE5823D0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AD0D77D1-7812-0627-4A70-7B945149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4B5656F5-B69E-A32D-C8E6-57DFD75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1956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55D9092B-CACB-B9E8-C3AE-003583D7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25FD6981-856E-5F2B-579F-571E3B08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04ECE5B-347B-AB44-3D28-872B78BA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797DDE7-A24F-3422-CC5F-2D3CA244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8CBA9F8-90FF-1217-3ED7-D3382C83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9641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06E0BC8-5985-E39B-59C8-5C2E7C3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A4209F3-5DB8-8E6D-2C49-0C56CF59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F501B86-7BCD-C127-AA68-5C39FA65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F49711D-927E-24E2-59FA-CDA84B9C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A362A127-06FA-2712-7F95-4096324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784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8205FE1-D7DB-1114-1F2F-B2202B04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7F6411F-C8EC-8E26-10F5-883007B2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042AB317-2C97-920A-2DF8-59FE510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693673E-674C-60DB-0A26-529AADBE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FA3F5C6-A11E-154D-3A31-89F16D50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4128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99AA27E-BC66-D359-A549-B7CD0CB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D4693157-010B-94C4-B3BD-695F2B9AA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0AE2471B-3C0B-0B6E-6378-35EF2B6B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06D7D3FA-5216-430F-0EB0-B4A4F842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09588D3-5A89-6675-5A5D-AF91C780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578CF2A-F551-5DBD-C05F-D26EEF3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827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467BCB2-4EF3-2A47-EEE1-A7B5714A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F51A690A-9167-A135-09B1-6BD39522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7419E9E-595B-D902-17C7-F82BC1B73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DFB416CC-D51F-411A-E269-B8B853333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34A27C2E-A37F-A177-90B8-12A58CA72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469769CC-3165-26B5-D005-DDFC6C06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10256083-1687-9194-BD34-85826AB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44AF32F1-F60A-CC08-E4AD-9E6B2935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424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8BCD08B-CF68-3965-5365-A0520FBE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83821BAB-229D-B88D-9BA8-F62762CE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1B33B5D4-ACDA-36CB-FEAB-7F502B9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073C808B-ED72-B517-A540-7DAF2D59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4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5E631361-2D97-82A5-D2E7-93573EA0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5FA58BB3-1B3C-B2F2-D0F8-7379E4E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46C8A441-45AB-517D-AE6C-69C8F7D9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213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A13444F-966D-4D73-E15A-FD31635A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9F748C6-8888-D4AF-6741-F0B2142B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99C8C4A1-1520-F6FE-020D-FAE1DCCC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667D9BD-3D95-E9B1-3664-2E611F9C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574C29D1-83BE-FC5F-EF84-3DEF9C3E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EFCC54CD-A9B2-37C5-C9C2-DD3E0089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943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1B56C19-47B7-FE14-9DC2-0DD3FB2D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C8597039-3D55-95F1-D60A-5AB76A2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BA3FD4F9-663C-95E1-79C8-9FFEBAD2A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8CA2F0DE-131D-B727-6812-BC2C6410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5C3784E1-9FB0-4855-4BE9-EF34B5CC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D07A3D99-50A0-5C44-7008-0228E8C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1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D2A639F9-A851-78C7-2DEE-39692331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050C9E71-B40F-8578-348C-360EAA79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122BBC8-543B-83E0-FB31-BA681624C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609B-D8D5-4A0D-B694-8B17AEEF4058}" type="datetimeFigureOut">
              <a:rPr lang="lt-LT" smtClean="0"/>
              <a:t>2025-03-19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4F71F50-02AD-5806-A3BF-996ED6CDB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5B6DED2-23B4-7404-360C-049D2F440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1A260-52BD-489F-A1A4-54174DC1E5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13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E41DD96B-21AC-85CD-C5C7-5F0EB180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25" y="2307360"/>
            <a:ext cx="7744150" cy="152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4147E-FA9C-D9EC-CAC7-7500DAEAF3A7}"/>
              </a:ext>
            </a:extLst>
          </p:cNvPr>
          <p:cNvSpPr txBox="1"/>
          <p:nvPr/>
        </p:nvSpPr>
        <p:spPr>
          <a:xfrm>
            <a:off x="2223925" y="1938027"/>
            <a:ext cx="12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Mistral - 1</a:t>
            </a:r>
            <a:endParaRPr lang="lt-LT" dirty="0"/>
          </a:p>
        </p:txBody>
      </p:sp>
      <p:pic>
        <p:nvPicPr>
          <p:cNvPr id="8" name="Paveikslėlis 7">
            <a:extLst>
              <a:ext uri="{FF2B5EF4-FFF2-40B4-BE49-F238E27FC236}">
                <a16:creationId xmlns:a16="http://schemas.microsoft.com/office/drawing/2014/main" id="{3178A69A-A189-8025-692C-F014E74F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25" y="4547284"/>
            <a:ext cx="7750484" cy="1102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BD1086-FF12-019F-C2A9-0E79C361D3A4}"/>
              </a:ext>
            </a:extLst>
          </p:cNvPr>
          <p:cNvSpPr txBox="1"/>
          <p:nvPr/>
        </p:nvSpPr>
        <p:spPr>
          <a:xfrm>
            <a:off x="2223924" y="4207597"/>
            <a:ext cx="115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Llama - 5</a:t>
            </a:r>
            <a:endParaRPr lang="lt-L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BF419-4F1D-2F1F-5845-7F6B0BB3D77B}"/>
              </a:ext>
            </a:extLst>
          </p:cNvPr>
          <p:cNvSpPr txBox="1"/>
          <p:nvPr/>
        </p:nvSpPr>
        <p:spPr>
          <a:xfrm>
            <a:off x="3379819" y="4210811"/>
            <a:ext cx="46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Skipped half of the article, not 5 sentences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4D596-399B-E5D2-6742-3F5C474F0240}"/>
              </a:ext>
            </a:extLst>
          </p:cNvPr>
          <p:cNvSpPr txBox="1"/>
          <p:nvPr/>
        </p:nvSpPr>
        <p:spPr>
          <a:xfrm>
            <a:off x="3379819" y="1952850"/>
            <a:ext cx="501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Concise and short, no extra words, to the point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2F13E-A281-88CD-BF18-A0F87A4637B3}"/>
              </a:ext>
            </a:extLst>
          </p:cNvPr>
          <p:cNvSpPr txBox="1"/>
          <p:nvPr/>
        </p:nvSpPr>
        <p:spPr>
          <a:xfrm>
            <a:off x="3145128" y="1292728"/>
            <a:ext cx="590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Summarize an article in 5 sentences, return only the summary</a:t>
            </a:r>
            <a:endParaRPr lang="lt-LT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6645E-34F3-C894-C8B0-6EDE09244CFA}"/>
              </a:ext>
            </a:extLst>
          </p:cNvPr>
          <p:cNvSpPr txBox="1"/>
          <p:nvPr/>
        </p:nvSpPr>
        <p:spPr>
          <a:xfrm>
            <a:off x="4727195" y="454836"/>
            <a:ext cx="2737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Text summarization</a:t>
            </a:r>
            <a:endParaRPr lang="lt-L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91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1EADD-2557-330C-C2CB-9061CA470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32C3A0-F1F6-69A9-D55E-E3BDFAACAD76}"/>
              </a:ext>
            </a:extLst>
          </p:cNvPr>
          <p:cNvSpPr txBox="1"/>
          <p:nvPr/>
        </p:nvSpPr>
        <p:spPr>
          <a:xfrm>
            <a:off x="1708066" y="2209632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DeepSeek</a:t>
            </a:r>
            <a:r>
              <a:rPr lang="en-US" dirty="0"/>
              <a:t> - 1</a:t>
            </a:r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BC135-F20A-B144-B128-6FEBDB15A27D}"/>
              </a:ext>
            </a:extLst>
          </p:cNvPr>
          <p:cNvSpPr txBox="1"/>
          <p:nvPr/>
        </p:nvSpPr>
        <p:spPr>
          <a:xfrm>
            <a:off x="4810125" y="3163236"/>
            <a:ext cx="115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Mistral - 5</a:t>
            </a:r>
            <a:endParaRPr lang="lt-L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8518A-06F4-5228-C7EA-067AF0CBAFD9}"/>
              </a:ext>
            </a:extLst>
          </p:cNvPr>
          <p:cNvSpPr txBox="1"/>
          <p:nvPr/>
        </p:nvSpPr>
        <p:spPr>
          <a:xfrm>
            <a:off x="5966020" y="3166450"/>
            <a:ext cx="589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parts don’t rhyme as well as the other models’ texts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B3916-889A-F5EE-61E4-4F336156D0ED}"/>
              </a:ext>
            </a:extLst>
          </p:cNvPr>
          <p:cNvSpPr txBox="1"/>
          <p:nvPr/>
        </p:nvSpPr>
        <p:spPr>
          <a:xfrm>
            <a:off x="3210941" y="2217411"/>
            <a:ext cx="629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Everything rhymes, the text is logical and fits the given theme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EAC5106F-0D01-5979-7076-019C94EE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16" y="2900219"/>
            <a:ext cx="2247900" cy="2590800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28F9874D-BDDA-675F-85AD-D5A72A0A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3538996"/>
            <a:ext cx="2571750" cy="2638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FEDCC9-63EA-B2A2-5543-950B492CD38B}"/>
              </a:ext>
            </a:extLst>
          </p:cNvPr>
          <p:cNvSpPr txBox="1"/>
          <p:nvPr/>
        </p:nvSpPr>
        <p:spPr>
          <a:xfrm>
            <a:off x="3639494" y="1251014"/>
            <a:ext cx="4913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Write an 8 line poem about rocks</a:t>
            </a:r>
            <a:endParaRPr lang="lt-LT" sz="2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CCF63-1B1F-E60A-D804-BB4E5E791A62}"/>
              </a:ext>
            </a:extLst>
          </p:cNvPr>
          <p:cNvSpPr txBox="1"/>
          <p:nvPr/>
        </p:nvSpPr>
        <p:spPr>
          <a:xfrm>
            <a:off x="5016185" y="440474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Text generation</a:t>
            </a:r>
            <a:endParaRPr lang="lt-L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4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C7A6-D8DF-4A36-1B2B-7BED39E3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CBCAF9-3E35-1F43-5F34-2C09974AEB56}"/>
              </a:ext>
            </a:extLst>
          </p:cNvPr>
          <p:cNvSpPr txBox="1"/>
          <p:nvPr/>
        </p:nvSpPr>
        <p:spPr>
          <a:xfrm>
            <a:off x="2933323" y="2190130"/>
            <a:ext cx="316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DeepSeek</a:t>
            </a:r>
            <a:r>
              <a:rPr lang="en-US" dirty="0"/>
              <a:t>, </a:t>
            </a:r>
            <a:r>
              <a:rPr lang="en-US" dirty="0" err="1"/>
              <a:t>QwQ</a:t>
            </a:r>
            <a:r>
              <a:rPr lang="en-US" dirty="0"/>
              <a:t>, Llama - first</a:t>
            </a:r>
            <a:endParaRPr lang="lt-L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0973C-F206-1DBD-AF45-D9822626CC94}"/>
              </a:ext>
            </a:extLst>
          </p:cNvPr>
          <p:cNvSpPr txBox="1"/>
          <p:nvPr/>
        </p:nvSpPr>
        <p:spPr>
          <a:xfrm>
            <a:off x="4074079" y="2790450"/>
            <a:ext cx="20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Phi-4, Mistral - last</a:t>
            </a:r>
            <a:endParaRPr lang="lt-L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2B2C-A680-924C-146B-045A29F76B4D}"/>
              </a:ext>
            </a:extLst>
          </p:cNvPr>
          <p:cNvSpPr txBox="1"/>
          <p:nvPr/>
        </p:nvSpPr>
        <p:spPr>
          <a:xfrm>
            <a:off x="6095999" y="2807302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Answered 1 question incorrectly (last)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35B46-E020-0C8E-6AF4-945510393A60}"/>
              </a:ext>
            </a:extLst>
          </p:cNvPr>
          <p:cNvSpPr txBox="1"/>
          <p:nvPr/>
        </p:nvSpPr>
        <p:spPr>
          <a:xfrm>
            <a:off x="6095999" y="2190837"/>
            <a:ext cx="300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Answered everything correct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E4E07-F8C6-8FC0-B68F-26751400A6B8}"/>
              </a:ext>
            </a:extLst>
          </p:cNvPr>
          <p:cNvSpPr txBox="1"/>
          <p:nvPr/>
        </p:nvSpPr>
        <p:spPr>
          <a:xfrm>
            <a:off x="3468741" y="1081774"/>
            <a:ext cx="525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Answer 4 questions about ASP.NET</a:t>
            </a:r>
            <a:endParaRPr lang="lt-LT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0FB49-3B51-9D6F-3D52-CE54632DB65B}"/>
              </a:ext>
            </a:extLst>
          </p:cNvPr>
          <p:cNvSpPr txBox="1"/>
          <p:nvPr/>
        </p:nvSpPr>
        <p:spPr>
          <a:xfrm>
            <a:off x="1726870" y="4006528"/>
            <a:ext cx="8738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ASP.NET object is used to get information about the web servers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method(s) must be used with the Application object to ensure that only one process accesses a variable at a time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HTML element is the </a:t>
            </a:r>
            <a:r>
              <a:rPr lang="en-US" dirty="0" err="1"/>
              <a:t>asp:Label</a:t>
            </a:r>
            <a:r>
              <a:rPr lang="en-US" dirty="0"/>
              <a:t> control rendered as when the target is Internet Explorer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two different </a:t>
            </a:r>
            <a:r>
              <a:rPr lang="en-US" dirty="0" err="1"/>
              <a:t>.net</a:t>
            </a:r>
            <a:r>
              <a:rPr lang="en-US" dirty="0"/>
              <a:t> programming languages be mixed in a single ASPX file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C9A59-C12D-0174-E6D6-350991487167}"/>
              </a:ext>
            </a:extLst>
          </p:cNvPr>
          <p:cNvSpPr txBox="1"/>
          <p:nvPr/>
        </p:nvSpPr>
        <p:spPr>
          <a:xfrm>
            <a:off x="4710650" y="441644"/>
            <a:ext cx="2770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Question answering</a:t>
            </a:r>
            <a:endParaRPr lang="lt-L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87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25FF6-D3B6-BE2B-13C1-7F2083AE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A4B4F6-987F-26B7-E8E0-2186D1C7C5E6}"/>
              </a:ext>
            </a:extLst>
          </p:cNvPr>
          <p:cNvSpPr txBox="1"/>
          <p:nvPr/>
        </p:nvSpPr>
        <p:spPr>
          <a:xfrm>
            <a:off x="2960129" y="1029210"/>
            <a:ext cx="627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Generate data points of an artificial stock price chart for 30 days</a:t>
            </a:r>
          </a:p>
        </p:txBody>
      </p:sp>
      <p:pic>
        <p:nvPicPr>
          <p:cNvPr id="2" name="Paveikslėlis 1" descr="Paveikslėlis, kuriame yra ekrano kopija, linija, Grafikas, diagrama&#10;&#10;Dirbtinio intelekto sugeneruotas turinys gali būti neteisingas.">
            <a:extLst>
              <a:ext uri="{FF2B5EF4-FFF2-40B4-BE49-F238E27FC236}">
                <a16:creationId xmlns:a16="http://schemas.microsoft.com/office/drawing/2014/main" id="{53652107-8C1A-47CB-00BD-544CBBEB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8" y="2224087"/>
            <a:ext cx="4511250" cy="240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3D7C2-4448-977F-2953-7F0854D604ED}"/>
              </a:ext>
            </a:extLst>
          </p:cNvPr>
          <p:cNvSpPr txBox="1"/>
          <p:nvPr/>
        </p:nvSpPr>
        <p:spPr>
          <a:xfrm>
            <a:off x="757238" y="1661945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DeepSeek</a:t>
            </a:r>
            <a:r>
              <a:rPr lang="en-US" dirty="0"/>
              <a:t> - 1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DB05C-5953-D686-A477-80D0009F31A9}"/>
              </a:ext>
            </a:extLst>
          </p:cNvPr>
          <p:cNvSpPr txBox="1"/>
          <p:nvPr/>
        </p:nvSpPr>
        <p:spPr>
          <a:xfrm>
            <a:off x="2260114" y="1669724"/>
            <a:ext cx="4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 chart looks realistic, there’s volatility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8FA8A-88EF-8F38-D945-4A9D82306ADF}"/>
              </a:ext>
            </a:extLst>
          </p:cNvPr>
          <p:cNvSpPr txBox="1"/>
          <p:nvPr/>
        </p:nvSpPr>
        <p:spPr>
          <a:xfrm>
            <a:off x="5752851" y="2515040"/>
            <a:ext cx="1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Llama - 5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03285-4A7F-82CC-2072-0ADE2AFFECD8}"/>
              </a:ext>
            </a:extLst>
          </p:cNvPr>
          <p:cNvSpPr txBox="1"/>
          <p:nvPr/>
        </p:nvSpPr>
        <p:spPr>
          <a:xfrm>
            <a:off x="6923513" y="2386718"/>
            <a:ext cx="460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looks unrealistic, there is little to no movement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aveikslėlis 12" descr="Paveikslėlis, kuriame yra ekrano kopija, Grafikas, linija, diagrama&#10;&#10;Dirbtinio intelekto sugeneruotas turinys gali būti neteisingas.">
            <a:extLst>
              <a:ext uri="{FF2B5EF4-FFF2-40B4-BE49-F238E27FC236}">
                <a16:creationId xmlns:a16="http://schemas.microsoft.com/office/drawing/2014/main" id="{40DD30B3-633C-F9CB-A65B-E683D2E8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51" y="3171824"/>
            <a:ext cx="5398770" cy="2924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9A50FD-525F-4C02-614E-8BBD909490EF}"/>
              </a:ext>
            </a:extLst>
          </p:cNvPr>
          <p:cNvSpPr txBox="1"/>
          <p:nvPr/>
        </p:nvSpPr>
        <p:spPr>
          <a:xfrm>
            <a:off x="4975180" y="318033"/>
            <a:ext cx="22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Data generation</a:t>
            </a:r>
            <a:endParaRPr lang="lt-LT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482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E561B-C40C-486F-758B-3D5DEFA3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D313F4-F211-EAF4-2B00-A787726386B0}"/>
              </a:ext>
            </a:extLst>
          </p:cNvPr>
          <p:cNvSpPr txBox="1"/>
          <p:nvPr/>
        </p:nvSpPr>
        <p:spPr>
          <a:xfrm>
            <a:off x="4426980" y="973337"/>
            <a:ext cx="333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+mj-lt"/>
              </a:rPr>
              <a:t>Leetcode</a:t>
            </a:r>
            <a:r>
              <a:rPr lang="en-US" sz="2400" dirty="0">
                <a:latin typeface="+mj-lt"/>
              </a:rPr>
              <a:t>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7314-50E3-3EA7-F8CC-764101D1765E}"/>
              </a:ext>
            </a:extLst>
          </p:cNvPr>
          <p:cNvSpPr txBox="1"/>
          <p:nvPr/>
        </p:nvSpPr>
        <p:spPr>
          <a:xfrm>
            <a:off x="757238" y="1661945"/>
            <a:ext cx="150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DeepSeek</a:t>
            </a:r>
            <a:r>
              <a:rPr lang="en-US" dirty="0"/>
              <a:t> - 1</a:t>
            </a:r>
            <a:endParaRPr lang="lt-L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AA7A0-F6B8-D445-3CBD-D5A462A439E7}"/>
              </a:ext>
            </a:extLst>
          </p:cNvPr>
          <p:cNvSpPr txBox="1"/>
          <p:nvPr/>
        </p:nvSpPr>
        <p:spPr>
          <a:xfrm>
            <a:off x="2260115" y="1669724"/>
            <a:ext cx="550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test cases passed, close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QwQ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but 4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faster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2324C-5127-5BD7-B93A-B24600C6E685}"/>
              </a:ext>
            </a:extLst>
          </p:cNvPr>
          <p:cNvSpPr txBox="1"/>
          <p:nvPr/>
        </p:nvSpPr>
        <p:spPr>
          <a:xfrm>
            <a:off x="5752851" y="2515040"/>
            <a:ext cx="1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Mistral - 5</a:t>
            </a:r>
            <a:endParaRPr lang="lt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76C30-DD77-B62E-D5FB-0F919ECCF77A}"/>
              </a:ext>
            </a:extLst>
          </p:cNvPr>
          <p:cNvSpPr txBox="1"/>
          <p:nvPr/>
        </p:nvSpPr>
        <p:spPr>
          <a:xfrm>
            <a:off x="6904463" y="2515040"/>
            <a:ext cx="46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117 / 689 testcases passed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70E2D-4752-5686-733A-ED776B026072}"/>
              </a:ext>
            </a:extLst>
          </p:cNvPr>
          <p:cNvSpPr txBox="1"/>
          <p:nvPr/>
        </p:nvSpPr>
        <p:spPr>
          <a:xfrm>
            <a:off x="4935810" y="442284"/>
            <a:ext cx="23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Code generation</a:t>
            </a:r>
            <a:endParaRPr lang="lt-LT" sz="2400" b="1" dirty="0">
              <a:latin typeface="+mj-lt"/>
            </a:endParaRPr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E9189B7B-8D79-8187-6BD1-A8709222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3" y="2186978"/>
            <a:ext cx="4450792" cy="2892696"/>
          </a:xfrm>
          <a:prstGeom prst="rect">
            <a:avLst/>
          </a:prstGeom>
        </p:spPr>
      </p:pic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2F13C15A-6AF9-2B48-3A08-0DAC16FF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15" y="3119094"/>
            <a:ext cx="5857875" cy="29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5D60-BEEB-0ABC-CC25-D5AAEC8BD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4D44C-E5B9-F42D-5BF2-D4E3AFEB07E8}"/>
              </a:ext>
            </a:extLst>
          </p:cNvPr>
          <p:cNvSpPr txBox="1"/>
          <p:nvPr/>
        </p:nvSpPr>
        <p:spPr>
          <a:xfrm>
            <a:off x="4737519" y="437208"/>
            <a:ext cx="271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Local model - Phi-3</a:t>
            </a:r>
            <a:endParaRPr lang="lt-LT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DD51F-4F32-B73D-480C-5A696A59B760}"/>
              </a:ext>
            </a:extLst>
          </p:cNvPr>
          <p:cNvSpPr txBox="1"/>
          <p:nvPr/>
        </p:nvSpPr>
        <p:spPr>
          <a:xfrm>
            <a:off x="1312752" y="1457608"/>
            <a:ext cx="9117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Text summarization</a:t>
            </a:r>
            <a:r>
              <a:rPr lang="en-US" dirty="0"/>
              <a:t>: less than 5 sentences, missed half of the article.</a:t>
            </a:r>
          </a:p>
          <a:p>
            <a:r>
              <a:rPr lang="en-US" b="1" dirty="0"/>
              <a:t>Text generation</a:t>
            </a:r>
            <a:r>
              <a:rPr lang="en-US" dirty="0"/>
              <a:t>: more than 8 lines, got stuck repeating.</a:t>
            </a:r>
          </a:p>
          <a:p>
            <a:r>
              <a:rPr lang="en-US" b="1" dirty="0"/>
              <a:t>Question answering</a:t>
            </a:r>
            <a:r>
              <a:rPr lang="en-US" dirty="0"/>
              <a:t>: Answered the first question wrong, everything else was correct.</a:t>
            </a:r>
          </a:p>
          <a:p>
            <a:r>
              <a:rPr lang="en-US" b="1" dirty="0"/>
              <a:t>Data generation</a:t>
            </a:r>
            <a:r>
              <a:rPr lang="en-US" dirty="0"/>
              <a:t>: Got stuck thinking about the price of the price instead of returning values.</a:t>
            </a:r>
          </a:p>
          <a:p>
            <a:r>
              <a:rPr lang="en-US" b="1" dirty="0"/>
              <a:t>Code generation</a:t>
            </a:r>
            <a:r>
              <a:rPr lang="en-US" dirty="0"/>
              <a:t>: Got stuck generating unusable code – did not complete the task.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7867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3C789-4CA1-FC9C-CCCD-26FFC56F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45A381-7B24-B791-9D51-C5E9CBB086A8}"/>
              </a:ext>
            </a:extLst>
          </p:cNvPr>
          <p:cNvSpPr txBox="1"/>
          <p:nvPr/>
        </p:nvSpPr>
        <p:spPr>
          <a:xfrm>
            <a:off x="4737519" y="437208"/>
            <a:ext cx="2632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Local model – gpt2</a:t>
            </a:r>
            <a:endParaRPr lang="lt-LT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9E565-CDD6-2FB2-E231-0AE36645C4A4}"/>
              </a:ext>
            </a:extLst>
          </p:cNvPr>
          <p:cNvSpPr txBox="1"/>
          <p:nvPr/>
        </p:nvSpPr>
        <p:spPr>
          <a:xfrm>
            <a:off x="1312752" y="1457608"/>
            <a:ext cx="99317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Text summarization</a:t>
            </a:r>
            <a:r>
              <a:rPr lang="en-US" dirty="0"/>
              <a:t>: Started inventing information, got sidetracked and did not summarize the text.</a:t>
            </a:r>
          </a:p>
          <a:p>
            <a:r>
              <a:rPr lang="en-US" b="1" dirty="0"/>
              <a:t>Text generation</a:t>
            </a:r>
            <a:r>
              <a:rPr lang="en-US" dirty="0"/>
              <a:t>: Wrote a story, not a poem, it did not make sense.</a:t>
            </a:r>
          </a:p>
          <a:p>
            <a:r>
              <a:rPr lang="en-US" b="1" dirty="0"/>
              <a:t>Question answering</a:t>
            </a:r>
            <a:r>
              <a:rPr lang="en-US" dirty="0"/>
              <a:t>: Answered all questions wrong.</a:t>
            </a:r>
          </a:p>
          <a:p>
            <a:r>
              <a:rPr lang="en-US" b="1" dirty="0"/>
              <a:t>Data generation</a:t>
            </a:r>
            <a:r>
              <a:rPr lang="en-US" dirty="0"/>
              <a:t>: Got stuck thinking about the price of the price instead of returning values.</a:t>
            </a:r>
          </a:p>
          <a:p>
            <a:r>
              <a:rPr lang="en-US" b="1" dirty="0"/>
              <a:t>Code generation</a:t>
            </a:r>
            <a:r>
              <a:rPr lang="en-US" dirty="0"/>
              <a:t>: Got stuck generating unusable code – did not complete the task.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435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8776-4686-9205-A336-36B2E3BBE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A7642-6F4D-66DC-65AA-0ACE1719979B}"/>
              </a:ext>
            </a:extLst>
          </p:cNvPr>
          <p:cNvSpPr txBox="1"/>
          <p:nvPr/>
        </p:nvSpPr>
        <p:spPr>
          <a:xfrm>
            <a:off x="4737519" y="437208"/>
            <a:ext cx="3363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Local model - </a:t>
            </a:r>
            <a:r>
              <a:rPr lang="en-US" sz="2400" b="1" dirty="0" err="1">
                <a:latin typeface="+mj-lt"/>
              </a:rPr>
              <a:t>TinyLlama</a:t>
            </a:r>
            <a:endParaRPr lang="lt-LT"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C1625-C9BB-4299-D913-66D5BE6E2BCA}"/>
              </a:ext>
            </a:extLst>
          </p:cNvPr>
          <p:cNvSpPr txBox="1"/>
          <p:nvPr/>
        </p:nvSpPr>
        <p:spPr>
          <a:xfrm>
            <a:off x="1312752" y="1457608"/>
            <a:ext cx="9457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Text summarization</a:t>
            </a:r>
            <a:r>
              <a:rPr lang="en-US" dirty="0"/>
              <a:t>: made up information that was incorrect, did not fully summarize the text.</a:t>
            </a:r>
          </a:p>
          <a:p>
            <a:r>
              <a:rPr lang="en-US" b="1" dirty="0"/>
              <a:t>Text generation</a:t>
            </a:r>
            <a:r>
              <a:rPr lang="en-US" dirty="0"/>
              <a:t>: Was 8 lines, but did not rhyme, no creativity.</a:t>
            </a:r>
          </a:p>
          <a:p>
            <a:r>
              <a:rPr lang="en-US" b="1" dirty="0"/>
              <a:t>Question answering</a:t>
            </a:r>
            <a:r>
              <a:rPr lang="en-US" dirty="0"/>
              <a:t>: Only answered one question correctly.</a:t>
            </a:r>
          </a:p>
          <a:p>
            <a:r>
              <a:rPr lang="en-US" b="1" dirty="0"/>
              <a:t>Data generation</a:t>
            </a:r>
            <a:r>
              <a:rPr lang="en-US" dirty="0"/>
              <a:t>: Started generating code that would generate the data.</a:t>
            </a:r>
          </a:p>
          <a:p>
            <a:r>
              <a:rPr lang="en-US" b="1" dirty="0"/>
              <a:t>Code generation</a:t>
            </a:r>
            <a:r>
              <a:rPr lang="en-US" dirty="0"/>
              <a:t>: The code looked alright, but it had compilation errors and would not run.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259182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476</Words>
  <Application>Microsoft Office PowerPoint</Application>
  <PresentationFormat>Plačiaekranė</PresentationFormat>
  <Paragraphs>52</Paragraphs>
  <Slides>8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Jokūbas Viliušis</dc:creator>
  <cp:lastModifiedBy>Jokūbas Viliušis</cp:lastModifiedBy>
  <cp:revision>3</cp:revision>
  <dcterms:created xsi:type="dcterms:W3CDTF">2025-03-19T17:40:41Z</dcterms:created>
  <dcterms:modified xsi:type="dcterms:W3CDTF">2025-03-19T21:16:27Z</dcterms:modified>
</cp:coreProperties>
</file>