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0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AB77D-B2B3-4830-9F61-C3AA83D51DF9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127F-58A7-488E-AF6D-1FA73F4B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879" y="4516438"/>
            <a:ext cx="9144000" cy="1655762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63792" y="90152"/>
            <a:ext cx="3464417" cy="3631842"/>
            <a:chOff x="2596415" y="1631667"/>
            <a:chExt cx="1640832" cy="1703839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pic>
          <p:nvPicPr>
            <p:cNvPr id="1028" name="Picture 4" descr="https://encrypted-tbn0.gstatic.com/images?q=tbn:ANd9GcSNc48D2xFlBOaMrB6yrRKZ1CxfPE0xCz9ppLXKtKLP_kpLco_msw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E2E2E2"/>
                </a:clrFrom>
                <a:clrTo>
                  <a:srgbClr val="E2E2E2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704" y="2685584"/>
              <a:ext cx="867678" cy="6499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andshake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6415" y="1631667"/>
              <a:ext cx="1640832" cy="12962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0540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Jogeshw</dc:creator>
  <cp:lastModifiedBy>Jitendra Jogeshw</cp:lastModifiedBy>
  <cp:revision>6</cp:revision>
  <dcterms:created xsi:type="dcterms:W3CDTF">2015-01-05T21:15:00Z</dcterms:created>
  <dcterms:modified xsi:type="dcterms:W3CDTF">2015-01-06T00:29:12Z</dcterms:modified>
</cp:coreProperties>
</file>