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4" r:id="rId2"/>
    <p:sldId id="258" r:id="rId3"/>
    <p:sldId id="354" r:id="rId4"/>
    <p:sldId id="356" r:id="rId5"/>
    <p:sldId id="362" r:id="rId6"/>
    <p:sldId id="355" r:id="rId7"/>
    <p:sldId id="361" r:id="rId8"/>
    <p:sldId id="27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660" autoAdjust="0"/>
  </p:normalViewPr>
  <p:slideViewPr>
    <p:cSldViewPr>
      <p:cViewPr varScale="1">
        <p:scale>
          <a:sx n="76" d="100"/>
          <a:sy n="76" d="100"/>
        </p:scale>
        <p:origin x="375" y="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659BA-ADAE-480D-86B6-D8426D945739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Secure email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A34F5-688F-44C9-8412-3C23A565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555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7A5F7-7660-49F5-B9C2-F596FA77382C}" type="datetimeFigureOut">
              <a:rPr lang="en-US" smtClean="0"/>
              <a:t>8/27/2012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Secure email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45A3-370A-4ABD-A07C-832A0665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806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E445A3-370A-4ABD-A07C-832A0665CA7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Secure email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9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4221163"/>
            <a:ext cx="9144000" cy="26368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0" name="Group 18"/>
          <p:cNvGrpSpPr>
            <a:grpSpLocks/>
          </p:cNvGrpSpPr>
          <p:nvPr/>
        </p:nvGrpSpPr>
        <p:grpSpPr bwMode="auto">
          <a:xfrm rot="-10800000">
            <a:off x="7413625" y="5162550"/>
            <a:ext cx="1655763" cy="1630363"/>
            <a:chOff x="0" y="2704"/>
            <a:chExt cx="1063" cy="1086"/>
          </a:xfrm>
        </p:grpSpPr>
        <p:sp>
          <p:nvSpPr>
            <p:cNvPr id="3091" name="Rectangle 19"/>
            <p:cNvSpPr>
              <a:spLocks noChangeArrowheads="1"/>
            </p:cNvSpPr>
            <p:nvPr userDrawn="1"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2" name="Rectangle 20"/>
            <p:cNvSpPr>
              <a:spLocks noChangeArrowheads="1"/>
            </p:cNvSpPr>
            <p:nvPr userDrawn="1"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3" name="Rectangle 21"/>
            <p:cNvSpPr>
              <a:spLocks noChangeArrowheads="1"/>
            </p:cNvSpPr>
            <p:nvPr userDrawn="1"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4" name="Rectangle 22"/>
            <p:cNvSpPr>
              <a:spLocks noChangeArrowheads="1"/>
            </p:cNvSpPr>
            <p:nvPr userDrawn="1"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5" name="Rectangle 23"/>
            <p:cNvSpPr>
              <a:spLocks noChangeArrowheads="1"/>
            </p:cNvSpPr>
            <p:nvPr userDrawn="1"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6" name="Rectangle 24"/>
            <p:cNvSpPr>
              <a:spLocks noChangeArrowheads="1"/>
            </p:cNvSpPr>
            <p:nvPr userDrawn="1"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7" name="Rectangle 25"/>
            <p:cNvSpPr>
              <a:spLocks noChangeArrowheads="1"/>
            </p:cNvSpPr>
            <p:nvPr userDrawn="1"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8" name="Rectangle 26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099" name="Rectangle 27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081088" y="5443538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20638" y="4281488"/>
            <a:ext cx="1655762" cy="1630362"/>
            <a:chOff x="0" y="2704"/>
            <a:chExt cx="1063" cy="1086"/>
          </a:xfrm>
        </p:grpSpPr>
        <p:sp>
          <p:nvSpPr>
            <p:cNvPr id="3102" name="Rectangle 30"/>
            <p:cNvSpPr>
              <a:spLocks noChangeArrowheads="1"/>
            </p:cNvSpPr>
            <p:nvPr userDrawn="1"/>
          </p:nvSpPr>
          <p:spPr bwMode="lt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3" name="Rectangle 31"/>
            <p:cNvSpPr>
              <a:spLocks noChangeArrowheads="1"/>
            </p:cNvSpPr>
            <p:nvPr userDrawn="1"/>
          </p:nvSpPr>
          <p:spPr bwMode="lt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4" name="Rectangle 32"/>
            <p:cNvSpPr>
              <a:spLocks noChangeArrowheads="1"/>
            </p:cNvSpPr>
            <p:nvPr userDrawn="1"/>
          </p:nvSpPr>
          <p:spPr bwMode="lt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5" name="Rectangle 33"/>
            <p:cNvSpPr>
              <a:spLocks noChangeArrowheads="1"/>
            </p:cNvSpPr>
            <p:nvPr userDrawn="1"/>
          </p:nvSpPr>
          <p:spPr bwMode="lt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6" name="Rectangle 34"/>
            <p:cNvSpPr>
              <a:spLocks noChangeArrowheads="1"/>
            </p:cNvSpPr>
            <p:nvPr userDrawn="1"/>
          </p:nvSpPr>
          <p:spPr bwMode="lt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7" name="Rectangle 35"/>
            <p:cNvSpPr>
              <a:spLocks noChangeArrowheads="1"/>
            </p:cNvSpPr>
            <p:nvPr userDrawn="1"/>
          </p:nvSpPr>
          <p:spPr bwMode="lt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8" name="Rectangle 36"/>
            <p:cNvSpPr>
              <a:spLocks noChangeArrowheads="1"/>
            </p:cNvSpPr>
            <p:nvPr userDrawn="1"/>
          </p:nvSpPr>
          <p:spPr bwMode="lt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09" name="Rectangle 37"/>
            <p:cNvSpPr>
              <a:spLocks noChangeArrowheads="1"/>
            </p:cNvSpPr>
            <p:nvPr userDrawn="1"/>
          </p:nvSpPr>
          <p:spPr bwMode="lt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10" name="Rectangle 38"/>
            <p:cNvSpPr>
              <a:spLocks noChangeArrowheads="1"/>
            </p:cNvSpPr>
            <p:nvPr userDrawn="1"/>
          </p:nvSpPr>
          <p:spPr bwMode="lt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111" name="Rectangle 39"/>
            <p:cNvSpPr>
              <a:spLocks noChangeArrowheads="1"/>
            </p:cNvSpPr>
            <p:nvPr userDrawn="1"/>
          </p:nvSpPr>
          <p:spPr bwMode="lt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legacyPerspectiveBottom">
                <a:rot lat="0" lon="300000" rev="0"/>
              </a:camera>
              <a:lightRig rig="legacyFlat4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  <a:extLst>
              <a:ext uri="{91240B29-F687-4F45-9708-019B960494DF}">
                <a14:hiddenLine xmlns:a14="http://schemas.microsoft.com/office/drawing/2010/main" w="9525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4572000"/>
            <a:ext cx="7239000" cy="631825"/>
          </a:xfrm>
        </p:spPr>
        <p:txBody>
          <a:bodyPr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E3F87E-A221-421F-AD00-E5342DCD48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2F3B48-1F40-44C0-9A14-69FE364790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162800" y="6567488"/>
            <a:ext cx="1524000" cy="2905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76250" y="6565900"/>
            <a:ext cx="609600" cy="268288"/>
          </a:xfrm>
        </p:spPr>
        <p:txBody>
          <a:bodyPr/>
          <a:lstStyle>
            <a:lvl1pPr>
              <a:defRPr/>
            </a:lvl1pPr>
          </a:lstStyle>
          <a:p>
            <a:fld id="{6EAB8485-F1DF-434F-AF81-BAFAA6382B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D32E8B-4355-4F76-95E2-5695BAE8B4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CDF811-9015-4AAA-ACAE-3AB3471D9E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C58323-5AA3-4491-B270-75693C4070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9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CDB272-237F-4B92-87FC-91C8034AB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7A1BD2-A618-47DD-8A26-61DDBE85B1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2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A050F4-8229-45DA-886A-5CB30CF1E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BBC4DB-DD99-4F07-A314-50CB129E62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8BFA59-BB6D-470E-A54D-1D4695699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8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white"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44450" y="44450"/>
            <a:ext cx="863600" cy="847725"/>
            <a:chOff x="0" y="2704"/>
            <a:chExt cx="1063" cy="1086"/>
          </a:xfrm>
        </p:grpSpPr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Rectangle 20"/>
            <p:cNvSpPr>
              <a:spLocks noChangeArrowheads="1"/>
            </p:cNvSpPr>
            <p:nvPr userDrawn="1"/>
          </p:nvSpPr>
          <p:spPr bwMode="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Rectangle 21"/>
            <p:cNvSpPr>
              <a:spLocks noChangeArrowheads="1"/>
            </p:cNvSpPr>
            <p:nvPr userDrawn="1"/>
          </p:nvSpPr>
          <p:spPr bwMode="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Rectangle 22"/>
            <p:cNvSpPr>
              <a:spLocks noChangeArrowheads="1"/>
            </p:cNvSpPr>
            <p:nvPr userDrawn="1"/>
          </p:nvSpPr>
          <p:spPr bwMode="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Rectangle 26"/>
            <p:cNvSpPr>
              <a:spLocks noChangeArrowheads="1"/>
            </p:cNvSpPr>
            <p:nvPr userDrawn="1"/>
          </p:nvSpPr>
          <p:spPr bwMode="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1" name="Group 27"/>
          <p:cNvGrpSpPr>
            <a:grpSpLocks/>
          </p:cNvGrpSpPr>
          <p:nvPr/>
        </p:nvGrpSpPr>
        <p:grpSpPr bwMode="auto">
          <a:xfrm rot="-10800000">
            <a:off x="8228013" y="22225"/>
            <a:ext cx="863600" cy="847725"/>
            <a:chOff x="0" y="2704"/>
            <a:chExt cx="1063" cy="1086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295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Rectangle 30"/>
            <p:cNvSpPr>
              <a:spLocks noChangeArrowheads="1"/>
            </p:cNvSpPr>
            <p:nvPr userDrawn="1"/>
          </p:nvSpPr>
          <p:spPr bwMode="gray">
            <a:xfrm>
              <a:off x="567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gray">
            <a:xfrm>
              <a:off x="0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Rectangle 32"/>
            <p:cNvSpPr>
              <a:spLocks noChangeArrowheads="1"/>
            </p:cNvSpPr>
            <p:nvPr userDrawn="1"/>
          </p:nvSpPr>
          <p:spPr bwMode="gray">
            <a:xfrm>
              <a:off x="295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gray">
            <a:xfrm>
              <a:off x="567" y="2990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Rectangle 34"/>
            <p:cNvSpPr>
              <a:spLocks noChangeArrowheads="1"/>
            </p:cNvSpPr>
            <p:nvPr userDrawn="1"/>
          </p:nvSpPr>
          <p:spPr bwMode="gray">
            <a:xfrm>
              <a:off x="839" y="2704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Rectangle 35"/>
            <p:cNvSpPr>
              <a:spLocks noChangeArrowheads="1"/>
            </p:cNvSpPr>
            <p:nvPr userDrawn="1"/>
          </p:nvSpPr>
          <p:spPr bwMode="gray">
            <a:xfrm>
              <a:off x="295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Rectangle 36"/>
            <p:cNvSpPr>
              <a:spLocks noChangeArrowheads="1"/>
            </p:cNvSpPr>
            <p:nvPr userDrawn="1"/>
          </p:nvSpPr>
          <p:spPr bwMode="gray">
            <a:xfrm>
              <a:off x="0" y="327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gray">
            <a:xfrm>
              <a:off x="0" y="3563"/>
              <a:ext cx="224" cy="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62800" y="6567488"/>
            <a:ext cx="15240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76250" y="6565900"/>
            <a:ext cx="609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fld id="{E305B710-FD9E-484A-AF1C-6504FB49687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838200" y="319088"/>
            <a:ext cx="73914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990600"/>
            <a:ext cx="7543800" cy="1371600"/>
          </a:xfrm>
        </p:spPr>
        <p:txBody>
          <a:bodyPr/>
          <a:lstStyle/>
          <a:p>
            <a:pPr eaLnBrk="1" hangingPunct="1"/>
            <a:r>
              <a:rPr lang="en-US" sz="3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ĐỒ ÁN CHUYÊN NGHÀNH 2</a:t>
            </a:r>
            <a:endParaRPr lang="en-US" sz="3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42134" y="5114330"/>
            <a:ext cx="4395114" cy="1667470"/>
          </a:xfrm>
        </p:spPr>
        <p:txBody>
          <a:bodyPr/>
          <a:lstStyle/>
          <a:p>
            <a:pPr algn="l" eaLnBrk="1" hangingPunct="1"/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SVTH: 		</a:t>
            </a:r>
            <a:endParaRPr lang="en-US" sz="2000" dirty="0" smtClean="0">
              <a:solidFill>
                <a:srgbClr val="B2B2B2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r>
              <a:rPr lang="en-US" sz="2000" dirty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b="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US" sz="1800" b="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1800" b="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Thương</a:t>
            </a:r>
            <a:endParaRPr lang="en-US" sz="1800" b="0" dirty="0" smtClean="0">
              <a:solidFill>
                <a:srgbClr val="B2B2B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2" indent="0">
              <a:buFontTx/>
              <a:buNone/>
            </a:pPr>
            <a:r>
              <a:rPr lang="en-US" sz="18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Nguyễn</a:t>
            </a:r>
            <a:r>
              <a:rPr lang="en-US" sz="18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Thành</a:t>
            </a:r>
            <a:r>
              <a:rPr lang="en-US" sz="18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Vinh</a:t>
            </a:r>
            <a:endParaRPr lang="en-US" sz="1800" dirty="0" smtClean="0">
              <a:solidFill>
                <a:srgbClr val="B2B2B2"/>
              </a:solidFill>
              <a:latin typeface="Times New Roman" pitchFamily="18" charset="0"/>
              <a:cs typeface="Times New Roman" pitchFamily="18" charset="0"/>
            </a:endParaRPr>
          </a:p>
          <a:p>
            <a:pPr marL="857250" lvl="2" indent="0">
              <a:buFontTx/>
              <a:buNone/>
            </a:pPr>
            <a:r>
              <a:rPr lang="en-US" sz="18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endParaRPr lang="en-US" sz="1800" dirty="0" smtClean="0">
              <a:solidFill>
                <a:srgbClr val="B2B2B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ĐH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Công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Nghệ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Thông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Tin – ĐH QG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Tp.HCM</a:t>
            </a:r>
            <a:endParaRPr lang="en-US" sz="25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algn="ctr" eaLnBrk="1" hangingPunct="1"/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Khoa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Mạng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Máy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Tính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Truyền</a:t>
            </a:r>
            <a:r>
              <a:rPr lang="en-US" sz="2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Thông</a:t>
            </a:r>
            <a:endParaRPr lang="en-US" sz="25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93201" y="4013537"/>
            <a:ext cx="509787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Phone Finder</a:t>
            </a:r>
            <a:endParaRPr lang="en-US" sz="6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-204115" y="5114330"/>
            <a:ext cx="4946248" cy="166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Anh</a:t>
            </a:r>
            <a:r>
              <a:rPr lang="en-US" sz="2000" dirty="0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rgbClr val="B2B2B2"/>
                </a:solidFill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2000" dirty="0">
              <a:solidFill>
                <a:srgbClr val="B2B2B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46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Nội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673" name="AutoShape 41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AutoShape 42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AutoShape 43"/>
          <p:cNvSpPr>
            <a:spLocks noChangeArrowheads="1"/>
          </p:cNvSpPr>
          <p:nvPr/>
        </p:nvSpPr>
        <p:spPr bwMode="gray">
          <a:xfrm>
            <a:off x="2057400" y="4826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 smtClean="0">
                <a:cs typeface="Times New Roman" pitchFamily="18" charset="0"/>
              </a:rPr>
              <a:t>Tổng</a:t>
            </a:r>
            <a:r>
              <a:rPr lang="en-US" b="1" dirty="0" smtClean="0">
                <a:cs typeface="Times New Roman" pitchFamily="18" charset="0"/>
              </a:rPr>
              <a:t> </a:t>
            </a:r>
            <a:r>
              <a:rPr lang="en-US" b="1" dirty="0" err="1" smtClean="0">
                <a:cs typeface="Times New Roman" pitchFamily="18" charset="0"/>
              </a:rPr>
              <a:t>kết</a:t>
            </a:r>
            <a:endParaRPr lang="en-US" b="1" dirty="0"/>
          </a:p>
        </p:txBody>
      </p:sp>
      <p:sp>
        <p:nvSpPr>
          <p:cNvPr id="69676" name="AutoShape 44"/>
          <p:cNvSpPr>
            <a:spLocks noChangeArrowheads="1"/>
          </p:cNvSpPr>
          <p:nvPr/>
        </p:nvSpPr>
        <p:spPr bwMode="gray">
          <a:xfrm>
            <a:off x="2362200" y="40640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b="1" dirty="0"/>
          </a:p>
        </p:txBody>
      </p:sp>
      <p:sp>
        <p:nvSpPr>
          <p:cNvPr id="69677" name="AutoShape 45"/>
          <p:cNvSpPr>
            <a:spLocks noChangeArrowheads="1"/>
          </p:cNvSpPr>
          <p:nvPr/>
        </p:nvSpPr>
        <p:spPr bwMode="gray">
          <a:xfrm>
            <a:off x="2438400" y="3352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gray">
          <a:xfrm>
            <a:off x="2286000" y="259080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 dirty="0" err="1" smtClean="0"/>
              <a:t>Giới</a:t>
            </a:r>
            <a:r>
              <a:rPr lang="en-US" b="1" dirty="0" smtClean="0"/>
              <a:t> </a:t>
            </a:r>
            <a:r>
              <a:rPr lang="en-US" b="1" dirty="0" err="1" smtClean="0"/>
              <a:t>thiệu</a:t>
            </a:r>
            <a:endParaRPr lang="en-US" b="1" dirty="0"/>
          </a:p>
        </p:txBody>
      </p: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1905000" y="2667000"/>
            <a:ext cx="381000" cy="381000"/>
            <a:chOff x="2078" y="1680"/>
            <a:chExt cx="1615" cy="1615"/>
          </a:xfrm>
        </p:grpSpPr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2" name="Oval 6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694" name="Group 62"/>
          <p:cNvGrpSpPr>
            <a:grpSpLocks/>
          </p:cNvGrpSpPr>
          <p:nvPr/>
        </p:nvGrpSpPr>
        <p:grpSpPr bwMode="auto">
          <a:xfrm>
            <a:off x="2133600" y="3352800"/>
            <a:ext cx="381000" cy="381000"/>
            <a:chOff x="2078" y="1680"/>
            <a:chExt cx="1615" cy="1615"/>
          </a:xfrm>
        </p:grpSpPr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699" name="Oval 6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01" name="Group 69"/>
          <p:cNvGrpSpPr>
            <a:grpSpLocks/>
          </p:cNvGrpSpPr>
          <p:nvPr/>
        </p:nvGrpSpPr>
        <p:grpSpPr bwMode="auto">
          <a:xfrm>
            <a:off x="2057400" y="4114800"/>
            <a:ext cx="381000" cy="381000"/>
            <a:chOff x="2078" y="1680"/>
            <a:chExt cx="1615" cy="1615"/>
          </a:xfrm>
        </p:grpSpPr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06" name="Oval 7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9708" name="Group 76"/>
          <p:cNvGrpSpPr>
            <a:grpSpLocks/>
          </p:cNvGrpSpPr>
          <p:nvPr/>
        </p:nvGrpSpPr>
        <p:grpSpPr bwMode="auto">
          <a:xfrm>
            <a:off x="1778000" y="4876800"/>
            <a:ext cx="355600" cy="381000"/>
            <a:chOff x="2078" y="1680"/>
            <a:chExt cx="1615" cy="1615"/>
          </a:xfrm>
        </p:grpSpPr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713" name="Oval 81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32E8B-4355-4F76-95E2-5695BAE8B45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14600" y="4126468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247650" y="6203950"/>
            <a:ext cx="609600" cy="268288"/>
          </a:xfrm>
        </p:spPr>
        <p:txBody>
          <a:bodyPr/>
          <a:lstStyle/>
          <a:p>
            <a:fld id="{E3D32E8B-4355-4F76-95E2-5695BAE8B45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57300"/>
            <a:ext cx="3048000" cy="457200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12573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615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32E8B-4355-4F76-95E2-5695BAE8B45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67" y="990600"/>
            <a:ext cx="3048000" cy="45720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469319"/>
            <a:ext cx="3048000" cy="4572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7" y="1295400"/>
            <a:ext cx="3048000" cy="4572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939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3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32E8B-4355-4F76-95E2-5695BAE8B45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15156"/>
            <a:ext cx="3048000" cy="4572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15156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76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32E8B-4355-4F76-95E2-5695BAE8B4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533400"/>
            <a:ext cx="8915400" cy="5791200"/>
          </a:xfrm>
          <a:prstGeom prst="rect">
            <a:avLst/>
          </a:prstGeom>
        </p:spPr>
        <p:txBody>
          <a:bodyPr anchor="t"/>
          <a:lstStyle/>
          <a:p>
            <a:pPr lvl="0">
              <a:lnSpc>
                <a:spcPct val="150000"/>
              </a:lnSpc>
              <a:buChar char="•"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Ring Feature</a:t>
            </a:r>
            <a:endParaRPr lang="en-US" sz="1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White/Black List</a:t>
            </a:r>
            <a:endParaRPr lang="en-US" sz="19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Chế</a:t>
            </a:r>
            <a:r>
              <a:rPr lang="en-US" sz="1900" dirty="0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độ</a:t>
            </a:r>
            <a:r>
              <a:rPr lang="en-US" sz="1900" dirty="0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an </a:t>
            </a:r>
            <a:r>
              <a:rPr lang="en-US" sz="1900" dirty="0" err="1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toàn</a:t>
            </a:r>
            <a:r>
              <a:rPr lang="en-US" sz="1900" dirty="0" smtClean="0">
                <a:effectLst/>
                <a:latin typeface="Palatino Linotype" panose="02040502050505030304" pitchFamily="18" charset="0"/>
                <a:cs typeface="Times New Roman" panose="02020603050405020304" pitchFamily="18" charset="0"/>
              </a:rPr>
              <a:t> (Stealth Mode)	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Lock Phone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Lắng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nghe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sự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kiện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thay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sim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(SIM Card Notification</a:t>
            </a:r>
            <a:r>
              <a:rPr lang="en-US" sz="19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Lắng</a:t>
            </a:r>
            <a:r>
              <a:rPr lang="en-US" sz="19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nghe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sự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kiện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bật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/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tắt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điện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thoại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(Turn On/Off </a:t>
            </a:r>
            <a:r>
              <a:rPr lang="en-US" sz="19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Notification)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Theo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dõi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vị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trí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thiết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bị</a:t>
            </a:r>
            <a:endParaRPr lang="en-US" sz="1900" dirty="0" smtClean="0">
              <a:solidFill>
                <a:srgbClr val="000000"/>
              </a:solidFill>
              <a:latin typeface="Palatino Linotype" panose="0204050205050503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Chụp</a:t>
            </a:r>
            <a:r>
              <a:rPr lang="en-US" sz="1900" dirty="0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hình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Palatino Linotype" panose="02040502050505030304" pitchFamily="18" charset="0"/>
                <a:cs typeface="Times New Roman" panose="02020603050405020304" pitchFamily="18" charset="0"/>
              </a:rPr>
              <a:t>động</a:t>
            </a:r>
            <a:endParaRPr lang="en-US" sz="1900" dirty="0" smtClean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Palatino Linotype" panose="02040502050505030304" pitchFamily="18" charset="0"/>
              </a:rPr>
              <a:t>Ẩn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phần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mềm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khi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đã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cài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đặt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trên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thiết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 smtClean="0">
                <a:latin typeface="Palatino Linotype" panose="02040502050505030304" pitchFamily="18" charset="0"/>
              </a:rPr>
              <a:t>bị</a:t>
            </a:r>
            <a:endParaRPr lang="en-US" sz="1900" dirty="0" smtClean="0">
              <a:latin typeface="Palatino Linotype" panose="0204050205050503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Palatino Linotype" panose="02040502050505030304" pitchFamily="18" charset="0"/>
              </a:rPr>
              <a:t>Forward </a:t>
            </a:r>
            <a:r>
              <a:rPr lang="en-US" sz="1900" dirty="0" err="1">
                <a:latin typeface="Palatino Linotype" panose="02040502050505030304" pitchFamily="18" charset="0"/>
              </a:rPr>
              <a:t>các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cuộc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gọi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endParaRPr lang="en-US" sz="1900" dirty="0" smtClean="0">
              <a:latin typeface="Palatino Linotype" panose="0204050205050503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Palatino Linotype" panose="02040502050505030304" pitchFamily="18" charset="0"/>
              </a:rPr>
              <a:t>Điều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khiển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cài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đặt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phần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mềm</a:t>
            </a:r>
            <a:r>
              <a:rPr lang="en-US" sz="1900" dirty="0">
                <a:latin typeface="Palatino Linotype" panose="02040502050505030304" pitchFamily="18" charset="0"/>
              </a:rPr>
              <a:t> (Remote Install</a:t>
            </a:r>
            <a:r>
              <a:rPr lang="en-US" sz="1900" dirty="0" smtClean="0">
                <a:latin typeface="Palatino Linotype" panose="0204050205050503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Palatino Linotype" panose="02040502050505030304" pitchFamily="18" charset="0"/>
              </a:rPr>
              <a:t>Điều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khiển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thiết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bị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thông</a:t>
            </a:r>
            <a:r>
              <a:rPr lang="en-US" sz="1900" dirty="0">
                <a:latin typeface="Palatino Linotype" panose="02040502050505030304" pitchFamily="18" charset="0"/>
              </a:rPr>
              <a:t> qua </a:t>
            </a:r>
            <a:r>
              <a:rPr lang="en-US" sz="1900" dirty="0" err="1">
                <a:latin typeface="Palatino Linotype" panose="02040502050505030304" pitchFamily="18" charset="0"/>
              </a:rPr>
              <a:t>dịch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vụ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smtClean="0">
                <a:latin typeface="Palatino Linotype" panose="02040502050505030304" pitchFamily="18" charset="0"/>
              </a:rPr>
              <a:t>Web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Palatino Linotype" panose="02040502050505030304" pitchFamily="18" charset="0"/>
              </a:rPr>
              <a:t>Tự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động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cảnh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báo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trong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tình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huống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có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thể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bị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mất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trộm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thiết</a:t>
            </a:r>
            <a:r>
              <a:rPr lang="en-US" sz="1900" dirty="0">
                <a:latin typeface="Palatino Linotype" panose="02040502050505030304" pitchFamily="18" charset="0"/>
              </a:rPr>
              <a:t> </a:t>
            </a:r>
            <a:r>
              <a:rPr lang="en-US" sz="1900" dirty="0" err="1">
                <a:latin typeface="Palatino Linotype" panose="02040502050505030304" pitchFamily="18" charset="0"/>
              </a:rPr>
              <a:t>bị</a:t>
            </a:r>
            <a:endParaRPr lang="en-US" sz="1900" dirty="0">
              <a:latin typeface="Palatino Linotype" panose="0204050205050503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900" dirty="0">
              <a:latin typeface="Palatino Linotype" panose="0204050205050503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900" dirty="0">
              <a:solidFill>
                <a:srgbClr val="000000"/>
              </a:solidFill>
              <a:latin typeface="Palatino Linotype" panose="02040502050505030304" pitchFamily="18" charset="0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900" dirty="0">
              <a:solidFill>
                <a:srgbClr val="000000"/>
              </a:solidFill>
              <a:latin typeface="Palatino Linotype" panose="02040502050505030304" pitchFamily="18" charset="0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900" dirty="0">
              <a:solidFill>
                <a:srgbClr val="000000"/>
              </a:solidFill>
              <a:latin typeface="Palatino Linotype" panose="02040502050505030304" pitchFamily="18" charset="0"/>
              <a:ea typeface="Batang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900" dirty="0">
              <a:solidFill>
                <a:srgbClr val="000000"/>
              </a:solidFill>
              <a:latin typeface="Palatino Linotype" panose="0204050205050503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572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900" dirty="0">
              <a:solidFill>
                <a:srgbClr val="000000"/>
              </a:solidFill>
              <a:latin typeface="Palatino Linotype" panose="0204050205050503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Tx/>
              <a:buChar char="•"/>
            </a:pPr>
            <a:endParaRPr lang="en-US" sz="1900" dirty="0"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  <a:buChar char="•"/>
            </a:pPr>
            <a:endParaRPr lang="en-US" sz="1900" dirty="0" smtClean="0">
              <a:effectLst/>
              <a:latin typeface="Palatino Linotype" panose="02040502050505030304" pitchFamily="18" charset="0"/>
            </a:endParaRPr>
          </a:p>
          <a:p>
            <a:pPr lvl="1">
              <a:lnSpc>
                <a:spcPct val="150000"/>
              </a:lnSpc>
              <a:buChar char="•"/>
            </a:pPr>
            <a:endParaRPr lang="en-US" sz="1900" dirty="0" smtClean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2157" y="3290501"/>
            <a:ext cx="259686" cy="254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/>
              <a:t> </a:t>
            </a:r>
            <a:endParaRPr lang="en-US" sz="800" dirty="0">
              <a:solidFill>
                <a:srgbClr val="000000"/>
              </a:solidFill>
              <a:latin typeface="Times New Roman" panose="02020603050405020304" pitchFamily="18" charset="0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4139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Tổng</a:t>
            </a:r>
            <a:r>
              <a:rPr lang="en-US" dirty="0" smtClean="0"/>
              <a:t> </a:t>
            </a:r>
            <a:r>
              <a:rPr lang="en-US" dirty="0" err="1" smtClean="0"/>
              <a:t>kết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D32E8B-4355-4F76-95E2-5695BAE8B45F}" type="slidenum">
              <a:rPr lang="en-US" smtClean="0">
                <a:solidFill>
                  <a:schemeClr val="tx1">
                    <a:lumMod val="50000"/>
                  </a:schemeClr>
                </a:solidFill>
              </a:rPr>
              <a:pPr/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1676401" y="1981200"/>
            <a:ext cx="3443293" cy="609600"/>
            <a:chOff x="1440" y="1296"/>
            <a:chExt cx="2169" cy="384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1968" y="1296"/>
              <a:ext cx="16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Tổng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quan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đề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tài</a:t>
              </a:r>
              <a:endParaRPr 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1676401" y="2667000"/>
            <a:ext cx="4856168" cy="609600"/>
            <a:chOff x="1440" y="1296"/>
            <a:chExt cx="3059" cy="384"/>
          </a:xfrm>
        </p:grpSpPr>
        <p:grpSp>
          <p:nvGrpSpPr>
            <p:cNvPr id="17" name="Group 5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20" name="Freeform 54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Freeform 5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Freeform 56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Freeform 57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Freeform 58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Freeform 5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Freeform 60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8" name="Rectangle 61"/>
            <p:cNvSpPr>
              <a:spLocks noChangeArrowheads="1"/>
            </p:cNvSpPr>
            <p:nvPr/>
          </p:nvSpPr>
          <p:spPr bwMode="auto">
            <a:xfrm>
              <a:off x="1968" y="1296"/>
              <a:ext cx="25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Các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tính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năng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sẽ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phát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triển</a:t>
              </a:r>
              <a:endParaRPr 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8" name="Group 74"/>
          <p:cNvGrpSpPr>
            <a:grpSpLocks/>
          </p:cNvGrpSpPr>
          <p:nvPr/>
        </p:nvGrpSpPr>
        <p:grpSpPr bwMode="auto">
          <a:xfrm>
            <a:off x="1693869" y="3581400"/>
            <a:ext cx="3840168" cy="609600"/>
            <a:chOff x="1440" y="1296"/>
            <a:chExt cx="2419" cy="384"/>
          </a:xfrm>
        </p:grpSpPr>
        <p:grpSp>
          <p:nvGrpSpPr>
            <p:cNvPr id="39" name="Group 75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42" name="Freeform 76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Freeform 77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Freeform 78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Freeform 79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Freeform 80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Freeform 81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Freeform 82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40" name="Rectangle 83"/>
            <p:cNvSpPr>
              <a:spLocks noChangeArrowheads="1"/>
            </p:cNvSpPr>
            <p:nvPr/>
          </p:nvSpPr>
          <p:spPr bwMode="auto">
            <a:xfrm>
              <a:off x="1968" y="1296"/>
              <a:ext cx="18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Xin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ý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kiến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về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đề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tài</a:t>
              </a:r>
              <a:endParaRPr 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9" name="Group 85"/>
          <p:cNvGrpSpPr>
            <a:grpSpLocks/>
          </p:cNvGrpSpPr>
          <p:nvPr/>
        </p:nvGrpSpPr>
        <p:grpSpPr bwMode="auto">
          <a:xfrm>
            <a:off x="1630362" y="4572000"/>
            <a:ext cx="2247903" cy="609600"/>
            <a:chOff x="1440" y="1296"/>
            <a:chExt cx="1416" cy="384"/>
          </a:xfrm>
        </p:grpSpPr>
        <p:grpSp>
          <p:nvGrpSpPr>
            <p:cNvPr id="50" name="Group 86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53" name="Freeform 87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>
                  <a:gd name="T0" fmla="*/ 174 w 299"/>
                  <a:gd name="T1" fmla="*/ 121 h 434"/>
                  <a:gd name="T2" fmla="*/ 174 w 299"/>
                  <a:gd name="T3" fmla="*/ 23 h 434"/>
                  <a:gd name="T4" fmla="*/ 170 w 299"/>
                  <a:gd name="T5" fmla="*/ 9 h 434"/>
                  <a:gd name="T6" fmla="*/ 165 w 299"/>
                  <a:gd name="T7" fmla="*/ 5 h 434"/>
                  <a:gd name="T8" fmla="*/ 156 w 299"/>
                  <a:gd name="T9" fmla="*/ 0 h 434"/>
                  <a:gd name="T10" fmla="*/ 152 w 299"/>
                  <a:gd name="T11" fmla="*/ 0 h 434"/>
                  <a:gd name="T12" fmla="*/ 143 w 299"/>
                  <a:gd name="T13" fmla="*/ 0 h 434"/>
                  <a:gd name="T14" fmla="*/ 134 w 299"/>
                  <a:gd name="T15" fmla="*/ 5 h 434"/>
                  <a:gd name="T16" fmla="*/ 125 w 299"/>
                  <a:gd name="T17" fmla="*/ 9 h 434"/>
                  <a:gd name="T18" fmla="*/ 125 w 299"/>
                  <a:gd name="T19" fmla="*/ 23 h 434"/>
                  <a:gd name="T20" fmla="*/ 125 w 299"/>
                  <a:gd name="T21" fmla="*/ 126 h 434"/>
                  <a:gd name="T22" fmla="*/ 76 w 299"/>
                  <a:gd name="T23" fmla="*/ 99 h 434"/>
                  <a:gd name="T24" fmla="*/ 67 w 299"/>
                  <a:gd name="T25" fmla="*/ 94 h 434"/>
                  <a:gd name="T26" fmla="*/ 58 w 299"/>
                  <a:gd name="T27" fmla="*/ 94 h 434"/>
                  <a:gd name="T28" fmla="*/ 49 w 299"/>
                  <a:gd name="T29" fmla="*/ 99 h 434"/>
                  <a:gd name="T30" fmla="*/ 45 w 299"/>
                  <a:gd name="T31" fmla="*/ 103 h 434"/>
                  <a:gd name="T32" fmla="*/ 40 w 299"/>
                  <a:gd name="T33" fmla="*/ 112 h 434"/>
                  <a:gd name="T34" fmla="*/ 45 w 299"/>
                  <a:gd name="T35" fmla="*/ 117 h 434"/>
                  <a:gd name="T36" fmla="*/ 45 w 299"/>
                  <a:gd name="T37" fmla="*/ 126 h 434"/>
                  <a:gd name="T38" fmla="*/ 54 w 299"/>
                  <a:gd name="T39" fmla="*/ 134 h 434"/>
                  <a:gd name="T40" fmla="*/ 121 w 299"/>
                  <a:gd name="T41" fmla="*/ 170 h 434"/>
                  <a:gd name="T42" fmla="*/ 121 w 299"/>
                  <a:gd name="T43" fmla="*/ 242 h 434"/>
                  <a:gd name="T44" fmla="*/ 36 w 299"/>
                  <a:gd name="T45" fmla="*/ 188 h 434"/>
                  <a:gd name="T46" fmla="*/ 27 w 299"/>
                  <a:gd name="T47" fmla="*/ 184 h 434"/>
                  <a:gd name="T48" fmla="*/ 18 w 299"/>
                  <a:gd name="T49" fmla="*/ 184 h 434"/>
                  <a:gd name="T50" fmla="*/ 9 w 299"/>
                  <a:gd name="T51" fmla="*/ 188 h 434"/>
                  <a:gd name="T52" fmla="*/ 5 w 299"/>
                  <a:gd name="T53" fmla="*/ 193 h 434"/>
                  <a:gd name="T54" fmla="*/ 0 w 299"/>
                  <a:gd name="T55" fmla="*/ 202 h 434"/>
                  <a:gd name="T56" fmla="*/ 0 w 299"/>
                  <a:gd name="T57" fmla="*/ 210 h 434"/>
                  <a:gd name="T58" fmla="*/ 5 w 299"/>
                  <a:gd name="T59" fmla="*/ 219 h 434"/>
                  <a:gd name="T60" fmla="*/ 14 w 299"/>
                  <a:gd name="T61" fmla="*/ 224 h 434"/>
                  <a:gd name="T62" fmla="*/ 121 w 299"/>
                  <a:gd name="T63" fmla="*/ 291 h 434"/>
                  <a:gd name="T64" fmla="*/ 121 w 299"/>
                  <a:gd name="T65" fmla="*/ 434 h 434"/>
                  <a:gd name="T66" fmla="*/ 174 w 299"/>
                  <a:gd name="T67" fmla="*/ 434 h 434"/>
                  <a:gd name="T68" fmla="*/ 174 w 299"/>
                  <a:gd name="T69" fmla="*/ 291 h 434"/>
                  <a:gd name="T70" fmla="*/ 290 w 299"/>
                  <a:gd name="T71" fmla="*/ 224 h 434"/>
                  <a:gd name="T72" fmla="*/ 295 w 299"/>
                  <a:gd name="T73" fmla="*/ 219 h 434"/>
                  <a:gd name="T74" fmla="*/ 299 w 299"/>
                  <a:gd name="T75" fmla="*/ 210 h 434"/>
                  <a:gd name="T76" fmla="*/ 299 w 299"/>
                  <a:gd name="T77" fmla="*/ 202 h 434"/>
                  <a:gd name="T78" fmla="*/ 299 w 299"/>
                  <a:gd name="T79" fmla="*/ 197 h 434"/>
                  <a:gd name="T80" fmla="*/ 295 w 299"/>
                  <a:gd name="T81" fmla="*/ 188 h 434"/>
                  <a:gd name="T82" fmla="*/ 286 w 299"/>
                  <a:gd name="T83" fmla="*/ 184 h 434"/>
                  <a:gd name="T84" fmla="*/ 277 w 299"/>
                  <a:gd name="T85" fmla="*/ 184 h 434"/>
                  <a:gd name="T86" fmla="*/ 268 w 299"/>
                  <a:gd name="T87" fmla="*/ 188 h 434"/>
                  <a:gd name="T88" fmla="*/ 174 w 299"/>
                  <a:gd name="T89" fmla="*/ 237 h 434"/>
                  <a:gd name="T90" fmla="*/ 174 w 299"/>
                  <a:gd name="T91" fmla="*/ 170 h 434"/>
                  <a:gd name="T92" fmla="*/ 246 w 299"/>
                  <a:gd name="T93" fmla="*/ 134 h 434"/>
                  <a:gd name="T94" fmla="*/ 250 w 299"/>
                  <a:gd name="T95" fmla="*/ 130 h 434"/>
                  <a:gd name="T96" fmla="*/ 255 w 299"/>
                  <a:gd name="T97" fmla="*/ 121 h 434"/>
                  <a:gd name="T98" fmla="*/ 255 w 299"/>
                  <a:gd name="T99" fmla="*/ 112 h 434"/>
                  <a:gd name="T100" fmla="*/ 250 w 299"/>
                  <a:gd name="T101" fmla="*/ 108 h 434"/>
                  <a:gd name="T102" fmla="*/ 246 w 299"/>
                  <a:gd name="T103" fmla="*/ 103 h 434"/>
                  <a:gd name="T104" fmla="*/ 237 w 299"/>
                  <a:gd name="T105" fmla="*/ 99 h 434"/>
                  <a:gd name="T106" fmla="*/ 232 w 299"/>
                  <a:gd name="T107" fmla="*/ 99 h 434"/>
                  <a:gd name="T108" fmla="*/ 223 w 299"/>
                  <a:gd name="T109" fmla="*/ 99 h 434"/>
                  <a:gd name="T110" fmla="*/ 174 w 299"/>
                  <a:gd name="T111" fmla="*/ 121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Freeform 88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>
                  <a:gd name="T0" fmla="*/ 121 w 393"/>
                  <a:gd name="T1" fmla="*/ 71 h 272"/>
                  <a:gd name="T2" fmla="*/ 36 w 393"/>
                  <a:gd name="T3" fmla="*/ 22 h 272"/>
                  <a:gd name="T4" fmla="*/ 27 w 393"/>
                  <a:gd name="T5" fmla="*/ 18 h 272"/>
                  <a:gd name="T6" fmla="*/ 18 w 393"/>
                  <a:gd name="T7" fmla="*/ 18 h 272"/>
                  <a:gd name="T8" fmla="*/ 9 w 393"/>
                  <a:gd name="T9" fmla="*/ 22 h 272"/>
                  <a:gd name="T10" fmla="*/ 5 w 393"/>
                  <a:gd name="T11" fmla="*/ 31 h 272"/>
                  <a:gd name="T12" fmla="*/ 0 w 393"/>
                  <a:gd name="T13" fmla="*/ 40 h 272"/>
                  <a:gd name="T14" fmla="*/ 0 w 393"/>
                  <a:gd name="T15" fmla="*/ 49 h 272"/>
                  <a:gd name="T16" fmla="*/ 5 w 393"/>
                  <a:gd name="T17" fmla="*/ 58 h 272"/>
                  <a:gd name="T18" fmla="*/ 9 w 393"/>
                  <a:gd name="T19" fmla="*/ 62 h 272"/>
                  <a:gd name="T20" fmla="*/ 98 w 393"/>
                  <a:gd name="T21" fmla="*/ 116 h 272"/>
                  <a:gd name="T22" fmla="*/ 54 w 393"/>
                  <a:gd name="T23" fmla="*/ 143 h 272"/>
                  <a:gd name="T24" fmla="*/ 45 w 393"/>
                  <a:gd name="T25" fmla="*/ 147 h 272"/>
                  <a:gd name="T26" fmla="*/ 40 w 393"/>
                  <a:gd name="T27" fmla="*/ 156 h 272"/>
                  <a:gd name="T28" fmla="*/ 40 w 393"/>
                  <a:gd name="T29" fmla="*/ 165 h 272"/>
                  <a:gd name="T30" fmla="*/ 40 w 393"/>
                  <a:gd name="T31" fmla="*/ 174 h 272"/>
                  <a:gd name="T32" fmla="*/ 49 w 393"/>
                  <a:gd name="T33" fmla="*/ 178 h 272"/>
                  <a:gd name="T34" fmla="*/ 54 w 393"/>
                  <a:gd name="T35" fmla="*/ 183 h 272"/>
                  <a:gd name="T36" fmla="*/ 63 w 393"/>
                  <a:gd name="T37" fmla="*/ 183 h 272"/>
                  <a:gd name="T38" fmla="*/ 72 w 393"/>
                  <a:gd name="T39" fmla="*/ 183 h 272"/>
                  <a:gd name="T40" fmla="*/ 139 w 393"/>
                  <a:gd name="T41" fmla="*/ 143 h 272"/>
                  <a:gd name="T42" fmla="*/ 197 w 393"/>
                  <a:gd name="T43" fmla="*/ 178 h 272"/>
                  <a:gd name="T44" fmla="*/ 112 w 393"/>
                  <a:gd name="T45" fmla="*/ 223 h 272"/>
                  <a:gd name="T46" fmla="*/ 103 w 393"/>
                  <a:gd name="T47" fmla="*/ 232 h 272"/>
                  <a:gd name="T48" fmla="*/ 98 w 393"/>
                  <a:gd name="T49" fmla="*/ 241 h 272"/>
                  <a:gd name="T50" fmla="*/ 98 w 393"/>
                  <a:gd name="T51" fmla="*/ 246 h 272"/>
                  <a:gd name="T52" fmla="*/ 98 w 393"/>
                  <a:gd name="T53" fmla="*/ 254 h 272"/>
                  <a:gd name="T54" fmla="*/ 103 w 393"/>
                  <a:gd name="T55" fmla="*/ 263 h 272"/>
                  <a:gd name="T56" fmla="*/ 112 w 393"/>
                  <a:gd name="T57" fmla="*/ 268 h 272"/>
                  <a:gd name="T58" fmla="*/ 121 w 393"/>
                  <a:gd name="T59" fmla="*/ 268 h 272"/>
                  <a:gd name="T60" fmla="*/ 130 w 393"/>
                  <a:gd name="T61" fmla="*/ 263 h 272"/>
                  <a:gd name="T62" fmla="*/ 241 w 393"/>
                  <a:gd name="T63" fmla="*/ 201 h 272"/>
                  <a:gd name="T64" fmla="*/ 366 w 393"/>
                  <a:gd name="T65" fmla="*/ 272 h 272"/>
                  <a:gd name="T66" fmla="*/ 393 w 393"/>
                  <a:gd name="T67" fmla="*/ 228 h 272"/>
                  <a:gd name="T68" fmla="*/ 268 w 393"/>
                  <a:gd name="T69" fmla="*/ 156 h 272"/>
                  <a:gd name="T70" fmla="*/ 268 w 393"/>
                  <a:gd name="T71" fmla="*/ 22 h 272"/>
                  <a:gd name="T72" fmla="*/ 268 w 393"/>
                  <a:gd name="T73" fmla="*/ 13 h 272"/>
                  <a:gd name="T74" fmla="*/ 264 w 393"/>
                  <a:gd name="T75" fmla="*/ 9 h 272"/>
                  <a:gd name="T76" fmla="*/ 255 w 393"/>
                  <a:gd name="T77" fmla="*/ 4 h 272"/>
                  <a:gd name="T78" fmla="*/ 250 w 393"/>
                  <a:gd name="T79" fmla="*/ 0 h 272"/>
                  <a:gd name="T80" fmla="*/ 241 w 393"/>
                  <a:gd name="T81" fmla="*/ 0 h 272"/>
                  <a:gd name="T82" fmla="*/ 232 w 393"/>
                  <a:gd name="T83" fmla="*/ 4 h 272"/>
                  <a:gd name="T84" fmla="*/ 228 w 393"/>
                  <a:gd name="T85" fmla="*/ 13 h 272"/>
                  <a:gd name="T86" fmla="*/ 228 w 393"/>
                  <a:gd name="T87" fmla="*/ 22 h 272"/>
                  <a:gd name="T88" fmla="*/ 223 w 393"/>
                  <a:gd name="T89" fmla="*/ 129 h 272"/>
                  <a:gd name="T90" fmla="*/ 165 w 393"/>
                  <a:gd name="T91" fmla="*/ 94 h 272"/>
                  <a:gd name="T92" fmla="*/ 170 w 393"/>
                  <a:gd name="T93" fmla="*/ 18 h 272"/>
                  <a:gd name="T94" fmla="*/ 165 w 393"/>
                  <a:gd name="T95" fmla="*/ 9 h 272"/>
                  <a:gd name="T96" fmla="*/ 161 w 393"/>
                  <a:gd name="T97" fmla="*/ 4 h 272"/>
                  <a:gd name="T98" fmla="*/ 156 w 393"/>
                  <a:gd name="T99" fmla="*/ 0 h 272"/>
                  <a:gd name="T100" fmla="*/ 148 w 393"/>
                  <a:gd name="T101" fmla="*/ 0 h 272"/>
                  <a:gd name="T102" fmla="*/ 139 w 393"/>
                  <a:gd name="T103" fmla="*/ 0 h 272"/>
                  <a:gd name="T104" fmla="*/ 134 w 393"/>
                  <a:gd name="T105" fmla="*/ 4 h 272"/>
                  <a:gd name="T106" fmla="*/ 130 w 393"/>
                  <a:gd name="T107" fmla="*/ 9 h 272"/>
                  <a:gd name="T108" fmla="*/ 125 w 393"/>
                  <a:gd name="T109" fmla="*/ 18 h 272"/>
                  <a:gd name="T110" fmla="*/ 121 w 393"/>
                  <a:gd name="T111" fmla="*/ 7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Freeform 89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>
                  <a:gd name="T0" fmla="*/ 98 w 393"/>
                  <a:gd name="T1" fmla="*/ 156 h 277"/>
                  <a:gd name="T2" fmla="*/ 9 w 393"/>
                  <a:gd name="T3" fmla="*/ 205 h 277"/>
                  <a:gd name="T4" fmla="*/ 0 w 393"/>
                  <a:gd name="T5" fmla="*/ 214 h 277"/>
                  <a:gd name="T6" fmla="*/ 0 w 393"/>
                  <a:gd name="T7" fmla="*/ 223 h 277"/>
                  <a:gd name="T8" fmla="*/ 0 w 393"/>
                  <a:gd name="T9" fmla="*/ 228 h 277"/>
                  <a:gd name="T10" fmla="*/ 0 w 393"/>
                  <a:gd name="T11" fmla="*/ 237 h 277"/>
                  <a:gd name="T12" fmla="*/ 9 w 393"/>
                  <a:gd name="T13" fmla="*/ 246 h 277"/>
                  <a:gd name="T14" fmla="*/ 14 w 393"/>
                  <a:gd name="T15" fmla="*/ 250 h 277"/>
                  <a:gd name="T16" fmla="*/ 23 w 393"/>
                  <a:gd name="T17" fmla="*/ 250 h 277"/>
                  <a:gd name="T18" fmla="*/ 36 w 393"/>
                  <a:gd name="T19" fmla="*/ 250 h 277"/>
                  <a:gd name="T20" fmla="*/ 125 w 393"/>
                  <a:gd name="T21" fmla="*/ 196 h 277"/>
                  <a:gd name="T22" fmla="*/ 125 w 393"/>
                  <a:gd name="T23" fmla="*/ 250 h 277"/>
                  <a:gd name="T24" fmla="*/ 125 w 393"/>
                  <a:gd name="T25" fmla="*/ 263 h 277"/>
                  <a:gd name="T26" fmla="*/ 130 w 393"/>
                  <a:gd name="T27" fmla="*/ 268 h 277"/>
                  <a:gd name="T28" fmla="*/ 139 w 393"/>
                  <a:gd name="T29" fmla="*/ 272 h 277"/>
                  <a:gd name="T30" fmla="*/ 143 w 393"/>
                  <a:gd name="T31" fmla="*/ 277 h 277"/>
                  <a:gd name="T32" fmla="*/ 152 w 393"/>
                  <a:gd name="T33" fmla="*/ 277 h 277"/>
                  <a:gd name="T34" fmla="*/ 161 w 393"/>
                  <a:gd name="T35" fmla="*/ 272 h 277"/>
                  <a:gd name="T36" fmla="*/ 165 w 393"/>
                  <a:gd name="T37" fmla="*/ 263 h 277"/>
                  <a:gd name="T38" fmla="*/ 165 w 393"/>
                  <a:gd name="T39" fmla="*/ 254 h 277"/>
                  <a:gd name="T40" fmla="*/ 165 w 393"/>
                  <a:gd name="T41" fmla="*/ 178 h 277"/>
                  <a:gd name="T42" fmla="*/ 223 w 393"/>
                  <a:gd name="T43" fmla="*/ 143 h 277"/>
                  <a:gd name="T44" fmla="*/ 223 w 393"/>
                  <a:gd name="T45" fmla="*/ 241 h 277"/>
                  <a:gd name="T46" fmla="*/ 223 w 393"/>
                  <a:gd name="T47" fmla="*/ 250 h 277"/>
                  <a:gd name="T48" fmla="*/ 228 w 393"/>
                  <a:gd name="T49" fmla="*/ 259 h 277"/>
                  <a:gd name="T50" fmla="*/ 237 w 393"/>
                  <a:gd name="T51" fmla="*/ 263 h 277"/>
                  <a:gd name="T52" fmla="*/ 246 w 393"/>
                  <a:gd name="T53" fmla="*/ 268 h 277"/>
                  <a:gd name="T54" fmla="*/ 255 w 393"/>
                  <a:gd name="T55" fmla="*/ 268 h 277"/>
                  <a:gd name="T56" fmla="*/ 259 w 393"/>
                  <a:gd name="T57" fmla="*/ 263 h 277"/>
                  <a:gd name="T58" fmla="*/ 264 w 393"/>
                  <a:gd name="T59" fmla="*/ 254 h 277"/>
                  <a:gd name="T60" fmla="*/ 268 w 393"/>
                  <a:gd name="T61" fmla="*/ 246 h 277"/>
                  <a:gd name="T62" fmla="*/ 268 w 393"/>
                  <a:gd name="T63" fmla="*/ 116 h 277"/>
                  <a:gd name="T64" fmla="*/ 393 w 393"/>
                  <a:gd name="T65" fmla="*/ 44 h 277"/>
                  <a:gd name="T66" fmla="*/ 366 w 393"/>
                  <a:gd name="T67" fmla="*/ 0 h 277"/>
                  <a:gd name="T68" fmla="*/ 241 w 393"/>
                  <a:gd name="T69" fmla="*/ 71 h 277"/>
                  <a:gd name="T70" fmla="*/ 125 w 393"/>
                  <a:gd name="T71" fmla="*/ 4 h 277"/>
                  <a:gd name="T72" fmla="*/ 121 w 393"/>
                  <a:gd name="T73" fmla="*/ 0 h 277"/>
                  <a:gd name="T74" fmla="*/ 112 w 393"/>
                  <a:gd name="T75" fmla="*/ 0 h 277"/>
                  <a:gd name="T76" fmla="*/ 103 w 393"/>
                  <a:gd name="T77" fmla="*/ 4 h 277"/>
                  <a:gd name="T78" fmla="*/ 98 w 393"/>
                  <a:gd name="T79" fmla="*/ 9 h 277"/>
                  <a:gd name="T80" fmla="*/ 94 w 393"/>
                  <a:gd name="T81" fmla="*/ 18 h 277"/>
                  <a:gd name="T82" fmla="*/ 94 w 393"/>
                  <a:gd name="T83" fmla="*/ 26 h 277"/>
                  <a:gd name="T84" fmla="*/ 98 w 393"/>
                  <a:gd name="T85" fmla="*/ 35 h 277"/>
                  <a:gd name="T86" fmla="*/ 107 w 393"/>
                  <a:gd name="T87" fmla="*/ 40 h 277"/>
                  <a:gd name="T88" fmla="*/ 197 w 393"/>
                  <a:gd name="T89" fmla="*/ 98 h 277"/>
                  <a:gd name="T90" fmla="*/ 139 w 393"/>
                  <a:gd name="T91" fmla="*/ 129 h 277"/>
                  <a:gd name="T92" fmla="*/ 72 w 393"/>
                  <a:gd name="T93" fmla="*/ 89 h 277"/>
                  <a:gd name="T94" fmla="*/ 63 w 393"/>
                  <a:gd name="T95" fmla="*/ 85 h 277"/>
                  <a:gd name="T96" fmla="*/ 58 w 393"/>
                  <a:gd name="T97" fmla="*/ 85 h 277"/>
                  <a:gd name="T98" fmla="*/ 49 w 393"/>
                  <a:gd name="T99" fmla="*/ 89 h 277"/>
                  <a:gd name="T100" fmla="*/ 45 w 393"/>
                  <a:gd name="T101" fmla="*/ 98 h 277"/>
                  <a:gd name="T102" fmla="*/ 45 w 393"/>
                  <a:gd name="T103" fmla="*/ 102 h 277"/>
                  <a:gd name="T104" fmla="*/ 45 w 393"/>
                  <a:gd name="T105" fmla="*/ 111 h 277"/>
                  <a:gd name="T106" fmla="*/ 45 w 393"/>
                  <a:gd name="T107" fmla="*/ 120 h 277"/>
                  <a:gd name="T108" fmla="*/ 54 w 393"/>
                  <a:gd name="T109" fmla="*/ 125 h 277"/>
                  <a:gd name="T110" fmla="*/ 98 w 393"/>
                  <a:gd name="T111" fmla="*/ 15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Freeform 90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>
                  <a:gd name="T0" fmla="*/ 125 w 299"/>
                  <a:gd name="T1" fmla="*/ 313 h 438"/>
                  <a:gd name="T2" fmla="*/ 125 w 299"/>
                  <a:gd name="T3" fmla="*/ 411 h 438"/>
                  <a:gd name="T4" fmla="*/ 129 w 299"/>
                  <a:gd name="T5" fmla="*/ 425 h 438"/>
                  <a:gd name="T6" fmla="*/ 134 w 299"/>
                  <a:gd name="T7" fmla="*/ 429 h 438"/>
                  <a:gd name="T8" fmla="*/ 143 w 299"/>
                  <a:gd name="T9" fmla="*/ 434 h 438"/>
                  <a:gd name="T10" fmla="*/ 147 w 299"/>
                  <a:gd name="T11" fmla="*/ 438 h 438"/>
                  <a:gd name="T12" fmla="*/ 156 w 299"/>
                  <a:gd name="T13" fmla="*/ 434 h 438"/>
                  <a:gd name="T14" fmla="*/ 165 w 299"/>
                  <a:gd name="T15" fmla="*/ 429 h 438"/>
                  <a:gd name="T16" fmla="*/ 174 w 299"/>
                  <a:gd name="T17" fmla="*/ 425 h 438"/>
                  <a:gd name="T18" fmla="*/ 174 w 299"/>
                  <a:gd name="T19" fmla="*/ 411 h 438"/>
                  <a:gd name="T20" fmla="*/ 174 w 299"/>
                  <a:gd name="T21" fmla="*/ 308 h 438"/>
                  <a:gd name="T22" fmla="*/ 223 w 299"/>
                  <a:gd name="T23" fmla="*/ 335 h 438"/>
                  <a:gd name="T24" fmla="*/ 232 w 299"/>
                  <a:gd name="T25" fmla="*/ 340 h 438"/>
                  <a:gd name="T26" fmla="*/ 241 w 299"/>
                  <a:gd name="T27" fmla="*/ 340 h 438"/>
                  <a:gd name="T28" fmla="*/ 250 w 299"/>
                  <a:gd name="T29" fmla="*/ 335 h 438"/>
                  <a:gd name="T30" fmla="*/ 254 w 299"/>
                  <a:gd name="T31" fmla="*/ 331 h 438"/>
                  <a:gd name="T32" fmla="*/ 254 w 299"/>
                  <a:gd name="T33" fmla="*/ 322 h 438"/>
                  <a:gd name="T34" fmla="*/ 254 w 299"/>
                  <a:gd name="T35" fmla="*/ 317 h 438"/>
                  <a:gd name="T36" fmla="*/ 254 w 299"/>
                  <a:gd name="T37" fmla="*/ 308 h 438"/>
                  <a:gd name="T38" fmla="*/ 245 w 299"/>
                  <a:gd name="T39" fmla="*/ 300 h 438"/>
                  <a:gd name="T40" fmla="*/ 178 w 299"/>
                  <a:gd name="T41" fmla="*/ 264 h 438"/>
                  <a:gd name="T42" fmla="*/ 178 w 299"/>
                  <a:gd name="T43" fmla="*/ 192 h 438"/>
                  <a:gd name="T44" fmla="*/ 263 w 299"/>
                  <a:gd name="T45" fmla="*/ 246 h 438"/>
                  <a:gd name="T46" fmla="*/ 272 w 299"/>
                  <a:gd name="T47" fmla="*/ 250 h 438"/>
                  <a:gd name="T48" fmla="*/ 281 w 299"/>
                  <a:gd name="T49" fmla="*/ 250 h 438"/>
                  <a:gd name="T50" fmla="*/ 290 w 299"/>
                  <a:gd name="T51" fmla="*/ 246 h 438"/>
                  <a:gd name="T52" fmla="*/ 294 w 299"/>
                  <a:gd name="T53" fmla="*/ 241 h 438"/>
                  <a:gd name="T54" fmla="*/ 299 w 299"/>
                  <a:gd name="T55" fmla="*/ 232 h 438"/>
                  <a:gd name="T56" fmla="*/ 299 w 299"/>
                  <a:gd name="T57" fmla="*/ 224 h 438"/>
                  <a:gd name="T58" fmla="*/ 294 w 299"/>
                  <a:gd name="T59" fmla="*/ 215 h 438"/>
                  <a:gd name="T60" fmla="*/ 285 w 299"/>
                  <a:gd name="T61" fmla="*/ 210 h 438"/>
                  <a:gd name="T62" fmla="*/ 178 w 299"/>
                  <a:gd name="T63" fmla="*/ 143 h 438"/>
                  <a:gd name="T64" fmla="*/ 178 w 299"/>
                  <a:gd name="T65" fmla="*/ 0 h 438"/>
                  <a:gd name="T66" fmla="*/ 125 w 299"/>
                  <a:gd name="T67" fmla="*/ 0 h 438"/>
                  <a:gd name="T68" fmla="*/ 125 w 299"/>
                  <a:gd name="T69" fmla="*/ 143 h 438"/>
                  <a:gd name="T70" fmla="*/ 9 w 299"/>
                  <a:gd name="T71" fmla="*/ 210 h 438"/>
                  <a:gd name="T72" fmla="*/ 4 w 299"/>
                  <a:gd name="T73" fmla="*/ 215 h 438"/>
                  <a:gd name="T74" fmla="*/ 0 w 299"/>
                  <a:gd name="T75" fmla="*/ 224 h 438"/>
                  <a:gd name="T76" fmla="*/ 0 w 299"/>
                  <a:gd name="T77" fmla="*/ 232 h 438"/>
                  <a:gd name="T78" fmla="*/ 0 w 299"/>
                  <a:gd name="T79" fmla="*/ 237 h 438"/>
                  <a:gd name="T80" fmla="*/ 4 w 299"/>
                  <a:gd name="T81" fmla="*/ 246 h 438"/>
                  <a:gd name="T82" fmla="*/ 13 w 299"/>
                  <a:gd name="T83" fmla="*/ 250 h 438"/>
                  <a:gd name="T84" fmla="*/ 22 w 299"/>
                  <a:gd name="T85" fmla="*/ 250 h 438"/>
                  <a:gd name="T86" fmla="*/ 31 w 299"/>
                  <a:gd name="T87" fmla="*/ 246 h 438"/>
                  <a:gd name="T88" fmla="*/ 125 w 299"/>
                  <a:gd name="T89" fmla="*/ 197 h 438"/>
                  <a:gd name="T90" fmla="*/ 125 w 299"/>
                  <a:gd name="T91" fmla="*/ 264 h 438"/>
                  <a:gd name="T92" fmla="*/ 53 w 299"/>
                  <a:gd name="T93" fmla="*/ 300 h 438"/>
                  <a:gd name="T94" fmla="*/ 49 w 299"/>
                  <a:gd name="T95" fmla="*/ 304 h 438"/>
                  <a:gd name="T96" fmla="*/ 44 w 299"/>
                  <a:gd name="T97" fmla="*/ 313 h 438"/>
                  <a:gd name="T98" fmla="*/ 44 w 299"/>
                  <a:gd name="T99" fmla="*/ 322 h 438"/>
                  <a:gd name="T100" fmla="*/ 49 w 299"/>
                  <a:gd name="T101" fmla="*/ 326 h 438"/>
                  <a:gd name="T102" fmla="*/ 53 w 299"/>
                  <a:gd name="T103" fmla="*/ 331 h 438"/>
                  <a:gd name="T104" fmla="*/ 62 w 299"/>
                  <a:gd name="T105" fmla="*/ 335 h 438"/>
                  <a:gd name="T106" fmla="*/ 67 w 299"/>
                  <a:gd name="T107" fmla="*/ 335 h 438"/>
                  <a:gd name="T108" fmla="*/ 76 w 299"/>
                  <a:gd name="T109" fmla="*/ 335 h 438"/>
                  <a:gd name="T110" fmla="*/ 125 w 299"/>
                  <a:gd name="T111" fmla="*/ 313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Freeform 91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>
                  <a:gd name="T0" fmla="*/ 272 w 393"/>
                  <a:gd name="T1" fmla="*/ 201 h 272"/>
                  <a:gd name="T2" fmla="*/ 357 w 393"/>
                  <a:gd name="T3" fmla="*/ 250 h 272"/>
                  <a:gd name="T4" fmla="*/ 366 w 393"/>
                  <a:gd name="T5" fmla="*/ 254 h 272"/>
                  <a:gd name="T6" fmla="*/ 375 w 393"/>
                  <a:gd name="T7" fmla="*/ 254 h 272"/>
                  <a:gd name="T8" fmla="*/ 384 w 393"/>
                  <a:gd name="T9" fmla="*/ 250 h 272"/>
                  <a:gd name="T10" fmla="*/ 388 w 393"/>
                  <a:gd name="T11" fmla="*/ 241 h 272"/>
                  <a:gd name="T12" fmla="*/ 393 w 393"/>
                  <a:gd name="T13" fmla="*/ 232 h 272"/>
                  <a:gd name="T14" fmla="*/ 393 w 393"/>
                  <a:gd name="T15" fmla="*/ 223 h 272"/>
                  <a:gd name="T16" fmla="*/ 388 w 393"/>
                  <a:gd name="T17" fmla="*/ 214 h 272"/>
                  <a:gd name="T18" fmla="*/ 384 w 393"/>
                  <a:gd name="T19" fmla="*/ 210 h 272"/>
                  <a:gd name="T20" fmla="*/ 295 w 393"/>
                  <a:gd name="T21" fmla="*/ 156 h 272"/>
                  <a:gd name="T22" fmla="*/ 339 w 393"/>
                  <a:gd name="T23" fmla="*/ 129 h 272"/>
                  <a:gd name="T24" fmla="*/ 348 w 393"/>
                  <a:gd name="T25" fmla="*/ 125 h 272"/>
                  <a:gd name="T26" fmla="*/ 353 w 393"/>
                  <a:gd name="T27" fmla="*/ 116 h 272"/>
                  <a:gd name="T28" fmla="*/ 353 w 393"/>
                  <a:gd name="T29" fmla="*/ 107 h 272"/>
                  <a:gd name="T30" fmla="*/ 353 w 393"/>
                  <a:gd name="T31" fmla="*/ 98 h 272"/>
                  <a:gd name="T32" fmla="*/ 344 w 393"/>
                  <a:gd name="T33" fmla="*/ 94 h 272"/>
                  <a:gd name="T34" fmla="*/ 339 w 393"/>
                  <a:gd name="T35" fmla="*/ 89 h 272"/>
                  <a:gd name="T36" fmla="*/ 330 w 393"/>
                  <a:gd name="T37" fmla="*/ 89 h 272"/>
                  <a:gd name="T38" fmla="*/ 321 w 393"/>
                  <a:gd name="T39" fmla="*/ 89 h 272"/>
                  <a:gd name="T40" fmla="*/ 254 w 393"/>
                  <a:gd name="T41" fmla="*/ 129 h 272"/>
                  <a:gd name="T42" fmla="*/ 196 w 393"/>
                  <a:gd name="T43" fmla="*/ 94 h 272"/>
                  <a:gd name="T44" fmla="*/ 281 w 393"/>
                  <a:gd name="T45" fmla="*/ 49 h 272"/>
                  <a:gd name="T46" fmla="*/ 290 w 393"/>
                  <a:gd name="T47" fmla="*/ 40 h 272"/>
                  <a:gd name="T48" fmla="*/ 295 w 393"/>
                  <a:gd name="T49" fmla="*/ 31 h 272"/>
                  <a:gd name="T50" fmla="*/ 295 w 393"/>
                  <a:gd name="T51" fmla="*/ 26 h 272"/>
                  <a:gd name="T52" fmla="*/ 295 w 393"/>
                  <a:gd name="T53" fmla="*/ 18 h 272"/>
                  <a:gd name="T54" fmla="*/ 290 w 393"/>
                  <a:gd name="T55" fmla="*/ 9 h 272"/>
                  <a:gd name="T56" fmla="*/ 281 w 393"/>
                  <a:gd name="T57" fmla="*/ 4 h 272"/>
                  <a:gd name="T58" fmla="*/ 272 w 393"/>
                  <a:gd name="T59" fmla="*/ 4 h 272"/>
                  <a:gd name="T60" fmla="*/ 263 w 393"/>
                  <a:gd name="T61" fmla="*/ 9 h 272"/>
                  <a:gd name="T62" fmla="*/ 152 w 393"/>
                  <a:gd name="T63" fmla="*/ 71 h 272"/>
                  <a:gd name="T64" fmla="*/ 27 w 393"/>
                  <a:gd name="T65" fmla="*/ 0 h 272"/>
                  <a:gd name="T66" fmla="*/ 0 w 393"/>
                  <a:gd name="T67" fmla="*/ 44 h 272"/>
                  <a:gd name="T68" fmla="*/ 125 w 393"/>
                  <a:gd name="T69" fmla="*/ 116 h 272"/>
                  <a:gd name="T70" fmla="*/ 125 w 393"/>
                  <a:gd name="T71" fmla="*/ 250 h 272"/>
                  <a:gd name="T72" fmla="*/ 125 w 393"/>
                  <a:gd name="T73" fmla="*/ 259 h 272"/>
                  <a:gd name="T74" fmla="*/ 129 w 393"/>
                  <a:gd name="T75" fmla="*/ 263 h 272"/>
                  <a:gd name="T76" fmla="*/ 138 w 393"/>
                  <a:gd name="T77" fmla="*/ 268 h 272"/>
                  <a:gd name="T78" fmla="*/ 143 w 393"/>
                  <a:gd name="T79" fmla="*/ 272 h 272"/>
                  <a:gd name="T80" fmla="*/ 152 w 393"/>
                  <a:gd name="T81" fmla="*/ 272 h 272"/>
                  <a:gd name="T82" fmla="*/ 161 w 393"/>
                  <a:gd name="T83" fmla="*/ 268 h 272"/>
                  <a:gd name="T84" fmla="*/ 165 w 393"/>
                  <a:gd name="T85" fmla="*/ 259 h 272"/>
                  <a:gd name="T86" fmla="*/ 165 w 393"/>
                  <a:gd name="T87" fmla="*/ 250 h 272"/>
                  <a:gd name="T88" fmla="*/ 170 w 393"/>
                  <a:gd name="T89" fmla="*/ 143 h 272"/>
                  <a:gd name="T90" fmla="*/ 228 w 393"/>
                  <a:gd name="T91" fmla="*/ 178 h 272"/>
                  <a:gd name="T92" fmla="*/ 223 w 393"/>
                  <a:gd name="T93" fmla="*/ 254 h 272"/>
                  <a:gd name="T94" fmla="*/ 228 w 393"/>
                  <a:gd name="T95" fmla="*/ 263 h 272"/>
                  <a:gd name="T96" fmla="*/ 232 w 393"/>
                  <a:gd name="T97" fmla="*/ 268 h 272"/>
                  <a:gd name="T98" fmla="*/ 237 w 393"/>
                  <a:gd name="T99" fmla="*/ 272 h 272"/>
                  <a:gd name="T100" fmla="*/ 245 w 393"/>
                  <a:gd name="T101" fmla="*/ 272 h 272"/>
                  <a:gd name="T102" fmla="*/ 254 w 393"/>
                  <a:gd name="T103" fmla="*/ 272 h 272"/>
                  <a:gd name="T104" fmla="*/ 259 w 393"/>
                  <a:gd name="T105" fmla="*/ 268 h 272"/>
                  <a:gd name="T106" fmla="*/ 263 w 393"/>
                  <a:gd name="T107" fmla="*/ 263 h 272"/>
                  <a:gd name="T108" fmla="*/ 268 w 393"/>
                  <a:gd name="T109" fmla="*/ 254 h 272"/>
                  <a:gd name="T110" fmla="*/ 272 w 393"/>
                  <a:gd name="T11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Freeform 92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>
                  <a:gd name="T0" fmla="*/ 295 w 393"/>
                  <a:gd name="T1" fmla="*/ 121 h 277"/>
                  <a:gd name="T2" fmla="*/ 384 w 393"/>
                  <a:gd name="T3" fmla="*/ 72 h 277"/>
                  <a:gd name="T4" fmla="*/ 393 w 393"/>
                  <a:gd name="T5" fmla="*/ 63 h 277"/>
                  <a:gd name="T6" fmla="*/ 393 w 393"/>
                  <a:gd name="T7" fmla="*/ 54 h 277"/>
                  <a:gd name="T8" fmla="*/ 393 w 393"/>
                  <a:gd name="T9" fmla="*/ 49 h 277"/>
                  <a:gd name="T10" fmla="*/ 393 w 393"/>
                  <a:gd name="T11" fmla="*/ 40 h 277"/>
                  <a:gd name="T12" fmla="*/ 384 w 393"/>
                  <a:gd name="T13" fmla="*/ 31 h 277"/>
                  <a:gd name="T14" fmla="*/ 379 w 393"/>
                  <a:gd name="T15" fmla="*/ 27 h 277"/>
                  <a:gd name="T16" fmla="*/ 370 w 393"/>
                  <a:gd name="T17" fmla="*/ 27 h 277"/>
                  <a:gd name="T18" fmla="*/ 357 w 393"/>
                  <a:gd name="T19" fmla="*/ 27 h 277"/>
                  <a:gd name="T20" fmla="*/ 268 w 393"/>
                  <a:gd name="T21" fmla="*/ 81 h 277"/>
                  <a:gd name="T22" fmla="*/ 268 w 393"/>
                  <a:gd name="T23" fmla="*/ 27 h 277"/>
                  <a:gd name="T24" fmla="*/ 268 w 393"/>
                  <a:gd name="T25" fmla="*/ 14 h 277"/>
                  <a:gd name="T26" fmla="*/ 263 w 393"/>
                  <a:gd name="T27" fmla="*/ 9 h 277"/>
                  <a:gd name="T28" fmla="*/ 254 w 393"/>
                  <a:gd name="T29" fmla="*/ 5 h 277"/>
                  <a:gd name="T30" fmla="*/ 250 w 393"/>
                  <a:gd name="T31" fmla="*/ 0 h 277"/>
                  <a:gd name="T32" fmla="*/ 241 w 393"/>
                  <a:gd name="T33" fmla="*/ 5 h 277"/>
                  <a:gd name="T34" fmla="*/ 232 w 393"/>
                  <a:gd name="T35" fmla="*/ 5 h 277"/>
                  <a:gd name="T36" fmla="*/ 228 w 393"/>
                  <a:gd name="T37" fmla="*/ 14 h 277"/>
                  <a:gd name="T38" fmla="*/ 228 w 393"/>
                  <a:gd name="T39" fmla="*/ 23 h 277"/>
                  <a:gd name="T40" fmla="*/ 228 w 393"/>
                  <a:gd name="T41" fmla="*/ 99 h 277"/>
                  <a:gd name="T42" fmla="*/ 170 w 393"/>
                  <a:gd name="T43" fmla="*/ 134 h 277"/>
                  <a:gd name="T44" fmla="*/ 170 w 393"/>
                  <a:gd name="T45" fmla="*/ 36 h 277"/>
                  <a:gd name="T46" fmla="*/ 170 w 393"/>
                  <a:gd name="T47" fmla="*/ 27 h 277"/>
                  <a:gd name="T48" fmla="*/ 165 w 393"/>
                  <a:gd name="T49" fmla="*/ 18 h 277"/>
                  <a:gd name="T50" fmla="*/ 156 w 393"/>
                  <a:gd name="T51" fmla="*/ 14 h 277"/>
                  <a:gd name="T52" fmla="*/ 147 w 393"/>
                  <a:gd name="T53" fmla="*/ 9 h 277"/>
                  <a:gd name="T54" fmla="*/ 138 w 393"/>
                  <a:gd name="T55" fmla="*/ 9 h 277"/>
                  <a:gd name="T56" fmla="*/ 134 w 393"/>
                  <a:gd name="T57" fmla="*/ 14 h 277"/>
                  <a:gd name="T58" fmla="*/ 129 w 393"/>
                  <a:gd name="T59" fmla="*/ 23 h 277"/>
                  <a:gd name="T60" fmla="*/ 125 w 393"/>
                  <a:gd name="T61" fmla="*/ 31 h 277"/>
                  <a:gd name="T62" fmla="*/ 125 w 393"/>
                  <a:gd name="T63" fmla="*/ 161 h 277"/>
                  <a:gd name="T64" fmla="*/ 0 w 393"/>
                  <a:gd name="T65" fmla="*/ 233 h 277"/>
                  <a:gd name="T66" fmla="*/ 27 w 393"/>
                  <a:gd name="T67" fmla="*/ 277 h 277"/>
                  <a:gd name="T68" fmla="*/ 152 w 393"/>
                  <a:gd name="T69" fmla="*/ 206 h 277"/>
                  <a:gd name="T70" fmla="*/ 268 w 393"/>
                  <a:gd name="T71" fmla="*/ 273 h 277"/>
                  <a:gd name="T72" fmla="*/ 272 w 393"/>
                  <a:gd name="T73" fmla="*/ 277 h 277"/>
                  <a:gd name="T74" fmla="*/ 281 w 393"/>
                  <a:gd name="T75" fmla="*/ 277 h 277"/>
                  <a:gd name="T76" fmla="*/ 290 w 393"/>
                  <a:gd name="T77" fmla="*/ 273 h 277"/>
                  <a:gd name="T78" fmla="*/ 295 w 393"/>
                  <a:gd name="T79" fmla="*/ 268 h 277"/>
                  <a:gd name="T80" fmla="*/ 299 w 393"/>
                  <a:gd name="T81" fmla="*/ 259 h 277"/>
                  <a:gd name="T82" fmla="*/ 299 w 393"/>
                  <a:gd name="T83" fmla="*/ 251 h 277"/>
                  <a:gd name="T84" fmla="*/ 295 w 393"/>
                  <a:gd name="T85" fmla="*/ 242 h 277"/>
                  <a:gd name="T86" fmla="*/ 286 w 393"/>
                  <a:gd name="T87" fmla="*/ 237 h 277"/>
                  <a:gd name="T88" fmla="*/ 196 w 393"/>
                  <a:gd name="T89" fmla="*/ 179 h 277"/>
                  <a:gd name="T90" fmla="*/ 254 w 393"/>
                  <a:gd name="T91" fmla="*/ 148 h 277"/>
                  <a:gd name="T92" fmla="*/ 321 w 393"/>
                  <a:gd name="T93" fmla="*/ 188 h 277"/>
                  <a:gd name="T94" fmla="*/ 330 w 393"/>
                  <a:gd name="T95" fmla="*/ 192 h 277"/>
                  <a:gd name="T96" fmla="*/ 335 w 393"/>
                  <a:gd name="T97" fmla="*/ 192 h 277"/>
                  <a:gd name="T98" fmla="*/ 344 w 393"/>
                  <a:gd name="T99" fmla="*/ 188 h 277"/>
                  <a:gd name="T100" fmla="*/ 348 w 393"/>
                  <a:gd name="T101" fmla="*/ 179 h 277"/>
                  <a:gd name="T102" fmla="*/ 348 w 393"/>
                  <a:gd name="T103" fmla="*/ 175 h 277"/>
                  <a:gd name="T104" fmla="*/ 348 w 393"/>
                  <a:gd name="T105" fmla="*/ 166 h 277"/>
                  <a:gd name="T106" fmla="*/ 348 w 393"/>
                  <a:gd name="T107" fmla="*/ 157 h 277"/>
                  <a:gd name="T108" fmla="*/ 339 w 393"/>
                  <a:gd name="T109" fmla="*/ 152 h 277"/>
                  <a:gd name="T110" fmla="*/ 295 w 393"/>
                  <a:gd name="T111" fmla="*/ 121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Freeform 93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>
                  <a:gd name="T0" fmla="*/ 0 w 263"/>
                  <a:gd name="T1" fmla="*/ 116 h 228"/>
                  <a:gd name="T2" fmla="*/ 49 w 263"/>
                  <a:gd name="T3" fmla="*/ 67 h 228"/>
                  <a:gd name="T4" fmla="*/ 67 w 263"/>
                  <a:gd name="T5" fmla="*/ 0 h 228"/>
                  <a:gd name="T6" fmla="*/ 134 w 263"/>
                  <a:gd name="T7" fmla="*/ 23 h 228"/>
                  <a:gd name="T8" fmla="*/ 201 w 263"/>
                  <a:gd name="T9" fmla="*/ 0 h 228"/>
                  <a:gd name="T10" fmla="*/ 214 w 263"/>
                  <a:gd name="T11" fmla="*/ 67 h 228"/>
                  <a:gd name="T12" fmla="*/ 263 w 263"/>
                  <a:gd name="T13" fmla="*/ 116 h 228"/>
                  <a:gd name="T14" fmla="*/ 214 w 263"/>
                  <a:gd name="T15" fmla="*/ 161 h 228"/>
                  <a:gd name="T16" fmla="*/ 201 w 263"/>
                  <a:gd name="T17" fmla="*/ 228 h 228"/>
                  <a:gd name="T18" fmla="*/ 134 w 263"/>
                  <a:gd name="T19" fmla="*/ 210 h 228"/>
                  <a:gd name="T20" fmla="*/ 67 w 263"/>
                  <a:gd name="T21" fmla="*/ 228 h 228"/>
                  <a:gd name="T22" fmla="*/ 49 w 263"/>
                  <a:gd name="T23" fmla="*/ 161 h 228"/>
                  <a:gd name="T24" fmla="*/ 0 w 263"/>
                  <a:gd name="T25" fmla="*/ 11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99FF">
                      <a:gamma/>
                      <a:tint val="54510"/>
                      <a:invGamma/>
                    </a:srgbClr>
                  </a:gs>
                  <a:gs pos="100000">
                    <a:srgbClr val="0099FF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1" name="Rectangle 94"/>
            <p:cNvSpPr>
              <a:spLocks noChangeArrowheads="1"/>
            </p:cNvSpPr>
            <p:nvPr/>
          </p:nvSpPr>
          <p:spPr bwMode="auto">
            <a:xfrm>
              <a:off x="1968" y="1296"/>
              <a:ext cx="8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Kết</a:t>
              </a:r>
              <a:r>
                <a:rPr lang="en-US" sz="28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sz="2800" dirty="0" err="1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luận</a:t>
              </a:r>
              <a:endParaRPr 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WordArt 4"/>
          <p:cNvSpPr>
            <a:spLocks noChangeArrowheads="1" noChangeShapeType="1" noTextEdit="1"/>
          </p:cNvSpPr>
          <p:nvPr/>
        </p:nvSpPr>
        <p:spPr bwMode="gray">
          <a:xfrm>
            <a:off x="1905000" y="44196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</p:bldLst>
  </p:timing>
</p:sld>
</file>

<file path=ppt/theme/theme1.xml><?xml version="1.0" encoding="utf-8"?>
<a:theme xmlns:a="http://schemas.openxmlformats.org/drawingml/2006/main" name="cdb2004c007l">
  <a:themeElements>
    <a:clrScheme name="sample 3">
      <a:dk1>
        <a:srgbClr val="000066"/>
      </a:dk1>
      <a:lt1>
        <a:srgbClr val="FFFFFF"/>
      </a:lt1>
      <a:dk2>
        <a:srgbClr val="50A834"/>
      </a:dk2>
      <a:lt2>
        <a:srgbClr val="B2B2B2"/>
      </a:lt2>
      <a:accent1>
        <a:srgbClr val="2045AE"/>
      </a:accent1>
      <a:accent2>
        <a:srgbClr val="FF9933"/>
      </a:accent2>
      <a:accent3>
        <a:srgbClr val="FFFFFF"/>
      </a:accent3>
      <a:accent4>
        <a:srgbClr val="000056"/>
      </a:accent4>
      <a:accent5>
        <a:srgbClr val="ABB0D3"/>
      </a:accent5>
      <a:accent6>
        <a:srgbClr val="E78A2D"/>
      </a:accent6>
      <a:hlink>
        <a:srgbClr val="3DC5C5"/>
      </a:hlink>
      <a:folHlink>
        <a:srgbClr val="6B41BF"/>
      </a:folHlink>
    </a:clrScheme>
    <a:fontScheme name="sa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C1A37"/>
        </a:dk1>
        <a:lt1>
          <a:srgbClr val="FFFFFF"/>
        </a:lt1>
        <a:dk2>
          <a:srgbClr val="FFFFE7"/>
        </a:dk2>
        <a:lt2>
          <a:srgbClr val="B2B2B2"/>
        </a:lt2>
        <a:accent1>
          <a:srgbClr val="C06C98"/>
        </a:accent1>
        <a:accent2>
          <a:srgbClr val="FF9966"/>
        </a:accent2>
        <a:accent3>
          <a:srgbClr val="FFFFFF"/>
        </a:accent3>
        <a:accent4>
          <a:srgbClr val="40142D"/>
        </a:accent4>
        <a:accent5>
          <a:srgbClr val="DCBACA"/>
        </a:accent5>
        <a:accent6>
          <a:srgbClr val="E78A5C"/>
        </a:accent6>
        <a:hlink>
          <a:srgbClr val="BD6D45"/>
        </a:hlink>
        <a:folHlink>
          <a:srgbClr val="3AAB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3366"/>
        </a:dk1>
        <a:lt1>
          <a:srgbClr val="FFFFFF"/>
        </a:lt1>
        <a:dk2>
          <a:srgbClr val="FFFFFF"/>
        </a:dk2>
        <a:lt2>
          <a:srgbClr val="B2B2B2"/>
        </a:lt2>
        <a:accent1>
          <a:srgbClr val="2879B0"/>
        </a:accent1>
        <a:accent2>
          <a:srgbClr val="0099CC"/>
        </a:accent2>
        <a:accent3>
          <a:srgbClr val="FFFFFF"/>
        </a:accent3>
        <a:accent4>
          <a:srgbClr val="002A56"/>
        </a:accent4>
        <a:accent5>
          <a:srgbClr val="ACBED4"/>
        </a:accent5>
        <a:accent6>
          <a:srgbClr val="008AB9"/>
        </a:accent6>
        <a:hlink>
          <a:srgbClr val="A9683B"/>
        </a:hlink>
        <a:folHlink>
          <a:srgbClr val="166A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50A834"/>
        </a:dk2>
        <a:lt2>
          <a:srgbClr val="B2B2B2"/>
        </a:lt2>
        <a:accent1>
          <a:srgbClr val="2045AE"/>
        </a:accent1>
        <a:accent2>
          <a:srgbClr val="FF9933"/>
        </a:accent2>
        <a:accent3>
          <a:srgbClr val="FFFFFF"/>
        </a:accent3>
        <a:accent4>
          <a:srgbClr val="000056"/>
        </a:accent4>
        <a:accent5>
          <a:srgbClr val="ABB0D3"/>
        </a:accent5>
        <a:accent6>
          <a:srgbClr val="E78A2D"/>
        </a:accent6>
        <a:hlink>
          <a:srgbClr val="3DC5C5"/>
        </a:hlink>
        <a:folHlink>
          <a:srgbClr val="6B41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cdb2004c007l</Template>
  <TotalTime>671</TotalTime>
  <Words>110</Words>
  <Application>Microsoft Office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Batang</vt:lpstr>
      <vt:lpstr>Arial</vt:lpstr>
      <vt:lpstr>Calibri</vt:lpstr>
      <vt:lpstr>Palatino Linotype</vt:lpstr>
      <vt:lpstr>Tahoma</vt:lpstr>
      <vt:lpstr>Times New Roman</vt:lpstr>
      <vt:lpstr>Verdana</vt:lpstr>
      <vt:lpstr>Wingdings</vt:lpstr>
      <vt:lpstr>cdb2004c007l</vt:lpstr>
      <vt:lpstr>ĐỒ ÁN CHUYÊN NGHÀNH 2</vt:lpstr>
      <vt:lpstr>Nội dung</vt:lpstr>
      <vt:lpstr>Giới thiệu</vt:lpstr>
      <vt:lpstr>Các tính năng đã phát triển</vt:lpstr>
      <vt:lpstr>Demo</vt:lpstr>
      <vt:lpstr>Các tính năng sẽ  phát triển</vt:lpstr>
      <vt:lpstr>Tổng kết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Thuong</dc:creator>
  <cp:lastModifiedBy>Thuong Le</cp:lastModifiedBy>
  <cp:revision>47</cp:revision>
  <dcterms:created xsi:type="dcterms:W3CDTF">2012-03-28T14:03:10Z</dcterms:created>
  <dcterms:modified xsi:type="dcterms:W3CDTF">2012-08-27T03:11:09Z</dcterms:modified>
</cp:coreProperties>
</file>