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67" r:id="rId3"/>
    <p:sldId id="259" r:id="rId4"/>
    <p:sldId id="311" r:id="rId5"/>
    <p:sldId id="310" r:id="rId6"/>
  </p:sldIdLst>
  <p:sldSz cx="9144000" cy="5143500" type="screen16x9"/>
  <p:notesSz cx="6858000" cy="9144000"/>
  <p:embeddedFontLst>
    <p:embeddedFont>
      <p:font typeface="IBM Plex Mono" panose="020B0604020202020204" pitchFamily="49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40"/>
    <a:srgbClr val="E4E4E4"/>
    <a:srgbClr val="5E049C"/>
    <a:srgbClr val="BBE0F3"/>
    <a:srgbClr val="525252"/>
    <a:srgbClr val="474747"/>
    <a:srgbClr val="000000"/>
    <a:srgbClr val="FEC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76CCD-897F-4078-8FFF-AF9A4172CA16}">
  <a:tblStyle styleId="{C1C76CCD-897F-4078-8FFF-AF9A4172CA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9231" autoAdjust="0"/>
  </p:normalViewPr>
  <p:slideViewPr>
    <p:cSldViewPr snapToGrid="0">
      <p:cViewPr varScale="1">
        <p:scale>
          <a:sx n="111" d="100"/>
          <a:sy n="111" d="100"/>
        </p:scale>
        <p:origin x="8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arcia" userId="1c756a04-fcd6-4c3e-a8cc-63ca3797ed7c" providerId="ADAL" clId="{51031915-EFBA-4547-8F60-A82D7BA94642}"/>
    <pc:docChg chg="undo redo custSel addSld delSld modSld sldOrd addMainMaster delMainMaster">
      <pc:chgData name="Jose Garcia" userId="1c756a04-fcd6-4c3e-a8cc-63ca3797ed7c" providerId="ADAL" clId="{51031915-EFBA-4547-8F60-A82D7BA94642}" dt="2024-06-18T20:51:48.400" v="5278" actId="20577"/>
      <pc:docMkLst>
        <pc:docMk/>
      </pc:docMkLst>
      <pc:sldChg chg="modNotesTx">
        <pc:chgData name="Jose Garcia" userId="1c756a04-fcd6-4c3e-a8cc-63ca3797ed7c" providerId="ADAL" clId="{51031915-EFBA-4547-8F60-A82D7BA94642}" dt="2024-06-18T12:38:51.780" v="5256" actId="120"/>
        <pc:sldMkLst>
          <pc:docMk/>
          <pc:sldMk cId="0" sldId="256"/>
        </pc:sldMkLst>
      </pc:sldChg>
      <pc:sldChg chg="del">
        <pc:chgData name="Jose Garcia" userId="1c756a04-fcd6-4c3e-a8cc-63ca3797ed7c" providerId="ADAL" clId="{51031915-EFBA-4547-8F60-A82D7BA94642}" dt="2024-06-18T01:40:26.961" v="1164" actId="47"/>
        <pc:sldMkLst>
          <pc:docMk/>
          <pc:sldMk cId="0" sldId="257"/>
        </pc:sldMkLst>
      </pc:sldChg>
      <pc:sldChg chg="addSp delSp modSp mod delAnim modAnim">
        <pc:chgData name="Jose Garcia" userId="1c756a04-fcd6-4c3e-a8cc-63ca3797ed7c" providerId="ADAL" clId="{51031915-EFBA-4547-8F60-A82D7BA94642}" dt="2024-06-18T04:27:18.491" v="3345" actId="20577"/>
        <pc:sldMkLst>
          <pc:docMk/>
          <pc:sldMk cId="0" sldId="258"/>
        </pc:sldMkLst>
        <pc:spChg chg="add del mod">
          <ac:chgData name="Jose Garcia" userId="1c756a04-fcd6-4c3e-a8cc-63ca3797ed7c" providerId="ADAL" clId="{51031915-EFBA-4547-8F60-A82D7BA94642}" dt="2024-06-18T01:45:18.515" v="1166" actId="478"/>
          <ac:spMkLst>
            <pc:docMk/>
            <pc:sldMk cId="0" sldId="258"/>
            <ac:spMk id="3" creationId="{E06D31AC-475D-4929-9857-AEA8AE3D5AF8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5" creationId="{CE896AAB-D9D0-451B-9F17-A694162CFF26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7" creationId="{35D9A479-7427-492C-95ED-4E8048107C21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9" creationId="{734E2E59-2963-4B26-84BE-B2CAB879E4FC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11" creationId="{BF5A0761-BA37-47AA-848A-7E6C4D619F63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13" creationId="{0A0B4AAF-5191-4AC2-B1EA-E1F5B84952DA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15" creationId="{E55E4277-E03A-429A-9817-D773B4FCC0C0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17" creationId="{8431C080-0CAE-43EA-93D2-C6A5A539BCCE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19" creationId="{A7B2F6E6-D743-4A59-9CE8-B30BC4CBDAED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21" creationId="{F44A8539-81DC-43F8-B3B7-78EDD921DEE8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23" creationId="{FEB59F00-E3DC-449B-BC45-9A6CE1DE9629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25" creationId="{23640387-5F60-408F-A963-908D93BD12F2}"/>
          </ac:spMkLst>
        </pc:spChg>
        <pc:spChg chg="add del mod">
          <ac:chgData name="Jose Garcia" userId="1c756a04-fcd6-4c3e-a8cc-63ca3797ed7c" providerId="ADAL" clId="{51031915-EFBA-4547-8F60-A82D7BA94642}" dt="2024-06-18T01:45:24.118" v="1168" actId="478"/>
          <ac:spMkLst>
            <pc:docMk/>
            <pc:sldMk cId="0" sldId="258"/>
            <ac:spMk id="27" creationId="{8D413696-1EC4-4129-B89E-A1D04B8E517F}"/>
          </ac:spMkLst>
        </pc:spChg>
        <pc:spChg chg="add mod ord">
          <ac:chgData name="Jose Garcia" userId="1c756a04-fcd6-4c3e-a8cc-63ca3797ed7c" providerId="ADAL" clId="{51031915-EFBA-4547-8F60-A82D7BA94642}" dt="2024-06-18T01:49:18.634" v="1293" actId="167"/>
          <ac:spMkLst>
            <pc:docMk/>
            <pc:sldMk cId="0" sldId="258"/>
            <ac:spMk id="28" creationId="{FF80DB9B-CB81-4C0F-941A-D7B39BD79A11}"/>
          </ac:spMkLst>
        </pc:spChg>
        <pc:spChg chg="add mod ord">
          <ac:chgData name="Jose Garcia" userId="1c756a04-fcd6-4c3e-a8cc-63ca3797ed7c" providerId="ADAL" clId="{51031915-EFBA-4547-8F60-A82D7BA94642}" dt="2024-06-18T02:10:13.663" v="1490" actId="164"/>
          <ac:spMkLst>
            <pc:docMk/>
            <pc:sldMk cId="0" sldId="258"/>
            <ac:spMk id="38" creationId="{2FCD0AEF-C7C8-4677-A5D7-E7BE199FAE72}"/>
          </ac:spMkLst>
        </pc:spChg>
        <pc:spChg chg="add mod">
          <ac:chgData name="Jose Garcia" userId="1c756a04-fcd6-4c3e-a8cc-63ca3797ed7c" providerId="ADAL" clId="{51031915-EFBA-4547-8F60-A82D7BA94642}" dt="2024-06-18T03:17:18.188" v="2140" actId="20577"/>
          <ac:spMkLst>
            <pc:docMk/>
            <pc:sldMk cId="0" sldId="258"/>
            <ac:spMk id="41" creationId="{3B9F750F-13EC-4FF9-92D3-BCAD1BF1D767}"/>
          </ac:spMkLst>
        </pc:spChg>
        <pc:spChg chg="mod topLvl">
          <ac:chgData name="Jose Garcia" userId="1c756a04-fcd6-4c3e-a8cc-63ca3797ed7c" providerId="ADAL" clId="{51031915-EFBA-4547-8F60-A82D7BA94642}" dt="2024-06-18T01:56:54.006" v="1380" actId="165"/>
          <ac:spMkLst>
            <pc:docMk/>
            <pc:sldMk cId="0" sldId="258"/>
            <ac:spMk id="47" creationId="{25B6D694-29CC-45FA-82F2-391D1105586E}"/>
          </ac:spMkLst>
        </pc:spChg>
        <pc:spChg chg="mod topLvl">
          <ac:chgData name="Jose Garcia" userId="1c756a04-fcd6-4c3e-a8cc-63ca3797ed7c" providerId="ADAL" clId="{51031915-EFBA-4547-8F60-A82D7BA94642}" dt="2024-06-18T01:56:54.006" v="1380" actId="165"/>
          <ac:spMkLst>
            <pc:docMk/>
            <pc:sldMk cId="0" sldId="258"/>
            <ac:spMk id="49" creationId="{393F2190-1441-424E-BB5F-5F371064E638}"/>
          </ac:spMkLst>
        </pc:spChg>
        <pc:spChg chg="add mod">
          <ac:chgData name="Jose Garcia" userId="1c756a04-fcd6-4c3e-a8cc-63ca3797ed7c" providerId="ADAL" clId="{51031915-EFBA-4547-8F60-A82D7BA94642}" dt="2024-06-18T01:56:54.006" v="1380" actId="165"/>
          <ac:spMkLst>
            <pc:docMk/>
            <pc:sldMk cId="0" sldId="258"/>
            <ac:spMk id="50" creationId="{B389F83F-DC31-4C40-AD05-0E6D28D5C32F}"/>
          </ac:spMkLst>
        </pc:spChg>
        <pc:spChg chg="add mod">
          <ac:chgData name="Jose Garcia" userId="1c756a04-fcd6-4c3e-a8cc-63ca3797ed7c" providerId="ADAL" clId="{51031915-EFBA-4547-8F60-A82D7BA94642}" dt="2024-06-18T01:56:54.006" v="1380" actId="165"/>
          <ac:spMkLst>
            <pc:docMk/>
            <pc:sldMk cId="0" sldId="258"/>
            <ac:spMk id="51" creationId="{FA52E9FB-27DA-4EE1-9B77-7E61E6EFEB8B}"/>
          </ac:spMkLst>
        </pc:spChg>
        <pc:spChg chg="mod">
          <ac:chgData name="Jose Garcia" userId="1c756a04-fcd6-4c3e-a8cc-63ca3797ed7c" providerId="ADAL" clId="{51031915-EFBA-4547-8F60-A82D7BA94642}" dt="2024-06-18T01:56:26.827" v="1355" actId="571"/>
          <ac:spMkLst>
            <pc:docMk/>
            <pc:sldMk cId="0" sldId="258"/>
            <ac:spMk id="59" creationId="{42AE4F15-994D-47FA-ADC5-BCC7C1D5AA0E}"/>
          </ac:spMkLst>
        </pc:spChg>
        <pc:spChg chg="mod">
          <ac:chgData name="Jose Garcia" userId="1c756a04-fcd6-4c3e-a8cc-63ca3797ed7c" providerId="ADAL" clId="{51031915-EFBA-4547-8F60-A82D7BA94642}" dt="2024-06-18T01:56:26.827" v="1355" actId="571"/>
          <ac:spMkLst>
            <pc:docMk/>
            <pc:sldMk cId="0" sldId="258"/>
            <ac:spMk id="60" creationId="{6BB27DFF-CFD1-462B-BE98-4D9DFD4C8BC4}"/>
          </ac:spMkLst>
        </pc:spChg>
        <pc:spChg chg="mod">
          <ac:chgData name="Jose Garcia" userId="1c756a04-fcd6-4c3e-a8cc-63ca3797ed7c" providerId="ADAL" clId="{51031915-EFBA-4547-8F60-A82D7BA94642}" dt="2024-06-18T01:56:26.827" v="1355" actId="571"/>
          <ac:spMkLst>
            <pc:docMk/>
            <pc:sldMk cId="0" sldId="258"/>
            <ac:spMk id="61" creationId="{CAD22AE8-852F-4FF2-8E6F-0EAF7DBA2751}"/>
          </ac:spMkLst>
        </pc:spChg>
        <pc:spChg chg="mod">
          <ac:chgData name="Jose Garcia" userId="1c756a04-fcd6-4c3e-a8cc-63ca3797ed7c" providerId="ADAL" clId="{51031915-EFBA-4547-8F60-A82D7BA94642}" dt="2024-06-18T01:56:26.827" v="1355" actId="571"/>
          <ac:spMkLst>
            <pc:docMk/>
            <pc:sldMk cId="0" sldId="258"/>
            <ac:spMk id="62" creationId="{3AFA42ED-DCF6-4FCF-B4A5-95EBDAE873FA}"/>
          </ac:spMkLst>
        </pc:spChg>
        <pc:spChg chg="mod">
          <ac:chgData name="Jose Garcia" userId="1c756a04-fcd6-4c3e-a8cc-63ca3797ed7c" providerId="ADAL" clId="{51031915-EFBA-4547-8F60-A82D7BA94642}" dt="2024-06-18T01:57:13.330" v="1410" actId="571"/>
          <ac:spMkLst>
            <pc:docMk/>
            <pc:sldMk cId="0" sldId="258"/>
            <ac:spMk id="69" creationId="{A4CC4F0E-37CA-45C2-B0D3-F49D66808F48}"/>
          </ac:spMkLst>
        </pc:spChg>
        <pc:spChg chg="mod">
          <ac:chgData name="Jose Garcia" userId="1c756a04-fcd6-4c3e-a8cc-63ca3797ed7c" providerId="ADAL" clId="{51031915-EFBA-4547-8F60-A82D7BA94642}" dt="2024-06-18T01:57:13.330" v="1410" actId="571"/>
          <ac:spMkLst>
            <pc:docMk/>
            <pc:sldMk cId="0" sldId="258"/>
            <ac:spMk id="70" creationId="{DFA0CDF4-514A-4E24-9CF8-28CFDEA1C407}"/>
          </ac:spMkLst>
        </pc:spChg>
        <pc:spChg chg="mod">
          <ac:chgData name="Jose Garcia" userId="1c756a04-fcd6-4c3e-a8cc-63ca3797ed7c" providerId="ADAL" clId="{51031915-EFBA-4547-8F60-A82D7BA94642}" dt="2024-06-18T01:57:13.330" v="1410" actId="571"/>
          <ac:spMkLst>
            <pc:docMk/>
            <pc:sldMk cId="0" sldId="258"/>
            <ac:spMk id="71" creationId="{88122145-DC48-4567-B100-2D8D3C073DB8}"/>
          </ac:spMkLst>
        </pc:spChg>
        <pc:spChg chg="mod">
          <ac:chgData name="Jose Garcia" userId="1c756a04-fcd6-4c3e-a8cc-63ca3797ed7c" providerId="ADAL" clId="{51031915-EFBA-4547-8F60-A82D7BA94642}" dt="2024-06-18T01:57:13.330" v="1410" actId="571"/>
          <ac:spMkLst>
            <pc:docMk/>
            <pc:sldMk cId="0" sldId="258"/>
            <ac:spMk id="72" creationId="{D1A1C133-6109-4992-8B29-BAD108CE07AA}"/>
          </ac:spMkLst>
        </pc:spChg>
        <pc:spChg chg="add mod">
          <ac:chgData name="Jose Garcia" userId="1c756a04-fcd6-4c3e-a8cc-63ca3797ed7c" providerId="ADAL" clId="{51031915-EFBA-4547-8F60-A82D7BA94642}" dt="2024-06-18T03:16:43.277" v="2130" actId="1076"/>
          <ac:spMkLst>
            <pc:docMk/>
            <pc:sldMk cId="0" sldId="258"/>
            <ac:spMk id="73" creationId="{B6F605F9-E8DA-4BB3-9090-567A00E82467}"/>
          </ac:spMkLst>
        </pc:spChg>
        <pc:spChg chg="add mod">
          <ac:chgData name="Jose Garcia" userId="1c756a04-fcd6-4c3e-a8cc-63ca3797ed7c" providerId="ADAL" clId="{51031915-EFBA-4547-8F60-A82D7BA94642}" dt="2024-06-18T04:27:18.491" v="3345" actId="20577"/>
          <ac:spMkLst>
            <pc:docMk/>
            <pc:sldMk cId="0" sldId="258"/>
            <ac:spMk id="78" creationId="{9C088A17-DBF4-4F85-8169-9AED7B01228E}"/>
          </ac:spMkLst>
        </pc:spChg>
        <pc:spChg chg="mod">
          <ac:chgData name="Jose Garcia" userId="1c756a04-fcd6-4c3e-a8cc-63ca3797ed7c" providerId="ADAL" clId="{51031915-EFBA-4547-8F60-A82D7BA94642}" dt="2024-06-18T02:26:48.754" v="1633" actId="14100"/>
          <ac:spMkLst>
            <pc:docMk/>
            <pc:sldMk cId="0" sldId="258"/>
            <ac:spMk id="80" creationId="{94A368A7-7BD9-493C-937C-B8D7B128793D}"/>
          </ac:spMkLst>
        </pc:spChg>
        <pc:spChg chg="add mod">
          <ac:chgData name="Jose Garcia" userId="1c756a04-fcd6-4c3e-a8cc-63ca3797ed7c" providerId="ADAL" clId="{51031915-EFBA-4547-8F60-A82D7BA94642}" dt="2024-06-18T03:16:43.277" v="2130" actId="1076"/>
          <ac:spMkLst>
            <pc:docMk/>
            <pc:sldMk cId="0" sldId="258"/>
            <ac:spMk id="83" creationId="{95C83599-A129-4B9B-A871-0A6CF9BB7CDC}"/>
          </ac:spMkLst>
        </pc:spChg>
        <pc:spChg chg="add mod">
          <ac:chgData name="Jose Garcia" userId="1c756a04-fcd6-4c3e-a8cc-63ca3797ed7c" providerId="ADAL" clId="{51031915-EFBA-4547-8F60-A82D7BA94642}" dt="2024-06-18T03:16:43.277" v="2130" actId="1076"/>
          <ac:spMkLst>
            <pc:docMk/>
            <pc:sldMk cId="0" sldId="258"/>
            <ac:spMk id="84" creationId="{134A467B-C2A4-411F-A044-0C7A72F4D2AC}"/>
          </ac:spMkLst>
        </pc:spChg>
        <pc:spChg chg="mod">
          <ac:chgData name="Jose Garcia" userId="1c756a04-fcd6-4c3e-a8cc-63ca3797ed7c" providerId="ADAL" clId="{51031915-EFBA-4547-8F60-A82D7BA94642}" dt="2024-06-18T02:39:39.570" v="1854" actId="14100"/>
          <ac:spMkLst>
            <pc:docMk/>
            <pc:sldMk cId="0" sldId="258"/>
            <ac:spMk id="101" creationId="{F93348E2-C36E-407E-8C22-1AD44E8FE1BB}"/>
          </ac:spMkLst>
        </pc:spChg>
        <pc:spChg chg="add mod">
          <ac:chgData name="Jose Garcia" userId="1c756a04-fcd6-4c3e-a8cc-63ca3797ed7c" providerId="ADAL" clId="{51031915-EFBA-4547-8F60-A82D7BA94642}" dt="2024-06-18T03:16:43.277" v="2130" actId="1076"/>
          <ac:spMkLst>
            <pc:docMk/>
            <pc:sldMk cId="0" sldId="258"/>
            <ac:spMk id="108" creationId="{5FE8A6C4-D871-445B-A539-0BD8ECB914D7}"/>
          </ac:spMkLst>
        </pc:spChg>
        <pc:spChg chg="add mod">
          <ac:chgData name="Jose Garcia" userId="1c756a04-fcd6-4c3e-a8cc-63ca3797ed7c" providerId="ADAL" clId="{51031915-EFBA-4547-8F60-A82D7BA94642}" dt="2024-06-18T03:16:43.277" v="2130" actId="1076"/>
          <ac:spMkLst>
            <pc:docMk/>
            <pc:sldMk cId="0" sldId="258"/>
            <ac:spMk id="109" creationId="{052CB8AF-A524-4721-A604-7F63EDCDB336}"/>
          </ac:spMkLst>
        </pc:spChg>
        <pc:spChg chg="mod">
          <ac:chgData name="Jose Garcia" userId="1c756a04-fcd6-4c3e-a8cc-63ca3797ed7c" providerId="ADAL" clId="{51031915-EFBA-4547-8F60-A82D7BA94642}" dt="2024-06-18T02:43:47.479" v="2010" actId="571"/>
          <ac:spMkLst>
            <pc:docMk/>
            <pc:sldMk cId="0" sldId="258"/>
            <ac:spMk id="111" creationId="{141EF6A6-B405-46D5-B338-8FF8416E6D42}"/>
          </ac:spMkLst>
        </pc:spChg>
        <pc:spChg chg="add mod">
          <ac:chgData name="Jose Garcia" userId="1c756a04-fcd6-4c3e-a8cc-63ca3797ed7c" providerId="ADAL" clId="{51031915-EFBA-4547-8F60-A82D7BA94642}" dt="2024-06-18T02:43:47.479" v="2010" actId="571"/>
          <ac:spMkLst>
            <pc:docMk/>
            <pc:sldMk cId="0" sldId="258"/>
            <ac:spMk id="114" creationId="{3778B144-18EF-4B4F-A376-0AB591CAD5AE}"/>
          </ac:spMkLst>
        </pc:spChg>
        <pc:spChg chg="add mod">
          <ac:chgData name="Jose Garcia" userId="1c756a04-fcd6-4c3e-a8cc-63ca3797ed7c" providerId="ADAL" clId="{51031915-EFBA-4547-8F60-A82D7BA94642}" dt="2024-06-18T02:43:47.479" v="2010" actId="571"/>
          <ac:spMkLst>
            <pc:docMk/>
            <pc:sldMk cId="0" sldId="258"/>
            <ac:spMk id="115" creationId="{EEE95E32-B9D1-4E74-9DC7-03D6AF21DD1C}"/>
          </ac:spMkLst>
        </pc:spChg>
        <pc:spChg chg="mod">
          <ac:chgData name="Jose Garcia" userId="1c756a04-fcd6-4c3e-a8cc-63ca3797ed7c" providerId="ADAL" clId="{51031915-EFBA-4547-8F60-A82D7BA94642}" dt="2024-06-18T02:44:29.894" v="2023" actId="14826"/>
          <ac:spMkLst>
            <pc:docMk/>
            <pc:sldMk cId="0" sldId="258"/>
            <ac:spMk id="119" creationId="{0247051A-F5E8-4E63-B2D3-1031BCD2411C}"/>
          </ac:spMkLst>
        </pc:spChg>
        <pc:spChg chg="add mod">
          <ac:chgData name="Jose Garcia" userId="1c756a04-fcd6-4c3e-a8cc-63ca3797ed7c" providerId="ADAL" clId="{51031915-EFBA-4547-8F60-A82D7BA94642}" dt="2024-06-18T03:16:43.277" v="2130" actId="1076"/>
          <ac:spMkLst>
            <pc:docMk/>
            <pc:sldMk cId="0" sldId="258"/>
            <ac:spMk id="126" creationId="{33826861-416A-4D57-81E2-91751507809D}"/>
          </ac:spMkLst>
        </pc:spChg>
        <pc:spChg chg="add mod">
          <ac:chgData name="Jose Garcia" userId="1c756a04-fcd6-4c3e-a8cc-63ca3797ed7c" providerId="ADAL" clId="{51031915-EFBA-4547-8F60-A82D7BA94642}" dt="2024-06-18T03:16:43.277" v="2130" actId="1076"/>
          <ac:spMkLst>
            <pc:docMk/>
            <pc:sldMk cId="0" sldId="258"/>
            <ac:spMk id="127" creationId="{940C5D03-811A-4A5F-8E3B-E22EA7718ACF}"/>
          </ac:spMkLst>
        </pc:spChg>
        <pc:spChg chg="del">
          <ac:chgData name="Jose Garcia" userId="1c756a04-fcd6-4c3e-a8cc-63ca3797ed7c" providerId="ADAL" clId="{51031915-EFBA-4547-8F60-A82D7BA94642}" dt="2024-06-18T01:45:16.696" v="1165" actId="478"/>
          <ac:spMkLst>
            <pc:docMk/>
            <pc:sldMk cId="0" sldId="258"/>
            <ac:spMk id="1467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68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69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70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71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72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73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74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75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76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77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78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1:45:21.605" v="1167" actId="478"/>
          <ac:spMkLst>
            <pc:docMk/>
            <pc:sldMk cId="0" sldId="258"/>
            <ac:spMk id="1479" creationId="{00000000-0000-0000-0000-000000000000}"/>
          </ac:spMkLst>
        </pc:spChg>
        <pc:grpChg chg="add mod topLvl">
          <ac:chgData name="Jose Garcia" userId="1c756a04-fcd6-4c3e-a8cc-63ca3797ed7c" providerId="ADAL" clId="{51031915-EFBA-4547-8F60-A82D7BA94642}" dt="2024-06-18T01:57:07.735" v="1409" actId="164"/>
          <ac:grpSpMkLst>
            <pc:docMk/>
            <pc:sldMk cId="0" sldId="258"/>
            <ac:grpSpMk id="31" creationId="{C9F5050C-62AB-4C97-8ACA-385A9F99B4D4}"/>
          </ac:grpSpMkLst>
        </pc:grpChg>
        <pc:grpChg chg="add mod topLvl">
          <ac:chgData name="Jose Garcia" userId="1c756a04-fcd6-4c3e-a8cc-63ca3797ed7c" providerId="ADAL" clId="{51031915-EFBA-4547-8F60-A82D7BA94642}" dt="2024-06-18T01:57:07.735" v="1409" actId="164"/>
          <ac:grpSpMkLst>
            <pc:docMk/>
            <pc:sldMk cId="0" sldId="258"/>
            <ac:grpSpMk id="32" creationId="{AF004350-88BA-4A03-BF4E-052CBFA65F22}"/>
          </ac:grpSpMkLst>
        </pc:grpChg>
        <pc:grpChg chg="add del mod">
          <ac:chgData name="Jose Garcia" userId="1c756a04-fcd6-4c3e-a8cc-63ca3797ed7c" providerId="ADAL" clId="{51031915-EFBA-4547-8F60-A82D7BA94642}" dt="2024-06-18T01:56:54.006" v="1380" actId="165"/>
          <ac:grpSpMkLst>
            <pc:docMk/>
            <pc:sldMk cId="0" sldId="258"/>
            <ac:grpSpMk id="33" creationId="{EE37C492-B128-4386-AAEE-4F860C90869A}"/>
          </ac:grpSpMkLst>
        </pc:grpChg>
        <pc:grpChg chg="add mod">
          <ac:chgData name="Jose Garcia" userId="1c756a04-fcd6-4c3e-a8cc-63ca3797ed7c" providerId="ADAL" clId="{51031915-EFBA-4547-8F60-A82D7BA94642}" dt="2024-06-18T03:16:50.062" v="2131" actId="1036"/>
          <ac:grpSpMkLst>
            <pc:docMk/>
            <pc:sldMk cId="0" sldId="258"/>
            <ac:grpSpMk id="35" creationId="{33162B8E-C5B9-4902-A5A3-C2ADB83B20D0}"/>
          </ac:grpSpMkLst>
        </pc:grpChg>
        <pc:grpChg chg="add mod ord">
          <ac:chgData name="Jose Garcia" userId="1c756a04-fcd6-4c3e-a8cc-63ca3797ed7c" providerId="ADAL" clId="{51031915-EFBA-4547-8F60-A82D7BA94642}" dt="2024-06-18T03:16:43.277" v="2130" actId="1076"/>
          <ac:grpSpMkLst>
            <pc:docMk/>
            <pc:sldMk cId="0" sldId="258"/>
            <ac:grpSpMk id="39" creationId="{4FD30B0E-11F7-43DC-8677-6EBA924DD4CE}"/>
          </ac:grpSpMkLst>
        </pc:grpChg>
        <pc:grpChg chg="add del mod">
          <ac:chgData name="Jose Garcia" userId="1c756a04-fcd6-4c3e-a8cc-63ca3797ed7c" providerId="ADAL" clId="{51031915-EFBA-4547-8F60-A82D7BA94642}" dt="2024-06-18T01:54:51.638" v="1341" actId="165"/>
          <ac:grpSpMkLst>
            <pc:docMk/>
            <pc:sldMk cId="0" sldId="258"/>
            <ac:grpSpMk id="46" creationId="{C88C7602-A1D9-4570-9ACC-A5D265FFF2D6}"/>
          </ac:grpSpMkLst>
        </pc:grpChg>
        <pc:grpChg chg="add del mod">
          <ac:chgData name="Jose Garcia" userId="1c756a04-fcd6-4c3e-a8cc-63ca3797ed7c" providerId="ADAL" clId="{51031915-EFBA-4547-8F60-A82D7BA94642}" dt="2024-06-18T01:57:03.641" v="1408" actId="478"/>
          <ac:grpSpMkLst>
            <pc:docMk/>
            <pc:sldMk cId="0" sldId="258"/>
            <ac:grpSpMk id="55" creationId="{E0BCD0AA-B824-4038-B47F-10AB0C31EE74}"/>
          </ac:grpSpMkLst>
        </pc:grpChg>
        <pc:grpChg chg="mod">
          <ac:chgData name="Jose Garcia" userId="1c756a04-fcd6-4c3e-a8cc-63ca3797ed7c" providerId="ADAL" clId="{51031915-EFBA-4547-8F60-A82D7BA94642}" dt="2024-06-18T01:56:26.827" v="1355" actId="571"/>
          <ac:grpSpMkLst>
            <pc:docMk/>
            <pc:sldMk cId="0" sldId="258"/>
            <ac:grpSpMk id="57" creationId="{4805A15E-FB37-4EA2-A1A8-1B4D531825A2}"/>
          </ac:grpSpMkLst>
        </pc:grpChg>
        <pc:grpChg chg="mod">
          <ac:chgData name="Jose Garcia" userId="1c756a04-fcd6-4c3e-a8cc-63ca3797ed7c" providerId="ADAL" clId="{51031915-EFBA-4547-8F60-A82D7BA94642}" dt="2024-06-18T01:56:26.827" v="1355" actId="571"/>
          <ac:grpSpMkLst>
            <pc:docMk/>
            <pc:sldMk cId="0" sldId="258"/>
            <ac:grpSpMk id="58" creationId="{F7F78E91-4421-4612-9D56-732DE2973464}"/>
          </ac:grpSpMkLst>
        </pc:grpChg>
        <pc:grpChg chg="add mod">
          <ac:chgData name="Jose Garcia" userId="1c756a04-fcd6-4c3e-a8cc-63ca3797ed7c" providerId="ADAL" clId="{51031915-EFBA-4547-8F60-A82D7BA94642}" dt="2024-06-18T03:16:50.062" v="2131" actId="1036"/>
          <ac:grpSpMkLst>
            <pc:docMk/>
            <pc:sldMk cId="0" sldId="258"/>
            <ac:grpSpMk id="65" creationId="{5DF6830B-1B06-4084-A5E8-7716146D3A50}"/>
          </ac:grpSpMkLst>
        </pc:grpChg>
        <pc:grpChg chg="mod">
          <ac:chgData name="Jose Garcia" userId="1c756a04-fcd6-4c3e-a8cc-63ca3797ed7c" providerId="ADAL" clId="{51031915-EFBA-4547-8F60-A82D7BA94642}" dt="2024-06-18T01:57:13.330" v="1410" actId="571"/>
          <ac:grpSpMkLst>
            <pc:docMk/>
            <pc:sldMk cId="0" sldId="258"/>
            <ac:grpSpMk id="67" creationId="{98123DD1-7CBA-40BA-856D-E124A3F81F5D}"/>
          </ac:grpSpMkLst>
        </pc:grpChg>
        <pc:grpChg chg="mod">
          <ac:chgData name="Jose Garcia" userId="1c756a04-fcd6-4c3e-a8cc-63ca3797ed7c" providerId="ADAL" clId="{51031915-EFBA-4547-8F60-A82D7BA94642}" dt="2024-06-18T01:57:13.330" v="1410" actId="571"/>
          <ac:grpSpMkLst>
            <pc:docMk/>
            <pc:sldMk cId="0" sldId="258"/>
            <ac:grpSpMk id="68" creationId="{C71119D6-A6AC-42D0-BF1C-117576960389}"/>
          </ac:grpSpMkLst>
        </pc:grpChg>
        <pc:grpChg chg="add mod">
          <ac:chgData name="Jose Garcia" userId="1c756a04-fcd6-4c3e-a8cc-63ca3797ed7c" providerId="ADAL" clId="{51031915-EFBA-4547-8F60-A82D7BA94642}" dt="2024-06-18T02:32:34.039" v="1733" actId="164"/>
          <ac:grpSpMkLst>
            <pc:docMk/>
            <pc:sldMk cId="0" sldId="258"/>
            <ac:grpSpMk id="79" creationId="{05CA535C-B46D-42E3-AED3-CC46BC94EFD8}"/>
          </ac:grpSpMkLst>
        </pc:grpChg>
        <pc:grpChg chg="add mod">
          <ac:chgData name="Jose Garcia" userId="1c756a04-fcd6-4c3e-a8cc-63ca3797ed7c" providerId="ADAL" clId="{51031915-EFBA-4547-8F60-A82D7BA94642}" dt="2024-06-18T03:16:43.277" v="2130" actId="1076"/>
          <ac:grpSpMkLst>
            <pc:docMk/>
            <pc:sldMk cId="0" sldId="258"/>
            <ac:grpSpMk id="98" creationId="{E36A7AC4-D23A-4B78-8048-1F3AF1F62AD2}"/>
          </ac:grpSpMkLst>
        </pc:grpChg>
        <pc:grpChg chg="mod">
          <ac:chgData name="Jose Garcia" userId="1c756a04-fcd6-4c3e-a8cc-63ca3797ed7c" providerId="ADAL" clId="{51031915-EFBA-4547-8F60-A82D7BA94642}" dt="2024-06-18T02:37:39.668" v="1737" actId="14826"/>
          <ac:grpSpMkLst>
            <pc:docMk/>
            <pc:sldMk cId="0" sldId="258"/>
            <ac:grpSpMk id="99" creationId="{2A814196-B08A-4D2C-9AC6-0E5778946B6C}"/>
          </ac:grpSpMkLst>
        </pc:grpChg>
        <pc:grpChg chg="mod">
          <ac:chgData name="Jose Garcia" userId="1c756a04-fcd6-4c3e-a8cc-63ca3797ed7c" providerId="ADAL" clId="{51031915-EFBA-4547-8F60-A82D7BA94642}" dt="2024-06-18T02:37:39.668" v="1737" actId="14826"/>
          <ac:grpSpMkLst>
            <pc:docMk/>
            <pc:sldMk cId="0" sldId="258"/>
            <ac:grpSpMk id="100" creationId="{7AB82166-7ADD-4460-B0A3-D8DEA269C549}"/>
          </ac:grpSpMkLst>
        </pc:grpChg>
        <pc:grpChg chg="add mod">
          <ac:chgData name="Jose Garcia" userId="1c756a04-fcd6-4c3e-a8cc-63ca3797ed7c" providerId="ADAL" clId="{51031915-EFBA-4547-8F60-A82D7BA94642}" dt="2024-06-18T02:43:47.479" v="2010" actId="571"/>
          <ac:grpSpMkLst>
            <pc:docMk/>
            <pc:sldMk cId="0" sldId="258"/>
            <ac:grpSpMk id="110" creationId="{788A4428-AE49-4FB6-BE38-5A5AA955E435}"/>
          </ac:grpSpMkLst>
        </pc:grpChg>
        <pc:grpChg chg="add del mod">
          <ac:chgData name="Jose Garcia" userId="1c756a04-fcd6-4c3e-a8cc-63ca3797ed7c" providerId="ADAL" clId="{51031915-EFBA-4547-8F60-A82D7BA94642}" dt="2024-06-18T02:45:01.697" v="2056" actId="478"/>
          <ac:grpSpMkLst>
            <pc:docMk/>
            <pc:sldMk cId="0" sldId="258"/>
            <ac:grpSpMk id="116" creationId="{986F6431-1668-4C8B-B0B7-4F5CA331204D}"/>
          </ac:grpSpMkLst>
        </pc:grpChg>
        <pc:grpChg chg="del mod">
          <ac:chgData name="Jose Garcia" userId="1c756a04-fcd6-4c3e-a8cc-63ca3797ed7c" providerId="ADAL" clId="{51031915-EFBA-4547-8F60-A82D7BA94642}" dt="2024-06-18T02:44:58.227" v="2055" actId="478"/>
          <ac:grpSpMkLst>
            <pc:docMk/>
            <pc:sldMk cId="0" sldId="258"/>
            <ac:grpSpMk id="117" creationId="{3336034E-4908-4AF6-923C-8637DDDC2F81}"/>
          </ac:grpSpMkLst>
        </pc:grpChg>
        <pc:grpChg chg="mod topLvl">
          <ac:chgData name="Jose Garcia" userId="1c756a04-fcd6-4c3e-a8cc-63ca3797ed7c" providerId="ADAL" clId="{51031915-EFBA-4547-8F60-A82D7BA94642}" dt="2024-06-18T03:16:43.277" v="2130" actId="1076"/>
          <ac:grpSpMkLst>
            <pc:docMk/>
            <pc:sldMk cId="0" sldId="258"/>
            <ac:grpSpMk id="118" creationId="{5D98BA8F-7553-4AC5-AC01-17D3001BF72A}"/>
          </ac:grpSpMkLst>
        </pc:grpChg>
        <pc:grpChg chg="add mod ord">
          <ac:chgData name="Jose Garcia" userId="1c756a04-fcd6-4c3e-a8cc-63ca3797ed7c" providerId="ADAL" clId="{51031915-EFBA-4547-8F60-A82D7BA94642}" dt="2024-06-18T02:32:34.039" v="1733" actId="164"/>
          <ac:grpSpMkLst>
            <pc:docMk/>
            <pc:sldMk cId="0" sldId="258"/>
            <ac:grpSpMk id="1409" creationId="{EE0589AD-8EA3-463A-8E8E-5E57790ACB23}"/>
          </ac:grpSpMkLst>
        </pc:grpChg>
        <pc:grpChg chg="add mod">
          <ac:chgData name="Jose Garcia" userId="1c756a04-fcd6-4c3e-a8cc-63ca3797ed7c" providerId="ADAL" clId="{51031915-EFBA-4547-8F60-A82D7BA94642}" dt="2024-06-18T03:16:43.277" v="2130" actId="1076"/>
          <ac:grpSpMkLst>
            <pc:docMk/>
            <pc:sldMk cId="0" sldId="258"/>
            <ac:grpSpMk id="1410" creationId="{EFCB7E22-A4A1-4911-B250-E2AAF1617213}"/>
          </ac:grpSpMkLst>
        </pc:grpChg>
        <pc:picChg chg="add mod">
          <ac:chgData name="Jose Garcia" userId="1c756a04-fcd6-4c3e-a8cc-63ca3797ed7c" providerId="ADAL" clId="{51031915-EFBA-4547-8F60-A82D7BA94642}" dt="2024-06-18T02:10:13.663" v="1490" actId="164"/>
          <ac:picMkLst>
            <pc:docMk/>
            <pc:sldMk cId="0" sldId="258"/>
            <ac:picMk id="30" creationId="{78A4EC4C-B3BE-486C-97BF-1DFD29A97C95}"/>
          </ac:picMkLst>
        </pc:picChg>
        <pc:picChg chg="add mod">
          <ac:chgData name="Jose Garcia" userId="1c756a04-fcd6-4c3e-a8cc-63ca3797ed7c" providerId="ADAL" clId="{51031915-EFBA-4547-8F60-A82D7BA94642}" dt="2024-06-18T02:10:13.663" v="1490" actId="164"/>
          <ac:picMkLst>
            <pc:docMk/>
            <pc:sldMk cId="0" sldId="258"/>
            <ac:picMk id="37" creationId="{EA41C085-5599-4308-B9C0-920F20729ABA}"/>
          </ac:picMkLst>
        </pc:picChg>
        <pc:picChg chg="add mod">
          <ac:chgData name="Jose Garcia" userId="1c756a04-fcd6-4c3e-a8cc-63ca3797ed7c" providerId="ADAL" clId="{51031915-EFBA-4547-8F60-A82D7BA94642}" dt="2024-06-18T03:17:03.675" v="2132" actId="14100"/>
          <ac:picMkLst>
            <pc:docMk/>
            <pc:sldMk cId="0" sldId="258"/>
            <ac:picMk id="42" creationId="{4551EF82-65F5-49E5-8359-512DDB596841}"/>
          </ac:picMkLst>
        </pc:picChg>
        <pc:picChg chg="mod">
          <ac:chgData name="Jose Garcia" userId="1c756a04-fcd6-4c3e-a8cc-63ca3797ed7c" providerId="ADAL" clId="{51031915-EFBA-4547-8F60-A82D7BA94642}" dt="2024-06-18T02:24:00.227" v="1548" actId="14826"/>
          <ac:picMkLst>
            <pc:docMk/>
            <pc:sldMk cId="0" sldId="258"/>
            <ac:picMk id="81" creationId="{2D9A4F16-2704-402A-982E-2DB351DD85C0}"/>
          </ac:picMkLst>
        </pc:picChg>
        <pc:picChg chg="mod">
          <ac:chgData name="Jose Garcia" userId="1c756a04-fcd6-4c3e-a8cc-63ca3797ed7c" providerId="ADAL" clId="{51031915-EFBA-4547-8F60-A82D7BA94642}" dt="2024-06-18T02:26:54.222" v="1662" actId="1038"/>
          <ac:picMkLst>
            <pc:docMk/>
            <pc:sldMk cId="0" sldId="258"/>
            <ac:picMk id="82" creationId="{4D735C87-2869-476B-A9DD-12B7CBA77F74}"/>
          </ac:picMkLst>
        </pc:picChg>
        <pc:picChg chg="mod">
          <ac:chgData name="Jose Garcia" userId="1c756a04-fcd6-4c3e-a8cc-63ca3797ed7c" providerId="ADAL" clId="{51031915-EFBA-4547-8F60-A82D7BA94642}" dt="2024-06-18T02:37:39.668" v="1737" actId="14826"/>
          <ac:picMkLst>
            <pc:docMk/>
            <pc:sldMk cId="0" sldId="258"/>
            <ac:picMk id="102" creationId="{5859C6C0-DECA-4A2F-9AC7-47C2A60B9EBD}"/>
          </ac:picMkLst>
        </pc:picChg>
        <pc:picChg chg="mod ord">
          <ac:chgData name="Jose Garcia" userId="1c756a04-fcd6-4c3e-a8cc-63ca3797ed7c" providerId="ADAL" clId="{51031915-EFBA-4547-8F60-A82D7BA94642}" dt="2024-06-18T02:40:39.423" v="1956" actId="1038"/>
          <ac:picMkLst>
            <pc:docMk/>
            <pc:sldMk cId="0" sldId="258"/>
            <ac:picMk id="103" creationId="{9D3D8E24-4C52-4958-9937-2B20E3C246FC}"/>
          </ac:picMkLst>
        </pc:picChg>
        <pc:picChg chg="mod">
          <ac:chgData name="Jose Garcia" userId="1c756a04-fcd6-4c3e-a8cc-63ca3797ed7c" providerId="ADAL" clId="{51031915-EFBA-4547-8F60-A82D7BA94642}" dt="2024-06-18T02:43:47.479" v="2010" actId="571"/>
          <ac:picMkLst>
            <pc:docMk/>
            <pc:sldMk cId="0" sldId="258"/>
            <ac:picMk id="112" creationId="{0FA5F883-F585-427F-9A46-3E8D7AFD0D10}"/>
          </ac:picMkLst>
        </pc:picChg>
        <pc:picChg chg="mod">
          <ac:chgData name="Jose Garcia" userId="1c756a04-fcd6-4c3e-a8cc-63ca3797ed7c" providerId="ADAL" clId="{51031915-EFBA-4547-8F60-A82D7BA94642}" dt="2024-06-18T02:43:47.479" v="2010" actId="571"/>
          <ac:picMkLst>
            <pc:docMk/>
            <pc:sldMk cId="0" sldId="258"/>
            <ac:picMk id="113" creationId="{18C0D8EA-AE34-409A-A65D-C10D22056240}"/>
          </ac:picMkLst>
        </pc:picChg>
        <pc:picChg chg="mod">
          <ac:chgData name="Jose Garcia" userId="1c756a04-fcd6-4c3e-a8cc-63ca3797ed7c" providerId="ADAL" clId="{51031915-EFBA-4547-8F60-A82D7BA94642}" dt="2024-06-18T02:44:29.894" v="2023" actId="14826"/>
          <ac:picMkLst>
            <pc:docMk/>
            <pc:sldMk cId="0" sldId="258"/>
            <ac:picMk id="120" creationId="{A5A68615-C5E6-4AC7-8F91-95754A801FAA}"/>
          </ac:picMkLst>
        </pc:picChg>
        <pc:picChg chg="mod">
          <ac:chgData name="Jose Garcia" userId="1c756a04-fcd6-4c3e-a8cc-63ca3797ed7c" providerId="ADAL" clId="{51031915-EFBA-4547-8F60-A82D7BA94642}" dt="2024-06-18T02:45:18.596" v="2110" actId="14100"/>
          <ac:picMkLst>
            <pc:docMk/>
            <pc:sldMk cId="0" sldId="258"/>
            <ac:picMk id="121" creationId="{B7D47834-A307-43AC-803B-57D79A2769EA}"/>
          </ac:picMkLst>
        </pc:picChg>
        <pc:cxnChg chg="add del">
          <ac:chgData name="Jose Garcia" userId="1c756a04-fcd6-4c3e-a8cc-63ca3797ed7c" providerId="ADAL" clId="{51031915-EFBA-4547-8F60-A82D7BA94642}" dt="2024-06-18T02:28:09.138" v="1664" actId="11529"/>
          <ac:cxnSpMkLst>
            <pc:docMk/>
            <pc:sldMk cId="0" sldId="258"/>
            <ac:cxnSpMk id="43" creationId="{0D172FEF-C213-45F6-890F-85FCF42EADEB}"/>
          </ac:cxnSpMkLst>
        </pc:cxnChg>
        <pc:cxnChg chg="add mod">
          <ac:chgData name="Jose Garcia" userId="1c756a04-fcd6-4c3e-a8cc-63ca3797ed7c" providerId="ADAL" clId="{51031915-EFBA-4547-8F60-A82D7BA94642}" dt="2024-06-18T02:32:03.287" v="1729" actId="692"/>
          <ac:cxnSpMkLst>
            <pc:docMk/>
            <pc:sldMk cId="0" sldId="258"/>
            <ac:cxnSpMk id="45" creationId="{2F641C87-E0FA-49C0-B1A4-093685D132E1}"/>
          </ac:cxnSpMkLst>
        </pc:cxnChg>
        <pc:cxnChg chg="mod topLvl">
          <ac:chgData name="Jose Garcia" userId="1c756a04-fcd6-4c3e-a8cc-63ca3797ed7c" providerId="ADAL" clId="{51031915-EFBA-4547-8F60-A82D7BA94642}" dt="2024-06-18T01:57:07.735" v="1409" actId="164"/>
          <ac:cxnSpMkLst>
            <pc:docMk/>
            <pc:sldMk cId="0" sldId="258"/>
            <ac:cxnSpMk id="48" creationId="{CF001094-7430-47C0-98EE-4116338B79BB}"/>
          </ac:cxnSpMkLst>
        </pc:cxnChg>
        <pc:cxnChg chg="add mod">
          <ac:chgData name="Jose Garcia" userId="1c756a04-fcd6-4c3e-a8cc-63ca3797ed7c" providerId="ADAL" clId="{51031915-EFBA-4547-8F60-A82D7BA94642}" dt="2024-06-18T02:32:03.287" v="1729" actId="692"/>
          <ac:cxnSpMkLst>
            <pc:docMk/>
            <pc:sldMk cId="0" sldId="258"/>
            <ac:cxnSpMk id="53" creationId="{903491B2-4CC4-4EA3-AAE2-3D313291F759}"/>
          </ac:cxnSpMkLst>
        </pc:cxnChg>
        <pc:cxnChg chg="mod">
          <ac:chgData name="Jose Garcia" userId="1c756a04-fcd6-4c3e-a8cc-63ca3797ed7c" providerId="ADAL" clId="{51031915-EFBA-4547-8F60-A82D7BA94642}" dt="2024-06-18T01:56:26.827" v="1355" actId="571"/>
          <ac:cxnSpMkLst>
            <pc:docMk/>
            <pc:sldMk cId="0" sldId="258"/>
            <ac:cxnSpMk id="56" creationId="{34142F90-35B6-4A84-A45A-33BE98575D24}"/>
          </ac:cxnSpMkLst>
        </pc:cxnChg>
        <pc:cxnChg chg="mod">
          <ac:chgData name="Jose Garcia" userId="1c756a04-fcd6-4c3e-a8cc-63ca3797ed7c" providerId="ADAL" clId="{51031915-EFBA-4547-8F60-A82D7BA94642}" dt="2024-06-18T01:57:13.330" v="1410" actId="571"/>
          <ac:cxnSpMkLst>
            <pc:docMk/>
            <pc:sldMk cId="0" sldId="258"/>
            <ac:cxnSpMk id="66" creationId="{8BA9A459-5B98-4AD0-A072-A3CF6DB007DD}"/>
          </ac:cxnSpMkLst>
        </pc:cxnChg>
        <pc:cxnChg chg="add mod">
          <ac:chgData name="Jose Garcia" userId="1c756a04-fcd6-4c3e-a8cc-63ca3797ed7c" providerId="ADAL" clId="{51031915-EFBA-4547-8F60-A82D7BA94642}" dt="2024-06-18T02:32:03.287" v="1729" actId="692"/>
          <ac:cxnSpMkLst>
            <pc:docMk/>
            <pc:sldMk cId="0" sldId="258"/>
            <ac:cxnSpMk id="92" creationId="{C1C637B2-61F9-4A02-BC56-154E60998952}"/>
          </ac:cxnSpMkLst>
        </pc:cxnChg>
        <pc:cxnChg chg="add mod">
          <ac:chgData name="Jose Garcia" userId="1c756a04-fcd6-4c3e-a8cc-63ca3797ed7c" providerId="ADAL" clId="{51031915-EFBA-4547-8F60-A82D7BA94642}" dt="2024-06-18T02:32:03.287" v="1729" actId="692"/>
          <ac:cxnSpMkLst>
            <pc:docMk/>
            <pc:sldMk cId="0" sldId="258"/>
            <ac:cxnSpMk id="95" creationId="{F53DE497-F746-40E8-9C3E-3B205E9FE16A}"/>
          </ac:cxnSpMkLst>
        </pc:cxnChg>
        <pc:cxnChg chg="mod">
          <ac:chgData name="Jose Garcia" userId="1c756a04-fcd6-4c3e-a8cc-63ca3797ed7c" providerId="ADAL" clId="{51031915-EFBA-4547-8F60-A82D7BA94642}" dt="2024-06-18T02:40:54.326" v="2006" actId="1037"/>
          <ac:cxnSpMkLst>
            <pc:docMk/>
            <pc:sldMk cId="0" sldId="258"/>
            <ac:cxnSpMk id="104" creationId="{6B4F8317-CF4B-442C-B08E-55A8ED5CEED8}"/>
          </ac:cxnSpMkLst>
        </pc:cxnChg>
        <pc:cxnChg chg="mod">
          <ac:chgData name="Jose Garcia" userId="1c756a04-fcd6-4c3e-a8cc-63ca3797ed7c" providerId="ADAL" clId="{51031915-EFBA-4547-8F60-A82D7BA94642}" dt="2024-06-18T02:40:54.326" v="2006" actId="1037"/>
          <ac:cxnSpMkLst>
            <pc:docMk/>
            <pc:sldMk cId="0" sldId="258"/>
            <ac:cxnSpMk id="105" creationId="{0CDCB7D4-F54B-42A8-A41C-BFB315934D80}"/>
          </ac:cxnSpMkLst>
        </pc:cxnChg>
        <pc:cxnChg chg="mod">
          <ac:chgData name="Jose Garcia" userId="1c756a04-fcd6-4c3e-a8cc-63ca3797ed7c" providerId="ADAL" clId="{51031915-EFBA-4547-8F60-A82D7BA94642}" dt="2024-06-18T02:40:54.326" v="2006" actId="1037"/>
          <ac:cxnSpMkLst>
            <pc:docMk/>
            <pc:sldMk cId="0" sldId="258"/>
            <ac:cxnSpMk id="106" creationId="{689996B7-8F43-435E-81DA-05DD55094F72}"/>
          </ac:cxnSpMkLst>
        </pc:cxnChg>
        <pc:cxnChg chg="mod">
          <ac:chgData name="Jose Garcia" userId="1c756a04-fcd6-4c3e-a8cc-63ca3797ed7c" providerId="ADAL" clId="{51031915-EFBA-4547-8F60-A82D7BA94642}" dt="2024-06-18T02:40:54.326" v="2006" actId="1037"/>
          <ac:cxnSpMkLst>
            <pc:docMk/>
            <pc:sldMk cId="0" sldId="258"/>
            <ac:cxnSpMk id="107" creationId="{089E854D-4737-450E-AADC-37462D11C7FA}"/>
          </ac:cxnSpMkLst>
        </pc:cxnChg>
        <pc:cxnChg chg="del mod topLvl">
          <ac:chgData name="Jose Garcia" userId="1c756a04-fcd6-4c3e-a8cc-63ca3797ed7c" providerId="ADAL" clId="{51031915-EFBA-4547-8F60-A82D7BA94642}" dt="2024-06-18T02:45:01.697" v="2056" actId="478"/>
          <ac:cxnSpMkLst>
            <pc:docMk/>
            <pc:sldMk cId="0" sldId="258"/>
            <ac:cxnSpMk id="122" creationId="{1285900C-73F4-459F-9A8F-45C62CF3773B}"/>
          </ac:cxnSpMkLst>
        </pc:cxnChg>
        <pc:cxnChg chg="del mod">
          <ac:chgData name="Jose Garcia" userId="1c756a04-fcd6-4c3e-a8cc-63ca3797ed7c" providerId="ADAL" clId="{51031915-EFBA-4547-8F60-A82D7BA94642}" dt="2024-06-18T02:44:58.227" v="2055" actId="478"/>
          <ac:cxnSpMkLst>
            <pc:docMk/>
            <pc:sldMk cId="0" sldId="258"/>
            <ac:cxnSpMk id="123" creationId="{D7350254-CE2F-4487-AA1A-C34A9D37D84A}"/>
          </ac:cxnSpMkLst>
        </pc:cxnChg>
        <pc:cxnChg chg="del mod">
          <ac:chgData name="Jose Garcia" userId="1c756a04-fcd6-4c3e-a8cc-63ca3797ed7c" providerId="ADAL" clId="{51031915-EFBA-4547-8F60-A82D7BA94642}" dt="2024-06-18T02:44:58.227" v="2055" actId="478"/>
          <ac:cxnSpMkLst>
            <pc:docMk/>
            <pc:sldMk cId="0" sldId="258"/>
            <ac:cxnSpMk id="124" creationId="{5FE6C6D8-3BA0-4129-B300-D2132339F125}"/>
          </ac:cxnSpMkLst>
        </pc:cxnChg>
        <pc:cxnChg chg="del mod">
          <ac:chgData name="Jose Garcia" userId="1c756a04-fcd6-4c3e-a8cc-63ca3797ed7c" providerId="ADAL" clId="{51031915-EFBA-4547-8F60-A82D7BA94642}" dt="2024-06-18T02:44:58.227" v="2055" actId="478"/>
          <ac:cxnSpMkLst>
            <pc:docMk/>
            <pc:sldMk cId="0" sldId="258"/>
            <ac:cxnSpMk id="125" creationId="{5873040B-EB9C-4842-A229-498668AD12ED}"/>
          </ac:cxnSpMkLst>
        </pc:cxnChg>
      </pc:sldChg>
      <pc:sldChg chg="addSp delSp modSp mod ord delAnim modAnim modNotes">
        <pc:chgData name="Jose Garcia" userId="1c756a04-fcd6-4c3e-a8cc-63ca3797ed7c" providerId="ADAL" clId="{51031915-EFBA-4547-8F60-A82D7BA94642}" dt="2024-06-18T01:29:45.177" v="828"/>
        <pc:sldMkLst>
          <pc:docMk/>
          <pc:sldMk cId="0" sldId="259"/>
        </pc:sldMkLst>
        <pc:spChg chg="add del mod">
          <ac:chgData name="Jose Garcia" userId="1c756a04-fcd6-4c3e-a8cc-63ca3797ed7c" providerId="ADAL" clId="{51031915-EFBA-4547-8F60-A82D7BA94642}" dt="2024-06-18T00:10:21.317" v="148" actId="478"/>
          <ac:spMkLst>
            <pc:docMk/>
            <pc:sldMk cId="0" sldId="259"/>
            <ac:spMk id="3" creationId="{B927C2BF-6C7A-4DB0-8836-797E5CBA0971}"/>
          </ac:spMkLst>
        </pc:spChg>
        <pc:spChg chg="add del mod">
          <ac:chgData name="Jose Garcia" userId="1c756a04-fcd6-4c3e-a8cc-63ca3797ed7c" providerId="ADAL" clId="{51031915-EFBA-4547-8F60-A82D7BA94642}" dt="2024-06-18T00:14:00.443" v="237" actId="478"/>
          <ac:spMkLst>
            <pc:docMk/>
            <pc:sldMk cId="0" sldId="259"/>
            <ac:spMk id="5" creationId="{91F53DE6-092B-4647-9E3B-9AAE3619D0D7}"/>
          </ac:spMkLst>
        </pc:spChg>
        <pc:spChg chg="add del mod">
          <ac:chgData name="Jose Garcia" userId="1c756a04-fcd6-4c3e-a8cc-63ca3797ed7c" providerId="ADAL" clId="{51031915-EFBA-4547-8F60-A82D7BA94642}" dt="2024-06-18T00:14:14.803" v="239" actId="478"/>
          <ac:spMkLst>
            <pc:docMk/>
            <pc:sldMk cId="0" sldId="259"/>
            <ac:spMk id="7" creationId="{3414FE2D-05BB-4F62-BFC3-9B887A4C180A}"/>
          </ac:spMkLst>
        </pc:spChg>
        <pc:spChg chg="add mod">
          <ac:chgData name="Jose Garcia" userId="1c756a04-fcd6-4c3e-a8cc-63ca3797ed7c" providerId="ADAL" clId="{51031915-EFBA-4547-8F60-A82D7BA94642}" dt="2024-06-18T01:12:39.498" v="766" actId="1076"/>
          <ac:spMkLst>
            <pc:docMk/>
            <pc:sldMk cId="0" sldId="259"/>
            <ac:spMk id="51" creationId="{F70A099A-914D-4117-965E-78D7C26EB3FC}"/>
          </ac:spMkLst>
        </pc:spChg>
        <pc:spChg chg="add mod">
          <ac:chgData name="Jose Garcia" userId="1c756a04-fcd6-4c3e-a8cc-63ca3797ed7c" providerId="ADAL" clId="{51031915-EFBA-4547-8F60-A82D7BA94642}" dt="2024-06-18T01:12:39.498" v="766" actId="1076"/>
          <ac:spMkLst>
            <pc:docMk/>
            <pc:sldMk cId="0" sldId="259"/>
            <ac:spMk id="52" creationId="{D8745634-D7A9-494C-857A-6F5578221F70}"/>
          </ac:spMkLst>
        </pc:spChg>
        <pc:spChg chg="add del mod">
          <ac:chgData name="Jose Garcia" userId="1c756a04-fcd6-4c3e-a8cc-63ca3797ed7c" providerId="ADAL" clId="{51031915-EFBA-4547-8F60-A82D7BA94642}" dt="2024-06-18T00:52:39.274" v="646" actId="478"/>
          <ac:spMkLst>
            <pc:docMk/>
            <pc:sldMk cId="0" sldId="259"/>
            <ac:spMk id="53" creationId="{EDF9973D-C7BF-4D2F-A865-F187698C0D7B}"/>
          </ac:spMkLst>
        </pc:spChg>
        <pc:spChg chg="add del mod">
          <ac:chgData name="Jose Garcia" userId="1c756a04-fcd6-4c3e-a8cc-63ca3797ed7c" providerId="ADAL" clId="{51031915-EFBA-4547-8F60-A82D7BA94642}" dt="2024-06-18T01:04:38.167" v="719" actId="478"/>
          <ac:spMkLst>
            <pc:docMk/>
            <pc:sldMk cId="0" sldId="259"/>
            <ac:spMk id="54" creationId="{C7C9370B-63AF-495A-AE83-48EC436EC85C}"/>
          </ac:spMkLst>
        </pc:spChg>
        <pc:spChg chg="add del mod">
          <ac:chgData name="Jose Garcia" userId="1c756a04-fcd6-4c3e-a8cc-63ca3797ed7c" providerId="ADAL" clId="{51031915-EFBA-4547-8F60-A82D7BA94642}" dt="2024-06-18T01:04:38.167" v="719" actId="478"/>
          <ac:spMkLst>
            <pc:docMk/>
            <pc:sldMk cId="0" sldId="259"/>
            <ac:spMk id="55" creationId="{3D0B1017-6466-4C19-9853-C837D86AF39E}"/>
          </ac:spMkLst>
        </pc:spChg>
        <pc:spChg chg="mod">
          <ac:chgData name="Jose Garcia" userId="1c756a04-fcd6-4c3e-a8cc-63ca3797ed7c" providerId="ADAL" clId="{51031915-EFBA-4547-8F60-A82D7BA94642}" dt="2024-06-18T00:54:44.817" v="693" actId="571"/>
          <ac:spMkLst>
            <pc:docMk/>
            <pc:sldMk cId="0" sldId="259"/>
            <ac:spMk id="57" creationId="{00DB5442-74A2-459F-B0B8-80D6F11C204C}"/>
          </ac:spMkLst>
        </pc:spChg>
        <pc:spChg chg="mod">
          <ac:chgData name="Jose Garcia" userId="1c756a04-fcd6-4c3e-a8cc-63ca3797ed7c" providerId="ADAL" clId="{51031915-EFBA-4547-8F60-A82D7BA94642}" dt="2024-06-18T00:54:44.817" v="693" actId="571"/>
          <ac:spMkLst>
            <pc:docMk/>
            <pc:sldMk cId="0" sldId="259"/>
            <ac:spMk id="59" creationId="{F37EA98B-FB9A-4FB3-B6E7-D3F79FACEB6E}"/>
          </ac:spMkLst>
        </pc:spChg>
        <pc:spChg chg="add del mod">
          <ac:chgData name="Jose Garcia" userId="1c756a04-fcd6-4c3e-a8cc-63ca3797ed7c" providerId="ADAL" clId="{51031915-EFBA-4547-8F60-A82D7BA94642}" dt="2024-06-18T01:04:38.167" v="719" actId="478"/>
          <ac:spMkLst>
            <pc:docMk/>
            <pc:sldMk cId="0" sldId="259"/>
            <ac:spMk id="60" creationId="{CF8E81C8-CB05-4DC2-ABA3-61F70D928934}"/>
          </ac:spMkLst>
        </pc:spChg>
        <pc:spChg chg="add del mod">
          <ac:chgData name="Jose Garcia" userId="1c756a04-fcd6-4c3e-a8cc-63ca3797ed7c" providerId="ADAL" clId="{51031915-EFBA-4547-8F60-A82D7BA94642}" dt="2024-06-18T01:04:38.167" v="719" actId="478"/>
          <ac:spMkLst>
            <pc:docMk/>
            <pc:sldMk cId="0" sldId="259"/>
            <ac:spMk id="61" creationId="{35CF283F-62B4-45BF-A7F4-8B8175A36423}"/>
          </ac:spMkLst>
        </pc:spChg>
        <pc:spChg chg="mod">
          <ac:chgData name="Jose Garcia" userId="1c756a04-fcd6-4c3e-a8cc-63ca3797ed7c" providerId="ADAL" clId="{51031915-EFBA-4547-8F60-A82D7BA94642}" dt="2024-06-18T00:56:29.718" v="706" actId="571"/>
          <ac:spMkLst>
            <pc:docMk/>
            <pc:sldMk cId="0" sldId="259"/>
            <ac:spMk id="63" creationId="{6D07B2CE-67C9-4885-82DA-A9EBD39DE9B2}"/>
          </ac:spMkLst>
        </pc:spChg>
        <pc:spChg chg="mod">
          <ac:chgData name="Jose Garcia" userId="1c756a04-fcd6-4c3e-a8cc-63ca3797ed7c" providerId="ADAL" clId="{51031915-EFBA-4547-8F60-A82D7BA94642}" dt="2024-06-18T00:56:29.718" v="706" actId="571"/>
          <ac:spMkLst>
            <pc:docMk/>
            <pc:sldMk cId="0" sldId="259"/>
            <ac:spMk id="65" creationId="{2B0913C7-2A47-44CE-82A7-054F1F429516}"/>
          </ac:spMkLst>
        </pc:spChg>
        <pc:spChg chg="add del mod">
          <ac:chgData name="Jose Garcia" userId="1c756a04-fcd6-4c3e-a8cc-63ca3797ed7c" providerId="ADAL" clId="{51031915-EFBA-4547-8F60-A82D7BA94642}" dt="2024-06-18T01:04:38.167" v="719" actId="478"/>
          <ac:spMkLst>
            <pc:docMk/>
            <pc:sldMk cId="0" sldId="259"/>
            <ac:spMk id="66" creationId="{1FB0E2E5-BAE6-4F4B-BAA0-3CA90241B869}"/>
          </ac:spMkLst>
        </pc:spChg>
        <pc:spChg chg="add del mod">
          <ac:chgData name="Jose Garcia" userId="1c756a04-fcd6-4c3e-a8cc-63ca3797ed7c" providerId="ADAL" clId="{51031915-EFBA-4547-8F60-A82D7BA94642}" dt="2024-06-18T01:04:38.167" v="719" actId="478"/>
          <ac:spMkLst>
            <pc:docMk/>
            <pc:sldMk cId="0" sldId="259"/>
            <ac:spMk id="67" creationId="{37B18FA9-1E3C-4B2A-BA5C-9BB22559F53C}"/>
          </ac:spMkLst>
        </pc:spChg>
        <pc:spChg chg="mod">
          <ac:chgData name="Jose Garcia" userId="1c756a04-fcd6-4c3e-a8cc-63ca3797ed7c" providerId="ADAL" clId="{51031915-EFBA-4547-8F60-A82D7BA94642}" dt="2024-06-18T01:04:51.457" v="720"/>
          <ac:spMkLst>
            <pc:docMk/>
            <pc:sldMk cId="0" sldId="259"/>
            <ac:spMk id="69" creationId="{C75A6E68-8C7C-42EB-AAD7-A23F484655D1}"/>
          </ac:spMkLst>
        </pc:spChg>
        <pc:spChg chg="mod">
          <ac:chgData name="Jose Garcia" userId="1c756a04-fcd6-4c3e-a8cc-63ca3797ed7c" providerId="ADAL" clId="{51031915-EFBA-4547-8F60-A82D7BA94642}" dt="2024-06-18T01:04:51.457" v="720"/>
          <ac:spMkLst>
            <pc:docMk/>
            <pc:sldMk cId="0" sldId="259"/>
            <ac:spMk id="71" creationId="{2D3DD744-FE98-42E0-85D6-477855D16166}"/>
          </ac:spMkLst>
        </pc:spChg>
        <pc:spChg chg="del">
          <ac:chgData name="Jose Garcia" userId="1c756a04-fcd6-4c3e-a8cc-63ca3797ed7c" providerId="ADAL" clId="{51031915-EFBA-4547-8F60-A82D7BA94642}" dt="2024-06-18T00:10:19.098" v="147" actId="478"/>
          <ac:spMkLst>
            <pc:docMk/>
            <pc:sldMk cId="0" sldId="259"/>
            <ac:spMk id="1484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00:13:56.857" v="236" actId="478"/>
          <ac:spMkLst>
            <pc:docMk/>
            <pc:sldMk cId="0" sldId="259"/>
            <ac:spMk id="1485" creationId="{00000000-0000-0000-0000-000000000000}"/>
          </ac:spMkLst>
        </pc:spChg>
        <pc:spChg chg="del mod">
          <ac:chgData name="Jose Garcia" userId="1c756a04-fcd6-4c3e-a8cc-63ca3797ed7c" providerId="ADAL" clId="{51031915-EFBA-4547-8F60-A82D7BA94642}" dt="2024-06-18T00:14:12.230" v="238" actId="478"/>
          <ac:spMkLst>
            <pc:docMk/>
            <pc:sldMk cId="0" sldId="259"/>
            <ac:spMk id="1492" creationId="{00000000-0000-0000-0000-000000000000}"/>
          </ac:spMkLst>
        </pc:spChg>
        <pc:grpChg chg="add mod">
          <ac:chgData name="Jose Garcia" userId="1c756a04-fcd6-4c3e-a8cc-63ca3797ed7c" providerId="ADAL" clId="{51031915-EFBA-4547-8F60-A82D7BA94642}" dt="2024-06-18T01:29:25.111" v="826" actId="164"/>
          <ac:grpSpMkLst>
            <pc:docMk/>
            <pc:sldMk cId="0" sldId="259"/>
            <ac:grpSpMk id="10" creationId="{C7416E7B-D328-4F18-B30C-3D8C50AEF183}"/>
          </ac:grpSpMkLst>
        </pc:grpChg>
        <pc:grpChg chg="add del mod">
          <ac:chgData name="Jose Garcia" userId="1c756a04-fcd6-4c3e-a8cc-63ca3797ed7c" providerId="ADAL" clId="{51031915-EFBA-4547-8F60-A82D7BA94642}" dt="2024-06-18T01:04:38.167" v="719" actId="478"/>
          <ac:grpSpMkLst>
            <pc:docMk/>
            <pc:sldMk cId="0" sldId="259"/>
            <ac:grpSpMk id="56" creationId="{65A34384-791D-4188-BC82-EF5DB01EEC4E}"/>
          </ac:grpSpMkLst>
        </pc:grpChg>
        <pc:grpChg chg="add del mod">
          <ac:chgData name="Jose Garcia" userId="1c756a04-fcd6-4c3e-a8cc-63ca3797ed7c" providerId="ADAL" clId="{51031915-EFBA-4547-8F60-A82D7BA94642}" dt="2024-06-18T01:04:38.167" v="719" actId="478"/>
          <ac:grpSpMkLst>
            <pc:docMk/>
            <pc:sldMk cId="0" sldId="259"/>
            <ac:grpSpMk id="62" creationId="{0096F690-AFBB-49AF-8838-3C041D589D43}"/>
          </ac:grpSpMkLst>
        </pc:grpChg>
        <pc:grpChg chg="add del mod">
          <ac:chgData name="Jose Garcia" userId="1c756a04-fcd6-4c3e-a8cc-63ca3797ed7c" providerId="ADAL" clId="{51031915-EFBA-4547-8F60-A82D7BA94642}" dt="2024-06-18T01:05:05.032" v="722" actId="478"/>
          <ac:grpSpMkLst>
            <pc:docMk/>
            <pc:sldMk cId="0" sldId="259"/>
            <ac:grpSpMk id="68" creationId="{410B8109-7B9A-4E55-A33C-D6D33444ED11}"/>
          </ac:grpSpMkLst>
        </pc:grpChg>
        <pc:grpChg chg="mod">
          <ac:chgData name="Jose Garcia" userId="1c756a04-fcd6-4c3e-a8cc-63ca3797ed7c" providerId="ADAL" clId="{51031915-EFBA-4547-8F60-A82D7BA94642}" dt="2024-06-18T00:57:15.006" v="714" actId="1076"/>
          <ac:grpSpMkLst>
            <pc:docMk/>
            <pc:sldMk cId="0" sldId="259"/>
            <ac:grpSpMk id="1486" creationId="{00000000-0000-0000-0000-000000000000}"/>
          </ac:grpSpMkLst>
        </pc:grpChg>
        <pc:grpChg chg="del mod">
          <ac:chgData name="Jose Garcia" userId="1c756a04-fcd6-4c3e-a8cc-63ca3797ed7c" providerId="ADAL" clId="{51031915-EFBA-4547-8F60-A82D7BA94642}" dt="2024-06-18T01:04:38.167" v="719" actId="478"/>
          <ac:grpSpMkLst>
            <pc:docMk/>
            <pc:sldMk cId="0" sldId="259"/>
            <ac:grpSpMk id="1523" creationId="{00000000-0000-0000-0000-000000000000}"/>
          </ac:grpSpMkLst>
        </pc:grpChg>
        <pc:picChg chg="add mod">
          <ac:chgData name="Jose Garcia" userId="1c756a04-fcd6-4c3e-a8cc-63ca3797ed7c" providerId="ADAL" clId="{51031915-EFBA-4547-8F60-A82D7BA94642}" dt="2024-06-18T01:29:25.111" v="826" actId="164"/>
          <ac:picMkLst>
            <pc:docMk/>
            <pc:sldMk cId="0" sldId="259"/>
            <ac:picMk id="9" creationId="{8066C83B-6C64-4AF6-B7D5-B72A3ACC7170}"/>
          </ac:picMkLst>
        </pc:picChg>
        <pc:picChg chg="add mod">
          <ac:chgData name="Jose Garcia" userId="1c756a04-fcd6-4c3e-a8cc-63ca3797ed7c" providerId="ADAL" clId="{51031915-EFBA-4547-8F60-A82D7BA94642}" dt="2024-06-18T01:29:25.111" v="826" actId="164"/>
          <ac:picMkLst>
            <pc:docMk/>
            <pc:sldMk cId="0" sldId="259"/>
            <ac:picMk id="72" creationId="{29503500-1F34-49C3-AF7B-0FB6A738A645}"/>
          </ac:picMkLst>
        </pc:picChg>
        <pc:cxnChg chg="mod">
          <ac:chgData name="Jose Garcia" userId="1c756a04-fcd6-4c3e-a8cc-63ca3797ed7c" providerId="ADAL" clId="{51031915-EFBA-4547-8F60-A82D7BA94642}" dt="2024-06-18T00:54:44.817" v="693" actId="571"/>
          <ac:cxnSpMkLst>
            <pc:docMk/>
            <pc:sldMk cId="0" sldId="259"/>
            <ac:cxnSpMk id="58" creationId="{0B47A115-9BBC-4E5B-AE70-8E0F2BAD759C}"/>
          </ac:cxnSpMkLst>
        </pc:cxnChg>
        <pc:cxnChg chg="mod">
          <ac:chgData name="Jose Garcia" userId="1c756a04-fcd6-4c3e-a8cc-63ca3797ed7c" providerId="ADAL" clId="{51031915-EFBA-4547-8F60-A82D7BA94642}" dt="2024-06-18T00:56:29.718" v="706" actId="571"/>
          <ac:cxnSpMkLst>
            <pc:docMk/>
            <pc:sldMk cId="0" sldId="259"/>
            <ac:cxnSpMk id="64" creationId="{EB570B28-B758-4568-91C8-9724B6DB45E1}"/>
          </ac:cxnSpMkLst>
        </pc:cxnChg>
        <pc:cxnChg chg="mod">
          <ac:chgData name="Jose Garcia" userId="1c756a04-fcd6-4c3e-a8cc-63ca3797ed7c" providerId="ADAL" clId="{51031915-EFBA-4547-8F60-A82D7BA94642}" dt="2024-06-18T01:04:51.457" v="720"/>
          <ac:cxnSpMkLst>
            <pc:docMk/>
            <pc:sldMk cId="0" sldId="259"/>
            <ac:cxnSpMk id="70" creationId="{34856D22-857F-4C24-89E3-A8CF17AD87FA}"/>
          </ac:cxnSpMkLst>
        </pc:cxnChg>
      </pc:sldChg>
      <pc:sldChg chg="delSp modSp 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60"/>
        </pc:sldMkLst>
        <pc:spChg chg="mod">
          <ac:chgData name="Jose Garcia" userId="1c756a04-fcd6-4c3e-a8cc-63ca3797ed7c" providerId="ADAL" clId="{51031915-EFBA-4547-8F60-A82D7BA94642}" dt="2024-06-18T01:54:11.498" v="1338" actId="165"/>
          <ac:spMkLst>
            <pc:docMk/>
            <pc:sldMk cId="0" sldId="260"/>
            <ac:spMk id="1536" creationId="{00000000-0000-0000-0000-000000000000}"/>
          </ac:spMkLst>
        </pc:spChg>
        <pc:spChg chg="mod">
          <ac:chgData name="Jose Garcia" userId="1c756a04-fcd6-4c3e-a8cc-63ca3797ed7c" providerId="ADAL" clId="{51031915-EFBA-4547-8F60-A82D7BA94642}" dt="2024-06-18T01:54:11.498" v="1338" actId="165"/>
          <ac:spMkLst>
            <pc:docMk/>
            <pc:sldMk cId="0" sldId="260"/>
            <ac:spMk id="1537" creationId="{00000000-0000-0000-0000-000000000000}"/>
          </ac:spMkLst>
        </pc:spChg>
        <pc:spChg chg="mod">
          <ac:chgData name="Jose Garcia" userId="1c756a04-fcd6-4c3e-a8cc-63ca3797ed7c" providerId="ADAL" clId="{51031915-EFBA-4547-8F60-A82D7BA94642}" dt="2024-06-18T01:54:11.498" v="1338" actId="165"/>
          <ac:spMkLst>
            <pc:docMk/>
            <pc:sldMk cId="0" sldId="260"/>
            <ac:spMk id="1539" creationId="{00000000-0000-0000-0000-000000000000}"/>
          </ac:spMkLst>
        </pc:spChg>
        <pc:spChg chg="mod">
          <ac:chgData name="Jose Garcia" userId="1c756a04-fcd6-4c3e-a8cc-63ca3797ed7c" providerId="ADAL" clId="{51031915-EFBA-4547-8F60-A82D7BA94642}" dt="2024-06-18T01:54:11.498" v="1338" actId="165"/>
          <ac:spMkLst>
            <pc:docMk/>
            <pc:sldMk cId="0" sldId="260"/>
            <ac:spMk id="1541" creationId="{00000000-0000-0000-0000-000000000000}"/>
          </ac:spMkLst>
        </pc:spChg>
        <pc:grpChg chg="del">
          <ac:chgData name="Jose Garcia" userId="1c756a04-fcd6-4c3e-a8cc-63ca3797ed7c" providerId="ADAL" clId="{51031915-EFBA-4547-8F60-A82D7BA94642}" dt="2024-06-18T01:54:11.498" v="1338" actId="165"/>
          <ac:grpSpMkLst>
            <pc:docMk/>
            <pc:sldMk cId="0" sldId="260"/>
            <ac:grpSpMk id="1534" creationId="{00000000-0000-0000-0000-000000000000}"/>
          </ac:grpSpMkLst>
        </pc:grpChg>
        <pc:grpChg chg="mod topLvl">
          <ac:chgData name="Jose Garcia" userId="1c756a04-fcd6-4c3e-a8cc-63ca3797ed7c" providerId="ADAL" clId="{51031915-EFBA-4547-8F60-A82D7BA94642}" dt="2024-06-18T01:54:11.498" v="1338" actId="165"/>
          <ac:grpSpMkLst>
            <pc:docMk/>
            <pc:sldMk cId="0" sldId="260"/>
            <ac:grpSpMk id="1535" creationId="{00000000-0000-0000-0000-000000000000}"/>
          </ac:grpSpMkLst>
        </pc:grpChg>
        <pc:grpChg chg="mod topLvl">
          <ac:chgData name="Jose Garcia" userId="1c756a04-fcd6-4c3e-a8cc-63ca3797ed7c" providerId="ADAL" clId="{51031915-EFBA-4547-8F60-A82D7BA94642}" dt="2024-06-18T01:54:11.498" v="1338" actId="165"/>
          <ac:grpSpMkLst>
            <pc:docMk/>
            <pc:sldMk cId="0" sldId="260"/>
            <ac:grpSpMk id="1538" creationId="{00000000-0000-0000-0000-000000000000}"/>
          </ac:grpSpMkLst>
        </pc:grpChg>
        <pc:cxnChg chg="mod">
          <ac:chgData name="Jose Garcia" userId="1c756a04-fcd6-4c3e-a8cc-63ca3797ed7c" providerId="ADAL" clId="{51031915-EFBA-4547-8F60-A82D7BA94642}" dt="2024-06-18T01:54:11.498" v="1338" actId="165"/>
          <ac:cxnSpMkLst>
            <pc:docMk/>
            <pc:sldMk cId="0" sldId="260"/>
            <ac:cxnSpMk id="1540" creationId="{00000000-0000-0000-0000-000000000000}"/>
          </ac:cxnSpMkLst>
        </pc:cxnChg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61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62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63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64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65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66"/>
        </pc:sldMkLst>
      </pc:sldChg>
      <pc:sldChg chg="modSp">
        <pc:chgData name="Jose Garcia" userId="1c756a04-fcd6-4c3e-a8cc-63ca3797ed7c" providerId="ADAL" clId="{51031915-EFBA-4547-8F60-A82D7BA94642}" dt="2024-06-18T00:46:40.435" v="291" actId="115"/>
        <pc:sldMkLst>
          <pc:docMk/>
          <pc:sldMk cId="0" sldId="267"/>
        </pc:sldMkLst>
        <pc:spChg chg="mod">
          <ac:chgData name="Jose Garcia" userId="1c756a04-fcd6-4c3e-a8cc-63ca3797ed7c" providerId="ADAL" clId="{51031915-EFBA-4547-8F60-A82D7BA94642}" dt="2024-06-18T00:46:40.435" v="291" actId="115"/>
          <ac:spMkLst>
            <pc:docMk/>
            <pc:sldMk cId="0" sldId="267"/>
            <ac:spMk id="1843" creationId="{00000000-0000-0000-0000-000000000000}"/>
          </ac:spMkLst>
        </pc:spChg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68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69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70"/>
        </pc:sldMkLst>
      </pc:sldChg>
      <pc:sldChg chg="addSp delSp modSp mod ord modAnim modNotes">
        <pc:chgData name="Jose Garcia" userId="1c756a04-fcd6-4c3e-a8cc-63ca3797ed7c" providerId="ADAL" clId="{51031915-EFBA-4547-8F60-A82D7BA94642}" dt="2024-06-18T01:40:07.580" v="1163"/>
        <pc:sldMkLst>
          <pc:docMk/>
          <pc:sldMk cId="0" sldId="271"/>
        </pc:sldMkLst>
        <pc:spChg chg="add del mod">
          <ac:chgData name="Jose Garcia" userId="1c756a04-fcd6-4c3e-a8cc-63ca3797ed7c" providerId="ADAL" clId="{51031915-EFBA-4547-8F60-A82D7BA94642}" dt="2024-06-18T01:37:31.755" v="1140" actId="478"/>
          <ac:spMkLst>
            <pc:docMk/>
            <pc:sldMk cId="0" sldId="271"/>
            <ac:spMk id="3" creationId="{8F7667E8-471F-4121-A12E-C97B39452BAF}"/>
          </ac:spMkLst>
        </pc:spChg>
        <pc:spChg chg="add del mod">
          <ac:chgData name="Jose Garcia" userId="1c756a04-fcd6-4c3e-a8cc-63ca3797ed7c" providerId="ADAL" clId="{51031915-EFBA-4547-8F60-A82D7BA94642}" dt="2024-06-18T01:39:10.833" v="1157" actId="478"/>
          <ac:spMkLst>
            <pc:docMk/>
            <pc:sldMk cId="0" sldId="271"/>
            <ac:spMk id="5" creationId="{501DF7B3-1EA0-4B4A-B7BF-0EC2595089E7}"/>
          </ac:spMkLst>
        </pc:spChg>
        <pc:spChg chg="del mod">
          <ac:chgData name="Jose Garcia" userId="1c756a04-fcd6-4c3e-a8cc-63ca3797ed7c" providerId="ADAL" clId="{51031915-EFBA-4547-8F60-A82D7BA94642}" dt="2024-06-18T01:37:30.296" v="1139" actId="478"/>
          <ac:spMkLst>
            <pc:docMk/>
            <pc:sldMk cId="0" sldId="271"/>
            <ac:spMk id="2053" creationId="{00000000-0000-0000-0000-000000000000}"/>
          </ac:spMkLst>
        </pc:spChg>
        <pc:picChg chg="add mod">
          <ac:chgData name="Jose Garcia" userId="1c756a04-fcd6-4c3e-a8cc-63ca3797ed7c" providerId="ADAL" clId="{51031915-EFBA-4547-8F60-A82D7BA94642}" dt="2024-06-18T01:39:25.003" v="1160" actId="14100"/>
          <ac:picMkLst>
            <pc:docMk/>
            <pc:sldMk cId="0" sldId="271"/>
            <ac:picMk id="7" creationId="{7D393160-7F39-4AE5-9A42-A2E05D99F30B}"/>
          </ac:picMkLst>
        </pc:picChg>
        <pc:picChg chg="del mod modCrop">
          <ac:chgData name="Jose Garcia" userId="1c756a04-fcd6-4c3e-a8cc-63ca3797ed7c" providerId="ADAL" clId="{51031915-EFBA-4547-8F60-A82D7BA94642}" dt="2024-06-18T01:39:07.269" v="1155" actId="478"/>
          <ac:picMkLst>
            <pc:docMk/>
            <pc:sldMk cId="0" sldId="271"/>
            <ac:picMk id="2026" creationId="{00000000-0000-0000-0000-000000000000}"/>
          </ac:picMkLst>
        </pc:picChg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72"/>
        </pc:sldMkLst>
      </pc:sldChg>
      <pc:sldChg chg="addSp delSp modSp mod modAnim">
        <pc:chgData name="Jose Garcia" userId="1c756a04-fcd6-4c3e-a8cc-63ca3797ed7c" providerId="ADAL" clId="{51031915-EFBA-4547-8F60-A82D7BA94642}" dt="2024-06-18T03:50:48.646" v="2798"/>
        <pc:sldMkLst>
          <pc:docMk/>
          <pc:sldMk cId="0" sldId="273"/>
        </pc:sldMkLst>
        <pc:spChg chg="add mod">
          <ac:chgData name="Jose Garcia" userId="1c756a04-fcd6-4c3e-a8cc-63ca3797ed7c" providerId="ADAL" clId="{51031915-EFBA-4547-8F60-A82D7BA94642}" dt="2024-06-17T20:59:16.579" v="17" actId="14100"/>
          <ac:spMkLst>
            <pc:docMk/>
            <pc:sldMk cId="0" sldId="273"/>
            <ac:spMk id="2" creationId="{766EEC93-4544-4FFE-9DB2-ED5118706900}"/>
          </ac:spMkLst>
        </pc:spChg>
        <pc:spChg chg="add del">
          <ac:chgData name="Jose Garcia" userId="1c756a04-fcd6-4c3e-a8cc-63ca3797ed7c" providerId="ADAL" clId="{51031915-EFBA-4547-8F60-A82D7BA94642}" dt="2024-06-17T21:10:47.777" v="51" actId="478"/>
          <ac:spMkLst>
            <pc:docMk/>
            <pc:sldMk cId="0" sldId="273"/>
            <ac:spMk id="3" creationId="{29FC7942-B90C-4368-91D9-E61F8458BFF6}"/>
          </ac:spMkLst>
        </pc:spChg>
        <pc:spChg chg="add mod ord">
          <ac:chgData name="Jose Garcia" userId="1c756a04-fcd6-4c3e-a8cc-63ca3797ed7c" providerId="ADAL" clId="{51031915-EFBA-4547-8F60-A82D7BA94642}" dt="2024-06-17T23:36:07.346" v="144" actId="1038"/>
          <ac:spMkLst>
            <pc:docMk/>
            <pc:sldMk cId="0" sldId="273"/>
            <ac:spMk id="4" creationId="{0EBD1C7E-D43B-46E5-A7AE-FAE733AA12F7}"/>
          </ac:spMkLst>
        </pc:spChg>
        <pc:spChg chg="add mod">
          <ac:chgData name="Jose Garcia" userId="1c756a04-fcd6-4c3e-a8cc-63ca3797ed7c" providerId="ADAL" clId="{51031915-EFBA-4547-8F60-A82D7BA94642}" dt="2024-06-17T21:00:01.554" v="30" actId="1076"/>
          <ac:spMkLst>
            <pc:docMk/>
            <pc:sldMk cId="0" sldId="273"/>
            <ac:spMk id="17" creationId="{EBC3CBF5-2207-4DD0-B9D9-DBD260D63050}"/>
          </ac:spMkLst>
        </pc:spChg>
        <pc:spChg chg="mod">
          <ac:chgData name="Jose Garcia" userId="1c756a04-fcd6-4c3e-a8cc-63ca3797ed7c" providerId="ADAL" clId="{51031915-EFBA-4547-8F60-A82D7BA94642}" dt="2024-06-17T21:11:30.414" v="83" actId="120"/>
          <ac:spMkLst>
            <pc:docMk/>
            <pc:sldMk cId="0" sldId="273"/>
            <ac:spMk id="22" creationId="{A542E8B8-03B0-4FBF-B8FB-1283931821BA}"/>
          </ac:spMkLst>
        </pc:spChg>
        <pc:spChg chg="mod">
          <ac:chgData name="Jose Garcia" userId="1c756a04-fcd6-4c3e-a8cc-63ca3797ed7c" providerId="ADAL" clId="{51031915-EFBA-4547-8F60-A82D7BA94642}" dt="2024-06-18T03:50:48.646" v="2798"/>
          <ac:spMkLst>
            <pc:docMk/>
            <pc:sldMk cId="0" sldId="273"/>
            <ac:spMk id="52" creationId="{E615E6FD-BCF9-45D4-95D2-F57CBFF44807}"/>
          </ac:spMkLst>
        </pc:spChg>
        <pc:spChg chg="mod">
          <ac:chgData name="Jose Garcia" userId="1c756a04-fcd6-4c3e-a8cc-63ca3797ed7c" providerId="ADAL" clId="{51031915-EFBA-4547-8F60-A82D7BA94642}" dt="2024-06-17T20:53:40.113" v="7" actId="20577"/>
          <ac:spMkLst>
            <pc:docMk/>
            <pc:sldMk cId="0" sldId="273"/>
            <ac:spMk id="87" creationId="{1167E160-186D-4C87-A77D-592D30CF99DA}"/>
          </ac:spMkLst>
        </pc:spChg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74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75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76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77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78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79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80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81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82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83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84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85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86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87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88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89"/>
        </pc:sldMkLst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0" sldId="290"/>
        </pc:sldMkLst>
      </pc:sldChg>
      <pc:sldChg chg="delSp modSp add del mod">
        <pc:chgData name="Jose Garcia" userId="1c756a04-fcd6-4c3e-a8cc-63ca3797ed7c" providerId="ADAL" clId="{51031915-EFBA-4547-8F60-A82D7BA94642}" dt="2024-06-18T12:39:27.555" v="5257" actId="47"/>
        <pc:sldMkLst>
          <pc:docMk/>
          <pc:sldMk cId="0" sldId="291"/>
        </pc:sldMkLst>
        <pc:spChg chg="mod">
          <ac:chgData name="Jose Garcia" userId="1c756a04-fcd6-4c3e-a8cc-63ca3797ed7c" providerId="ADAL" clId="{51031915-EFBA-4547-8F60-A82D7BA94642}" dt="2024-06-18T12:37:48.609" v="5249" actId="1076"/>
          <ac:spMkLst>
            <pc:docMk/>
            <pc:sldMk cId="0" sldId="291"/>
            <ac:spMk id="3180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81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82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83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84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85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86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87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88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89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90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91" creationId="{00000000-0000-0000-0000-000000000000}"/>
          </ac:spMkLst>
        </pc:spChg>
        <pc:spChg chg="del">
          <ac:chgData name="Jose Garcia" userId="1c756a04-fcd6-4c3e-a8cc-63ca3797ed7c" providerId="ADAL" clId="{51031915-EFBA-4547-8F60-A82D7BA94642}" dt="2024-06-18T12:37:37.488" v="5248" actId="478"/>
          <ac:spMkLst>
            <pc:docMk/>
            <pc:sldMk cId="0" sldId="291"/>
            <ac:spMk id="3192" creationId="{00000000-0000-0000-0000-000000000000}"/>
          </ac:spMkLst>
        </pc:spChg>
        <pc:spChg chg="mod">
          <ac:chgData name="Jose Garcia" userId="1c756a04-fcd6-4c3e-a8cc-63ca3797ed7c" providerId="ADAL" clId="{51031915-EFBA-4547-8F60-A82D7BA94642}" dt="2024-06-18T12:37:48.609" v="5249" actId="1076"/>
          <ac:spMkLst>
            <pc:docMk/>
            <pc:sldMk cId="0" sldId="291"/>
            <ac:spMk id="3193" creationId="{00000000-0000-0000-0000-000000000000}"/>
          </ac:spMkLst>
        </pc:spChg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292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293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294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295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296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297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298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299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300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301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302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303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304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305"/>
        </pc:sldMkLst>
      </pc:sldChg>
      <pc:sldChg chg="add del">
        <pc:chgData name="Jose Garcia" userId="1c756a04-fcd6-4c3e-a8cc-63ca3797ed7c" providerId="ADAL" clId="{51031915-EFBA-4547-8F60-A82D7BA94642}" dt="2024-06-18T12:37:56.363" v="5250" actId="47"/>
        <pc:sldMkLst>
          <pc:docMk/>
          <pc:sldMk cId="0" sldId="306"/>
        </pc:sldMkLst>
      </pc:sldChg>
      <pc:sldChg chg="addSp delSp modSp add del mod delAnim modAnim">
        <pc:chgData name="Jose Garcia" userId="1c756a04-fcd6-4c3e-a8cc-63ca3797ed7c" providerId="ADAL" clId="{51031915-EFBA-4547-8F60-A82D7BA94642}" dt="2024-06-18T01:20:55.634" v="798" actId="47"/>
        <pc:sldMkLst>
          <pc:docMk/>
          <pc:sldMk cId="1196582337" sldId="307"/>
        </pc:sldMkLst>
        <pc:spChg chg="add del mod">
          <ac:chgData name="Jose Garcia" userId="1c756a04-fcd6-4c3e-a8cc-63ca3797ed7c" providerId="ADAL" clId="{51031915-EFBA-4547-8F60-A82D7BA94642}" dt="2024-06-18T01:06:04.714" v="725" actId="478"/>
          <ac:spMkLst>
            <pc:docMk/>
            <pc:sldMk cId="1196582337" sldId="307"/>
            <ac:spMk id="3" creationId="{3E68A7A5-6992-4FB0-B822-548FAABF39FB}"/>
          </ac:spMkLst>
        </pc:spChg>
        <pc:spChg chg="add del mod">
          <ac:chgData name="Jose Garcia" userId="1c756a04-fcd6-4c3e-a8cc-63ca3797ed7c" providerId="ADAL" clId="{51031915-EFBA-4547-8F60-A82D7BA94642}" dt="2024-06-18T01:06:12.567" v="726" actId="478"/>
          <ac:spMkLst>
            <pc:docMk/>
            <pc:sldMk cId="1196582337" sldId="307"/>
            <ac:spMk id="5" creationId="{E6F4B487-7DE3-4861-A207-71BE51AB0687}"/>
          </ac:spMkLst>
        </pc:spChg>
        <pc:spChg chg="del">
          <ac:chgData name="Jose Garcia" userId="1c756a04-fcd6-4c3e-a8cc-63ca3797ed7c" providerId="ADAL" clId="{51031915-EFBA-4547-8F60-A82D7BA94642}" dt="2024-06-18T01:06:01.465" v="724" actId="478"/>
          <ac:spMkLst>
            <pc:docMk/>
            <pc:sldMk cId="1196582337" sldId="307"/>
            <ac:spMk id="51" creationId="{F70A099A-914D-4117-965E-78D7C26EB3FC}"/>
          </ac:spMkLst>
        </pc:spChg>
        <pc:spChg chg="del">
          <ac:chgData name="Jose Garcia" userId="1c756a04-fcd6-4c3e-a8cc-63ca3797ed7c" providerId="ADAL" clId="{51031915-EFBA-4547-8F60-A82D7BA94642}" dt="2024-06-18T01:06:01.465" v="724" actId="478"/>
          <ac:spMkLst>
            <pc:docMk/>
            <pc:sldMk cId="1196582337" sldId="307"/>
            <ac:spMk id="52" creationId="{D8745634-D7A9-494C-857A-6F5578221F70}"/>
          </ac:spMkLst>
        </pc:spChg>
        <pc:spChg chg="mod">
          <ac:chgData name="Jose Garcia" userId="1c756a04-fcd6-4c3e-a8cc-63ca3797ed7c" providerId="ADAL" clId="{51031915-EFBA-4547-8F60-A82D7BA94642}" dt="2024-06-18T01:11:15.881" v="731" actId="1076"/>
          <ac:spMkLst>
            <pc:docMk/>
            <pc:sldMk cId="1196582337" sldId="307"/>
            <ac:spMk id="54" creationId="{C7C9370B-63AF-495A-AE83-48EC436EC85C}"/>
          </ac:spMkLst>
        </pc:spChg>
        <pc:spChg chg="mod">
          <ac:chgData name="Jose Garcia" userId="1c756a04-fcd6-4c3e-a8cc-63ca3797ed7c" providerId="ADAL" clId="{51031915-EFBA-4547-8F60-A82D7BA94642}" dt="2024-06-18T01:11:15.881" v="731" actId="1076"/>
          <ac:spMkLst>
            <pc:docMk/>
            <pc:sldMk cId="1196582337" sldId="307"/>
            <ac:spMk id="55" creationId="{3D0B1017-6466-4C19-9853-C837D86AF39E}"/>
          </ac:spMkLst>
        </pc:spChg>
        <pc:spChg chg="del">
          <ac:chgData name="Jose Garcia" userId="1c756a04-fcd6-4c3e-a8cc-63ca3797ed7c" providerId="ADAL" clId="{51031915-EFBA-4547-8F60-A82D7BA94642}" dt="2024-06-18T01:06:12.567" v="726" actId="478"/>
          <ac:spMkLst>
            <pc:docMk/>
            <pc:sldMk cId="1196582337" sldId="307"/>
            <ac:spMk id="60" creationId="{CF8E81C8-CB05-4DC2-ABA3-61F70D928934}"/>
          </ac:spMkLst>
        </pc:spChg>
        <pc:spChg chg="del">
          <ac:chgData name="Jose Garcia" userId="1c756a04-fcd6-4c3e-a8cc-63ca3797ed7c" providerId="ADAL" clId="{51031915-EFBA-4547-8F60-A82D7BA94642}" dt="2024-06-18T01:06:12.567" v="726" actId="478"/>
          <ac:spMkLst>
            <pc:docMk/>
            <pc:sldMk cId="1196582337" sldId="307"/>
            <ac:spMk id="61" creationId="{35CF283F-62B4-45BF-A7F4-8B8175A36423}"/>
          </ac:spMkLst>
        </pc:spChg>
        <pc:spChg chg="del">
          <ac:chgData name="Jose Garcia" userId="1c756a04-fcd6-4c3e-a8cc-63ca3797ed7c" providerId="ADAL" clId="{51031915-EFBA-4547-8F60-A82D7BA94642}" dt="2024-06-18T01:06:12.567" v="726" actId="478"/>
          <ac:spMkLst>
            <pc:docMk/>
            <pc:sldMk cId="1196582337" sldId="307"/>
            <ac:spMk id="66" creationId="{1FB0E2E5-BAE6-4F4B-BAA0-3CA90241B869}"/>
          </ac:spMkLst>
        </pc:spChg>
        <pc:spChg chg="del">
          <ac:chgData name="Jose Garcia" userId="1c756a04-fcd6-4c3e-a8cc-63ca3797ed7c" providerId="ADAL" clId="{51031915-EFBA-4547-8F60-A82D7BA94642}" dt="2024-06-18T01:06:12.567" v="726" actId="478"/>
          <ac:spMkLst>
            <pc:docMk/>
            <pc:sldMk cId="1196582337" sldId="307"/>
            <ac:spMk id="67" creationId="{37B18FA9-1E3C-4B2A-BA5C-9BB22559F53C}"/>
          </ac:spMkLst>
        </pc:spChg>
        <pc:grpChg chg="del">
          <ac:chgData name="Jose Garcia" userId="1c756a04-fcd6-4c3e-a8cc-63ca3797ed7c" providerId="ADAL" clId="{51031915-EFBA-4547-8F60-A82D7BA94642}" dt="2024-06-18T01:06:12.567" v="726" actId="478"/>
          <ac:grpSpMkLst>
            <pc:docMk/>
            <pc:sldMk cId="1196582337" sldId="307"/>
            <ac:grpSpMk id="56" creationId="{65A34384-791D-4188-BC82-EF5DB01EEC4E}"/>
          </ac:grpSpMkLst>
        </pc:grpChg>
        <pc:grpChg chg="del">
          <ac:chgData name="Jose Garcia" userId="1c756a04-fcd6-4c3e-a8cc-63ca3797ed7c" providerId="ADAL" clId="{51031915-EFBA-4547-8F60-A82D7BA94642}" dt="2024-06-18T01:06:12.567" v="726" actId="478"/>
          <ac:grpSpMkLst>
            <pc:docMk/>
            <pc:sldMk cId="1196582337" sldId="307"/>
            <ac:grpSpMk id="62" creationId="{0096F690-AFBB-49AF-8838-3C041D589D43}"/>
          </ac:grpSpMkLst>
        </pc:grpChg>
        <pc:grpChg chg="del">
          <ac:chgData name="Jose Garcia" userId="1c756a04-fcd6-4c3e-a8cc-63ca3797ed7c" providerId="ADAL" clId="{51031915-EFBA-4547-8F60-A82D7BA94642}" dt="2024-06-18T01:06:01.465" v="724" actId="478"/>
          <ac:grpSpMkLst>
            <pc:docMk/>
            <pc:sldMk cId="1196582337" sldId="307"/>
            <ac:grpSpMk id="1523" creationId="{00000000-0000-0000-0000-000000000000}"/>
          </ac:grpSpMkLst>
        </pc:grpChg>
        <pc:picChg chg="add del mod">
          <ac:chgData name="Jose Garcia" userId="1c756a04-fcd6-4c3e-a8cc-63ca3797ed7c" providerId="ADAL" clId="{51031915-EFBA-4547-8F60-A82D7BA94642}" dt="2024-06-18T01:11:20.846" v="732" actId="21"/>
          <ac:picMkLst>
            <pc:docMk/>
            <pc:sldMk cId="1196582337" sldId="307"/>
            <ac:picMk id="7" creationId="{141AB00D-8052-45A6-B97B-1A791A631239}"/>
          </ac:picMkLst>
        </pc:picChg>
        <pc:picChg chg="add mod modCrop">
          <ac:chgData name="Jose Garcia" userId="1c756a04-fcd6-4c3e-a8cc-63ca3797ed7c" providerId="ADAL" clId="{51031915-EFBA-4547-8F60-A82D7BA94642}" dt="2024-06-18T01:17:01.180" v="778" actId="1076"/>
          <ac:picMkLst>
            <pc:docMk/>
            <pc:sldMk cId="1196582337" sldId="307"/>
            <ac:picMk id="68" creationId="{56B0F5E8-469D-4F9E-B179-D25FD7CCB288}"/>
          </ac:picMkLst>
        </pc:picChg>
      </pc:sldChg>
      <pc:sldChg chg="addSp delSp modSp add del mod delAnim">
        <pc:chgData name="Jose Garcia" userId="1c756a04-fcd6-4c3e-a8cc-63ca3797ed7c" providerId="ADAL" clId="{51031915-EFBA-4547-8F60-A82D7BA94642}" dt="2024-06-18T01:22:52.713" v="813" actId="47"/>
        <pc:sldMkLst>
          <pc:docMk/>
          <pc:sldMk cId="4141722403" sldId="308"/>
        </pc:sldMkLst>
        <pc:spChg chg="add del mod">
          <ac:chgData name="Jose Garcia" userId="1c756a04-fcd6-4c3e-a8cc-63ca3797ed7c" providerId="ADAL" clId="{51031915-EFBA-4547-8F60-A82D7BA94642}" dt="2024-06-18T01:19:47.358" v="790" actId="478"/>
          <ac:spMkLst>
            <pc:docMk/>
            <pc:sldMk cId="4141722403" sldId="308"/>
            <ac:spMk id="3" creationId="{E6B4BB9F-A767-4303-BA6C-FC93BA4CAFFA}"/>
          </ac:spMkLst>
        </pc:spChg>
        <pc:spChg chg="add del mod">
          <ac:chgData name="Jose Garcia" userId="1c756a04-fcd6-4c3e-a8cc-63ca3797ed7c" providerId="ADAL" clId="{51031915-EFBA-4547-8F60-A82D7BA94642}" dt="2024-06-18T01:22:24.806" v="809" actId="478"/>
          <ac:spMkLst>
            <pc:docMk/>
            <pc:sldMk cId="4141722403" sldId="308"/>
            <ac:spMk id="5" creationId="{A8C6FE5B-965E-4B5E-A1C0-5987E132A352}"/>
          </ac:spMkLst>
        </pc:spChg>
        <pc:spChg chg="del">
          <ac:chgData name="Jose Garcia" userId="1c756a04-fcd6-4c3e-a8cc-63ca3797ed7c" providerId="ADAL" clId="{51031915-EFBA-4547-8F60-A82D7BA94642}" dt="2024-06-18T01:19:43.930" v="789" actId="478"/>
          <ac:spMkLst>
            <pc:docMk/>
            <pc:sldMk cId="4141722403" sldId="308"/>
            <ac:spMk id="51" creationId="{F70A099A-914D-4117-965E-78D7C26EB3FC}"/>
          </ac:spMkLst>
        </pc:spChg>
        <pc:spChg chg="del">
          <ac:chgData name="Jose Garcia" userId="1c756a04-fcd6-4c3e-a8cc-63ca3797ed7c" providerId="ADAL" clId="{51031915-EFBA-4547-8F60-A82D7BA94642}" dt="2024-06-18T01:19:43.930" v="789" actId="478"/>
          <ac:spMkLst>
            <pc:docMk/>
            <pc:sldMk cId="4141722403" sldId="308"/>
            <ac:spMk id="52" creationId="{D8745634-D7A9-494C-857A-6F5578221F70}"/>
          </ac:spMkLst>
        </pc:spChg>
        <pc:spChg chg="del">
          <ac:chgData name="Jose Garcia" userId="1c756a04-fcd6-4c3e-a8cc-63ca3797ed7c" providerId="ADAL" clId="{51031915-EFBA-4547-8F60-A82D7BA94642}" dt="2024-06-18T01:19:43.930" v="789" actId="478"/>
          <ac:spMkLst>
            <pc:docMk/>
            <pc:sldMk cId="4141722403" sldId="308"/>
            <ac:spMk id="54" creationId="{C7C9370B-63AF-495A-AE83-48EC436EC85C}"/>
          </ac:spMkLst>
        </pc:spChg>
        <pc:spChg chg="del">
          <ac:chgData name="Jose Garcia" userId="1c756a04-fcd6-4c3e-a8cc-63ca3797ed7c" providerId="ADAL" clId="{51031915-EFBA-4547-8F60-A82D7BA94642}" dt="2024-06-18T01:19:43.930" v="789" actId="478"/>
          <ac:spMkLst>
            <pc:docMk/>
            <pc:sldMk cId="4141722403" sldId="308"/>
            <ac:spMk id="55" creationId="{3D0B1017-6466-4C19-9853-C837D86AF39E}"/>
          </ac:spMkLst>
        </pc:spChg>
        <pc:spChg chg="del">
          <ac:chgData name="Jose Garcia" userId="1c756a04-fcd6-4c3e-a8cc-63ca3797ed7c" providerId="ADAL" clId="{51031915-EFBA-4547-8F60-A82D7BA94642}" dt="2024-06-18T01:22:22.501" v="808" actId="478"/>
          <ac:spMkLst>
            <pc:docMk/>
            <pc:sldMk cId="4141722403" sldId="308"/>
            <ac:spMk id="60" creationId="{CF8E81C8-CB05-4DC2-ABA3-61F70D928934}"/>
          </ac:spMkLst>
        </pc:spChg>
        <pc:spChg chg="del">
          <ac:chgData name="Jose Garcia" userId="1c756a04-fcd6-4c3e-a8cc-63ca3797ed7c" providerId="ADAL" clId="{51031915-EFBA-4547-8F60-A82D7BA94642}" dt="2024-06-18T01:22:22.501" v="808" actId="478"/>
          <ac:spMkLst>
            <pc:docMk/>
            <pc:sldMk cId="4141722403" sldId="308"/>
            <ac:spMk id="61" creationId="{35CF283F-62B4-45BF-A7F4-8B8175A36423}"/>
          </ac:spMkLst>
        </pc:spChg>
        <pc:grpChg chg="del">
          <ac:chgData name="Jose Garcia" userId="1c756a04-fcd6-4c3e-a8cc-63ca3797ed7c" providerId="ADAL" clId="{51031915-EFBA-4547-8F60-A82D7BA94642}" dt="2024-06-18T01:19:43.930" v="789" actId="478"/>
          <ac:grpSpMkLst>
            <pc:docMk/>
            <pc:sldMk cId="4141722403" sldId="308"/>
            <ac:grpSpMk id="56" creationId="{65A34384-791D-4188-BC82-EF5DB01EEC4E}"/>
          </ac:grpSpMkLst>
        </pc:grpChg>
        <pc:grpChg chg="del">
          <ac:chgData name="Jose Garcia" userId="1c756a04-fcd6-4c3e-a8cc-63ca3797ed7c" providerId="ADAL" clId="{51031915-EFBA-4547-8F60-A82D7BA94642}" dt="2024-06-18T01:22:22.501" v="808" actId="478"/>
          <ac:grpSpMkLst>
            <pc:docMk/>
            <pc:sldMk cId="4141722403" sldId="308"/>
            <ac:grpSpMk id="62" creationId="{0096F690-AFBB-49AF-8838-3C041D589D43}"/>
          </ac:grpSpMkLst>
        </pc:grpChg>
        <pc:grpChg chg="del">
          <ac:chgData name="Jose Garcia" userId="1c756a04-fcd6-4c3e-a8cc-63ca3797ed7c" providerId="ADAL" clId="{51031915-EFBA-4547-8F60-A82D7BA94642}" dt="2024-06-18T01:19:43.930" v="789" actId="478"/>
          <ac:grpSpMkLst>
            <pc:docMk/>
            <pc:sldMk cId="4141722403" sldId="308"/>
            <ac:grpSpMk id="1523" creationId="{00000000-0000-0000-0000-000000000000}"/>
          </ac:grpSpMkLst>
        </pc:grpChg>
      </pc:sldChg>
      <pc:sldChg chg="add del">
        <pc:chgData name="Jose Garcia" userId="1c756a04-fcd6-4c3e-a8cc-63ca3797ed7c" providerId="ADAL" clId="{51031915-EFBA-4547-8F60-A82D7BA94642}" dt="2024-06-18T01:22:55.153" v="814" actId="47"/>
        <pc:sldMkLst>
          <pc:docMk/>
          <pc:sldMk cId="982156939" sldId="309"/>
        </pc:sldMkLst>
      </pc:sldChg>
      <pc:sldChg chg="addSp delSp modSp add mod delAnim modAnim">
        <pc:chgData name="Jose Garcia" userId="1c756a04-fcd6-4c3e-a8cc-63ca3797ed7c" providerId="ADAL" clId="{51031915-EFBA-4547-8F60-A82D7BA94642}" dt="2024-06-18T01:20:44.807" v="797"/>
        <pc:sldMkLst>
          <pc:docMk/>
          <pc:sldMk cId="2754968209" sldId="310"/>
        </pc:sldMkLst>
        <pc:spChg chg="mod">
          <ac:chgData name="Jose Garcia" userId="1c756a04-fcd6-4c3e-a8cc-63ca3797ed7c" providerId="ADAL" clId="{51031915-EFBA-4547-8F60-A82D7BA94642}" dt="2024-06-18T01:20:16.028" v="793" actId="14100"/>
          <ac:spMkLst>
            <pc:docMk/>
            <pc:sldMk cId="2754968209" sldId="310"/>
            <ac:spMk id="51" creationId="{F70A099A-914D-4117-965E-78D7C26EB3FC}"/>
          </ac:spMkLst>
        </pc:spChg>
        <pc:spChg chg="mod">
          <ac:chgData name="Jose Garcia" userId="1c756a04-fcd6-4c3e-a8cc-63ca3797ed7c" providerId="ADAL" clId="{51031915-EFBA-4547-8F60-A82D7BA94642}" dt="2024-06-18T01:20:34.542" v="795" actId="14100"/>
          <ac:spMkLst>
            <pc:docMk/>
            <pc:sldMk cId="2754968209" sldId="310"/>
            <ac:spMk id="52" creationId="{D8745634-D7A9-494C-857A-6F5578221F70}"/>
          </ac:spMkLst>
        </pc:spChg>
        <pc:picChg chg="add mod">
          <ac:chgData name="Jose Garcia" userId="1c756a04-fcd6-4c3e-a8cc-63ca3797ed7c" providerId="ADAL" clId="{51031915-EFBA-4547-8F60-A82D7BA94642}" dt="2024-06-18T01:20:44.807" v="797"/>
          <ac:picMkLst>
            <pc:docMk/>
            <pc:sldMk cId="2754968209" sldId="310"/>
            <ac:picMk id="41" creationId="{BA368B75-F061-48D8-A983-97E6B21BBF37}"/>
          </ac:picMkLst>
        </pc:picChg>
        <pc:picChg chg="del">
          <ac:chgData name="Jose Garcia" userId="1c756a04-fcd6-4c3e-a8cc-63ca3797ed7c" providerId="ADAL" clId="{51031915-EFBA-4547-8F60-A82D7BA94642}" dt="2024-06-18T01:20:40.450" v="796" actId="478"/>
          <ac:picMkLst>
            <pc:docMk/>
            <pc:sldMk cId="2754968209" sldId="310"/>
            <ac:picMk id="72" creationId="{29503500-1F34-49C3-AF7B-0FB6A738A645}"/>
          </ac:picMkLst>
        </pc:picChg>
      </pc:sldChg>
      <pc:sldChg chg="modSp add mod modAnim">
        <pc:chgData name="Jose Garcia" userId="1c756a04-fcd6-4c3e-a8cc-63ca3797ed7c" providerId="ADAL" clId="{51031915-EFBA-4547-8F60-A82D7BA94642}" dt="2024-06-18T01:22:03.811" v="807" actId="1076"/>
        <pc:sldMkLst>
          <pc:docMk/>
          <pc:sldMk cId="3747528506" sldId="311"/>
        </pc:sldMkLst>
        <pc:spChg chg="mod">
          <ac:chgData name="Jose Garcia" userId="1c756a04-fcd6-4c3e-a8cc-63ca3797ed7c" providerId="ADAL" clId="{51031915-EFBA-4547-8F60-A82D7BA94642}" dt="2024-06-18T01:21:09.107" v="800"/>
          <ac:spMkLst>
            <pc:docMk/>
            <pc:sldMk cId="3747528506" sldId="311"/>
            <ac:spMk id="51" creationId="{F70A099A-914D-4117-965E-78D7C26EB3FC}"/>
          </ac:spMkLst>
        </pc:spChg>
        <pc:spChg chg="mod">
          <ac:chgData name="Jose Garcia" userId="1c756a04-fcd6-4c3e-a8cc-63ca3797ed7c" providerId="ADAL" clId="{51031915-EFBA-4547-8F60-A82D7BA94642}" dt="2024-06-18T01:21:18.634" v="801"/>
          <ac:spMkLst>
            <pc:docMk/>
            <pc:sldMk cId="3747528506" sldId="311"/>
            <ac:spMk id="52" creationId="{D8745634-D7A9-494C-857A-6F5578221F70}"/>
          </ac:spMkLst>
        </pc:spChg>
        <pc:picChg chg="mod modCrop">
          <ac:chgData name="Jose Garcia" userId="1c756a04-fcd6-4c3e-a8cc-63ca3797ed7c" providerId="ADAL" clId="{51031915-EFBA-4547-8F60-A82D7BA94642}" dt="2024-06-18T01:22:03.811" v="807" actId="1076"/>
          <ac:picMkLst>
            <pc:docMk/>
            <pc:sldMk cId="3747528506" sldId="311"/>
            <ac:picMk id="41" creationId="{BA368B75-F061-48D8-A983-97E6B21BBF37}"/>
          </ac:picMkLst>
        </pc:picChg>
      </pc:sldChg>
      <pc:sldChg chg="addSp delSp modSp add mod delAnim modAnim">
        <pc:chgData name="Jose Garcia" userId="1c756a04-fcd6-4c3e-a8cc-63ca3797ed7c" providerId="ADAL" clId="{51031915-EFBA-4547-8F60-A82D7BA94642}" dt="2024-06-18T01:34:16.671" v="1134"/>
        <pc:sldMkLst>
          <pc:docMk/>
          <pc:sldMk cId="449691270" sldId="312"/>
        </pc:sldMkLst>
        <pc:spChg chg="add mod">
          <ac:chgData name="Jose Garcia" userId="1c756a04-fcd6-4c3e-a8cc-63ca3797ed7c" providerId="ADAL" clId="{51031915-EFBA-4547-8F60-A82D7BA94642}" dt="2024-06-18T01:33:56.035" v="1131" actId="164"/>
          <ac:spMkLst>
            <pc:docMk/>
            <pc:sldMk cId="449691270" sldId="312"/>
            <ac:spMk id="2" creationId="{406A61C3-C32C-4C3F-8B6C-ACA292AA430D}"/>
          </ac:spMkLst>
        </pc:spChg>
        <pc:spChg chg="mod">
          <ac:chgData name="Jose Garcia" userId="1c756a04-fcd6-4c3e-a8cc-63ca3797ed7c" providerId="ADAL" clId="{51031915-EFBA-4547-8F60-A82D7BA94642}" dt="2024-06-18T01:22:39.886" v="811"/>
          <ac:spMkLst>
            <pc:docMk/>
            <pc:sldMk cId="449691270" sldId="312"/>
            <ac:spMk id="51" creationId="{F70A099A-914D-4117-965E-78D7C26EB3FC}"/>
          </ac:spMkLst>
        </pc:spChg>
        <pc:spChg chg="mod">
          <ac:chgData name="Jose Garcia" userId="1c756a04-fcd6-4c3e-a8cc-63ca3797ed7c" providerId="ADAL" clId="{51031915-EFBA-4547-8F60-A82D7BA94642}" dt="2024-06-18T01:22:48.616" v="812"/>
          <ac:spMkLst>
            <pc:docMk/>
            <pc:sldMk cId="449691270" sldId="312"/>
            <ac:spMk id="52" creationId="{D8745634-D7A9-494C-857A-6F5578221F70}"/>
          </ac:spMkLst>
        </pc:spChg>
        <pc:grpChg chg="add mod">
          <ac:chgData name="Jose Garcia" userId="1c756a04-fcd6-4c3e-a8cc-63ca3797ed7c" providerId="ADAL" clId="{51031915-EFBA-4547-8F60-A82D7BA94642}" dt="2024-06-18T01:34:07.354" v="1132" actId="1076"/>
          <ac:grpSpMkLst>
            <pc:docMk/>
            <pc:sldMk cId="449691270" sldId="312"/>
            <ac:grpSpMk id="3" creationId="{C7AF4E99-D459-4ACD-A9B0-787EF9D4ADC9}"/>
          </ac:grpSpMkLst>
        </pc:grpChg>
        <pc:grpChg chg="add mod">
          <ac:chgData name="Jose Garcia" userId="1c756a04-fcd6-4c3e-a8cc-63ca3797ed7c" providerId="ADAL" clId="{51031915-EFBA-4547-8F60-A82D7BA94642}" dt="2024-06-18T01:33:56.035" v="1131" actId="164"/>
          <ac:grpSpMkLst>
            <pc:docMk/>
            <pc:sldMk cId="449691270" sldId="312"/>
            <ac:grpSpMk id="44" creationId="{9D9BF731-BBBE-430D-8F91-4B9F49A45931}"/>
          </ac:grpSpMkLst>
        </pc:grpChg>
        <pc:picChg chg="del">
          <ac:chgData name="Jose Garcia" userId="1c756a04-fcd6-4c3e-a8cc-63ca3797ed7c" providerId="ADAL" clId="{51031915-EFBA-4547-8F60-A82D7BA94642}" dt="2024-06-18T01:23:03.373" v="815" actId="478"/>
          <ac:picMkLst>
            <pc:docMk/>
            <pc:sldMk cId="449691270" sldId="312"/>
            <ac:picMk id="41" creationId="{BA368B75-F061-48D8-A983-97E6B21BBF37}"/>
          </ac:picMkLst>
        </pc:picChg>
        <pc:picChg chg="add del mod">
          <ac:chgData name="Jose Garcia" userId="1c756a04-fcd6-4c3e-a8cc-63ca3797ed7c" providerId="ADAL" clId="{51031915-EFBA-4547-8F60-A82D7BA94642}" dt="2024-06-18T01:30:02.550" v="830" actId="478"/>
          <ac:picMkLst>
            <pc:docMk/>
            <pc:sldMk cId="449691270" sldId="312"/>
            <ac:picMk id="42" creationId="{9077FE72-F6ED-4BFC-921C-0B497D412CA6}"/>
          </ac:picMkLst>
        </pc:picChg>
        <pc:picChg chg="add mod ord modCrop">
          <ac:chgData name="Jose Garcia" userId="1c756a04-fcd6-4c3e-a8cc-63ca3797ed7c" providerId="ADAL" clId="{51031915-EFBA-4547-8F60-A82D7BA94642}" dt="2024-06-18T01:33:56.035" v="1131" actId="164"/>
          <ac:picMkLst>
            <pc:docMk/>
            <pc:sldMk cId="449691270" sldId="312"/>
            <ac:picMk id="43" creationId="{DB6C2E3F-C148-4746-B2C9-8338D3D8B38B}"/>
          </ac:picMkLst>
        </pc:picChg>
        <pc:picChg chg="mod">
          <ac:chgData name="Jose Garcia" userId="1c756a04-fcd6-4c3e-a8cc-63ca3797ed7c" providerId="ADAL" clId="{51031915-EFBA-4547-8F60-A82D7BA94642}" dt="2024-06-18T01:29:59.671" v="829"/>
          <ac:picMkLst>
            <pc:docMk/>
            <pc:sldMk cId="449691270" sldId="312"/>
            <ac:picMk id="45" creationId="{6FF1B271-32C3-462C-BB92-BA103127F8E3}"/>
          </ac:picMkLst>
        </pc:picChg>
        <pc:picChg chg="mod">
          <ac:chgData name="Jose Garcia" userId="1c756a04-fcd6-4c3e-a8cc-63ca3797ed7c" providerId="ADAL" clId="{51031915-EFBA-4547-8F60-A82D7BA94642}" dt="2024-06-18T01:29:59.671" v="829"/>
          <ac:picMkLst>
            <pc:docMk/>
            <pc:sldMk cId="449691270" sldId="312"/>
            <ac:picMk id="46" creationId="{2EC84816-87E3-4F4C-9135-C2A91BB3C57E}"/>
          </ac:picMkLst>
        </pc:picChg>
      </pc:sldChg>
      <pc:sldChg chg="add del">
        <pc:chgData name="Jose Garcia" userId="1c756a04-fcd6-4c3e-a8cc-63ca3797ed7c" providerId="ADAL" clId="{51031915-EFBA-4547-8F60-A82D7BA94642}" dt="2024-06-18T12:37:11.254" v="5233" actId="47"/>
        <pc:sldMkLst>
          <pc:docMk/>
          <pc:sldMk cId="680490619" sldId="313"/>
        </pc:sldMkLst>
      </pc:sldChg>
      <pc:sldChg chg="addSp delSp modSp add mod ord delAnim modAnim">
        <pc:chgData name="Jose Garcia" userId="1c756a04-fcd6-4c3e-a8cc-63ca3797ed7c" providerId="ADAL" clId="{51031915-EFBA-4547-8F60-A82D7BA94642}" dt="2024-06-18T10:52:30.916" v="3866" actId="20577"/>
        <pc:sldMkLst>
          <pc:docMk/>
          <pc:sldMk cId="4057629947" sldId="314"/>
        </pc:sldMkLst>
        <pc:spChg chg="del">
          <ac:chgData name="Jose Garcia" userId="1c756a04-fcd6-4c3e-a8cc-63ca3797ed7c" providerId="ADAL" clId="{51031915-EFBA-4547-8F60-A82D7BA94642}" dt="2024-06-18T03:29:12.160" v="2155" actId="478"/>
          <ac:spMkLst>
            <pc:docMk/>
            <pc:sldMk cId="4057629947" sldId="314"/>
            <ac:spMk id="2" creationId="{766EEC93-4544-4FFE-9DB2-ED5118706900}"/>
          </ac:spMkLst>
        </pc:spChg>
        <pc:spChg chg="del">
          <ac:chgData name="Jose Garcia" userId="1c756a04-fcd6-4c3e-a8cc-63ca3797ed7c" providerId="ADAL" clId="{51031915-EFBA-4547-8F60-A82D7BA94642}" dt="2024-06-18T03:29:12.160" v="2155" actId="478"/>
          <ac:spMkLst>
            <pc:docMk/>
            <pc:sldMk cId="4057629947" sldId="314"/>
            <ac:spMk id="4" creationId="{0EBD1C7E-D43B-46E5-A7AE-FAE733AA12F7}"/>
          </ac:spMkLst>
        </pc:spChg>
        <pc:spChg chg="add mod ord topLvl">
          <ac:chgData name="Jose Garcia" userId="1c756a04-fcd6-4c3e-a8cc-63ca3797ed7c" providerId="ADAL" clId="{51031915-EFBA-4547-8F60-A82D7BA94642}" dt="2024-06-18T04:16:28.908" v="3126" actId="1076"/>
          <ac:spMkLst>
            <pc:docMk/>
            <pc:sldMk cId="4057629947" sldId="314"/>
            <ac:spMk id="9" creationId="{FAEB0E9A-86E3-43FF-AE9C-9CBC553C2E77}"/>
          </ac:spMkLst>
        </pc:spChg>
        <pc:spChg chg="del">
          <ac:chgData name="Jose Garcia" userId="1c756a04-fcd6-4c3e-a8cc-63ca3797ed7c" providerId="ADAL" clId="{51031915-EFBA-4547-8F60-A82D7BA94642}" dt="2024-06-18T03:29:12.160" v="2155" actId="478"/>
          <ac:spMkLst>
            <pc:docMk/>
            <pc:sldMk cId="4057629947" sldId="314"/>
            <ac:spMk id="17" creationId="{EBC3CBF5-2207-4DD0-B9D9-DBD260D63050}"/>
          </ac:spMkLst>
        </pc:spChg>
        <pc:spChg chg="mod">
          <ac:chgData name="Jose Garcia" userId="1c756a04-fcd6-4c3e-a8cc-63ca3797ed7c" providerId="ADAL" clId="{51031915-EFBA-4547-8F60-A82D7BA94642}" dt="2024-06-18T10:41:59.013" v="3725" actId="14100"/>
          <ac:spMkLst>
            <pc:docMk/>
            <pc:sldMk cId="4057629947" sldId="314"/>
            <ac:spMk id="22" creationId="{A542E8B8-03B0-4FBF-B8FB-1283931821BA}"/>
          </ac:spMkLst>
        </pc:spChg>
        <pc:spChg chg="add del mod">
          <ac:chgData name="Jose Garcia" userId="1c756a04-fcd6-4c3e-a8cc-63ca3797ed7c" providerId="ADAL" clId="{51031915-EFBA-4547-8F60-A82D7BA94642}" dt="2024-06-18T03:46:33.819" v="2690" actId="478"/>
          <ac:spMkLst>
            <pc:docMk/>
            <pc:sldMk cId="4057629947" sldId="314"/>
            <ac:spMk id="25" creationId="{1BF98A17-62A6-4348-A7E9-AB607E38BE4D}"/>
          </ac:spMkLst>
        </pc:spChg>
        <pc:spChg chg="add mod ord topLvl">
          <ac:chgData name="Jose Garcia" userId="1c756a04-fcd6-4c3e-a8cc-63ca3797ed7c" providerId="ADAL" clId="{51031915-EFBA-4547-8F60-A82D7BA94642}" dt="2024-06-18T10:52:30.916" v="3866" actId="20577"/>
          <ac:spMkLst>
            <pc:docMk/>
            <pc:sldMk cId="4057629947" sldId="314"/>
            <ac:spMk id="26" creationId="{98F57D70-46AE-4DBB-B0A8-4C4ADCC74CB0}"/>
          </ac:spMkLst>
        </pc:spChg>
        <pc:spChg chg="del mod">
          <ac:chgData name="Jose Garcia" userId="1c756a04-fcd6-4c3e-a8cc-63ca3797ed7c" providerId="ADAL" clId="{51031915-EFBA-4547-8F60-A82D7BA94642}" dt="2024-06-18T03:31:12.002" v="2211" actId="478"/>
          <ac:spMkLst>
            <pc:docMk/>
            <pc:sldMk cId="4057629947" sldId="314"/>
            <ac:spMk id="33" creationId="{402D6B95-1534-427E-9165-10F79D3C2927}"/>
          </ac:spMkLst>
        </pc:spChg>
        <pc:spChg chg="mod">
          <ac:chgData name="Jose Garcia" userId="1c756a04-fcd6-4c3e-a8cc-63ca3797ed7c" providerId="ADAL" clId="{51031915-EFBA-4547-8F60-A82D7BA94642}" dt="2024-06-18T04:10:15.438" v="3041" actId="164"/>
          <ac:spMkLst>
            <pc:docMk/>
            <pc:sldMk cId="4057629947" sldId="314"/>
            <ac:spMk id="52" creationId="{E615E6FD-BCF9-45D4-95D2-F57CBFF44807}"/>
          </ac:spMkLst>
        </pc:spChg>
        <pc:spChg chg="mod">
          <ac:chgData name="Jose Garcia" userId="1c756a04-fcd6-4c3e-a8cc-63ca3797ed7c" providerId="ADAL" clId="{51031915-EFBA-4547-8F60-A82D7BA94642}" dt="2024-06-18T04:10:15.438" v="3041" actId="164"/>
          <ac:spMkLst>
            <pc:docMk/>
            <pc:sldMk cId="4057629947" sldId="314"/>
            <ac:spMk id="56" creationId="{40EF5676-9C25-4FEE-A2A0-B26B4F78D893}"/>
          </ac:spMkLst>
        </pc:spChg>
        <pc:spChg chg="mod">
          <ac:chgData name="Jose Garcia" userId="1c756a04-fcd6-4c3e-a8cc-63ca3797ed7c" providerId="ADAL" clId="{51031915-EFBA-4547-8F60-A82D7BA94642}" dt="2024-06-18T04:10:15.438" v="3041" actId="164"/>
          <ac:spMkLst>
            <pc:docMk/>
            <pc:sldMk cId="4057629947" sldId="314"/>
            <ac:spMk id="82" creationId="{629F1F60-7B8C-4BD7-8917-EC706DAFBA8C}"/>
          </ac:spMkLst>
        </pc:spChg>
        <pc:spChg chg="mod">
          <ac:chgData name="Jose Garcia" userId="1c756a04-fcd6-4c3e-a8cc-63ca3797ed7c" providerId="ADAL" clId="{51031915-EFBA-4547-8F60-A82D7BA94642}" dt="2024-06-18T04:10:15.438" v="3041" actId="164"/>
          <ac:spMkLst>
            <pc:docMk/>
            <pc:sldMk cId="4057629947" sldId="314"/>
            <ac:spMk id="84" creationId="{CD90FCE8-C15F-421C-856E-3462821DD689}"/>
          </ac:spMkLst>
        </pc:spChg>
        <pc:spChg chg="mod">
          <ac:chgData name="Jose Garcia" userId="1c756a04-fcd6-4c3e-a8cc-63ca3797ed7c" providerId="ADAL" clId="{51031915-EFBA-4547-8F60-A82D7BA94642}" dt="2024-06-18T04:10:15.438" v="3041" actId="164"/>
          <ac:spMkLst>
            <pc:docMk/>
            <pc:sldMk cId="4057629947" sldId="314"/>
            <ac:spMk id="85" creationId="{F4438496-7E36-472F-B671-D0E37B9C0577}"/>
          </ac:spMkLst>
        </pc:spChg>
        <pc:spChg chg="del">
          <ac:chgData name="Jose Garcia" userId="1c756a04-fcd6-4c3e-a8cc-63ca3797ed7c" providerId="ADAL" clId="{51031915-EFBA-4547-8F60-A82D7BA94642}" dt="2024-06-18T03:29:12.160" v="2155" actId="478"/>
          <ac:spMkLst>
            <pc:docMk/>
            <pc:sldMk cId="4057629947" sldId="314"/>
            <ac:spMk id="87" creationId="{1167E160-186D-4C87-A77D-592D30CF99DA}"/>
          </ac:spMkLst>
        </pc:spChg>
        <pc:spChg chg="mod">
          <ac:chgData name="Jose Garcia" userId="1c756a04-fcd6-4c3e-a8cc-63ca3797ed7c" providerId="ADAL" clId="{51031915-EFBA-4547-8F60-A82D7BA94642}" dt="2024-06-18T04:10:15.438" v="3041" actId="164"/>
          <ac:spMkLst>
            <pc:docMk/>
            <pc:sldMk cId="4057629947" sldId="314"/>
            <ac:spMk id="2082" creationId="{00000000-0000-0000-0000-000000000000}"/>
          </ac:spMkLst>
        </pc:spChg>
        <pc:spChg chg="mod">
          <ac:chgData name="Jose Garcia" userId="1c756a04-fcd6-4c3e-a8cc-63ca3797ed7c" providerId="ADAL" clId="{51031915-EFBA-4547-8F60-A82D7BA94642}" dt="2024-06-18T04:10:15.438" v="3041" actId="164"/>
          <ac:spMkLst>
            <pc:docMk/>
            <pc:sldMk cId="4057629947" sldId="314"/>
            <ac:spMk id="2083" creationId="{00000000-0000-0000-0000-000000000000}"/>
          </ac:spMkLst>
        </pc:spChg>
        <pc:spChg chg="mod">
          <ac:chgData name="Jose Garcia" userId="1c756a04-fcd6-4c3e-a8cc-63ca3797ed7c" providerId="ADAL" clId="{51031915-EFBA-4547-8F60-A82D7BA94642}" dt="2024-06-18T04:10:15.438" v="3041" actId="164"/>
          <ac:spMkLst>
            <pc:docMk/>
            <pc:sldMk cId="4057629947" sldId="314"/>
            <ac:spMk id="2087" creationId="{00000000-0000-0000-0000-000000000000}"/>
          </ac:spMkLst>
        </pc:spChg>
        <pc:grpChg chg="add del mod">
          <ac:chgData name="Jose Garcia" userId="1c756a04-fcd6-4c3e-a8cc-63ca3797ed7c" providerId="ADAL" clId="{51031915-EFBA-4547-8F60-A82D7BA94642}" dt="2024-06-18T03:30:33.982" v="2209" actId="478"/>
          <ac:grpSpMkLst>
            <pc:docMk/>
            <pc:sldMk cId="4057629947" sldId="314"/>
            <ac:grpSpMk id="6" creationId="{AC3DB0BC-939A-4844-8F3E-561BFB0AF199}"/>
          </ac:grpSpMkLst>
        </pc:grpChg>
        <pc:grpChg chg="add mod">
          <ac:chgData name="Jose Garcia" userId="1c756a04-fcd6-4c3e-a8cc-63ca3797ed7c" providerId="ADAL" clId="{51031915-EFBA-4547-8F60-A82D7BA94642}" dt="2024-06-18T04:10:15.438" v="3041" actId="164"/>
          <ac:grpSpMkLst>
            <pc:docMk/>
            <pc:sldMk cId="4057629947" sldId="314"/>
            <ac:grpSpMk id="7" creationId="{A50A7EA1-29EB-4A63-9B36-42C7669FC965}"/>
          </ac:grpSpMkLst>
        </pc:grpChg>
        <pc:grpChg chg="add del mod">
          <ac:chgData name="Jose Garcia" userId="1c756a04-fcd6-4c3e-a8cc-63ca3797ed7c" providerId="ADAL" clId="{51031915-EFBA-4547-8F60-A82D7BA94642}" dt="2024-06-18T03:58:51.007" v="2935" actId="165"/>
          <ac:grpSpMkLst>
            <pc:docMk/>
            <pc:sldMk cId="4057629947" sldId="314"/>
            <ac:grpSpMk id="10" creationId="{8279D1F1-6129-45D3-804A-A0EEEE601AD7}"/>
          </ac:grpSpMkLst>
        </pc:grpChg>
        <pc:grpChg chg="add mod">
          <ac:chgData name="Jose Garcia" userId="1c756a04-fcd6-4c3e-a8cc-63ca3797ed7c" providerId="ADAL" clId="{51031915-EFBA-4547-8F60-A82D7BA94642}" dt="2024-06-18T04:10:15.438" v="3041" actId="164"/>
          <ac:grpSpMkLst>
            <pc:docMk/>
            <pc:sldMk cId="4057629947" sldId="314"/>
            <ac:grpSpMk id="18" creationId="{224F6CC0-E09B-47A5-BA8E-D1E8907A4E90}"/>
          </ac:grpSpMkLst>
        </pc:grpChg>
        <pc:picChg chg="mod">
          <ac:chgData name="Jose Garcia" userId="1c756a04-fcd6-4c3e-a8cc-63ca3797ed7c" providerId="ADAL" clId="{51031915-EFBA-4547-8F60-A82D7BA94642}" dt="2024-06-18T04:00:22.368" v="2997" actId="1037"/>
          <ac:picMkLst>
            <pc:docMk/>
            <pc:sldMk cId="4057629947" sldId="314"/>
            <ac:picMk id="5" creationId="{8D98CFAA-D5CA-4C1F-9F32-5507C05C380D}"/>
          </ac:picMkLst>
        </pc:picChg>
        <pc:cxnChg chg="add mod">
          <ac:chgData name="Jose Garcia" userId="1c756a04-fcd6-4c3e-a8cc-63ca3797ed7c" providerId="ADAL" clId="{51031915-EFBA-4547-8F60-A82D7BA94642}" dt="2024-06-18T04:01:29.498" v="3002" actId="208"/>
          <ac:cxnSpMkLst>
            <pc:docMk/>
            <pc:sldMk cId="4057629947" sldId="314"/>
            <ac:cxnSpMk id="12" creationId="{E2E09B7B-F553-4432-B683-D11C018E595F}"/>
          </ac:cxnSpMkLst>
        </pc:cxnChg>
        <pc:cxnChg chg="add mod">
          <ac:chgData name="Jose Garcia" userId="1c756a04-fcd6-4c3e-a8cc-63ca3797ed7c" providerId="ADAL" clId="{51031915-EFBA-4547-8F60-A82D7BA94642}" dt="2024-06-18T04:01:29.498" v="3002" actId="208"/>
          <ac:cxnSpMkLst>
            <pc:docMk/>
            <pc:sldMk cId="4057629947" sldId="314"/>
            <ac:cxnSpMk id="14" creationId="{A665FFFF-4403-4D42-B73A-A10DBA1E0807}"/>
          </ac:cxnSpMkLst>
        </pc:cxnChg>
        <pc:cxnChg chg="add mod">
          <ac:chgData name="Jose Garcia" userId="1c756a04-fcd6-4c3e-a8cc-63ca3797ed7c" providerId="ADAL" clId="{51031915-EFBA-4547-8F60-A82D7BA94642}" dt="2024-06-18T03:30:24.266" v="2207" actId="164"/>
          <ac:cxnSpMkLst>
            <pc:docMk/>
            <pc:sldMk cId="4057629947" sldId="314"/>
            <ac:cxnSpMk id="20" creationId="{A595A4E8-7785-4C9B-85A4-C7E2D675B336}"/>
          </ac:cxnSpMkLst>
        </pc:cxnChg>
        <pc:cxnChg chg="add mod">
          <ac:chgData name="Jose Garcia" userId="1c756a04-fcd6-4c3e-a8cc-63ca3797ed7c" providerId="ADAL" clId="{51031915-EFBA-4547-8F60-A82D7BA94642}" dt="2024-06-18T03:30:24.266" v="2207" actId="164"/>
          <ac:cxnSpMkLst>
            <pc:docMk/>
            <pc:sldMk cId="4057629947" sldId="314"/>
            <ac:cxnSpMk id="21" creationId="{44F0BACA-F5F4-48F2-899E-485C3B47132D}"/>
          </ac:cxnSpMkLst>
        </pc:cxnChg>
        <pc:cxnChg chg="mod">
          <ac:chgData name="Jose Garcia" userId="1c756a04-fcd6-4c3e-a8cc-63ca3797ed7c" providerId="ADAL" clId="{51031915-EFBA-4547-8F60-A82D7BA94642}" dt="2024-06-18T03:31:05.380" v="2210" actId="164"/>
          <ac:cxnSpMkLst>
            <pc:docMk/>
            <pc:sldMk cId="4057629947" sldId="314"/>
            <ac:cxnSpMk id="38" creationId="{BE19E1C7-C0F1-42F1-8A94-62CA0B725901}"/>
          </ac:cxnSpMkLst>
        </pc:cxnChg>
        <pc:cxnChg chg="mod">
          <ac:chgData name="Jose Garcia" userId="1c756a04-fcd6-4c3e-a8cc-63ca3797ed7c" providerId="ADAL" clId="{51031915-EFBA-4547-8F60-A82D7BA94642}" dt="2024-06-18T03:31:05.380" v="2210" actId="164"/>
          <ac:cxnSpMkLst>
            <pc:docMk/>
            <pc:sldMk cId="4057629947" sldId="314"/>
            <ac:cxnSpMk id="51" creationId="{3EEAB17D-2D4F-4CDA-9D62-372EAA45E10D}"/>
          </ac:cxnSpMkLst>
        </pc:cxnChg>
      </pc:sldChg>
      <pc:sldChg chg="add del ord">
        <pc:chgData name="Jose Garcia" userId="1c756a04-fcd6-4c3e-a8cc-63ca3797ed7c" providerId="ADAL" clId="{51031915-EFBA-4547-8F60-A82D7BA94642}" dt="2024-06-18T04:28:42.126" v="3346" actId="47"/>
        <pc:sldMkLst>
          <pc:docMk/>
          <pc:sldMk cId="2105575041" sldId="315"/>
        </pc:sldMkLst>
      </pc:sldChg>
      <pc:sldChg chg="addSp delSp modSp add mod delAnim modAnim modNotesTx">
        <pc:chgData name="Jose Garcia" userId="1c756a04-fcd6-4c3e-a8cc-63ca3797ed7c" providerId="ADAL" clId="{51031915-EFBA-4547-8F60-A82D7BA94642}" dt="2024-06-18T20:51:48.400" v="5278" actId="20577"/>
        <pc:sldMkLst>
          <pc:docMk/>
          <pc:sldMk cId="2688908418" sldId="316"/>
        </pc:sldMkLst>
        <pc:spChg chg="add del mod">
          <ac:chgData name="Jose Garcia" userId="1c756a04-fcd6-4c3e-a8cc-63ca3797ed7c" providerId="ADAL" clId="{51031915-EFBA-4547-8F60-A82D7BA94642}" dt="2024-06-18T12:24:51.557" v="5180" actId="478"/>
          <ac:spMkLst>
            <pc:docMk/>
            <pc:sldMk cId="2688908418" sldId="316"/>
            <ac:spMk id="7" creationId="{863E739F-3D90-492F-8F3A-B99C28756EB0}"/>
          </ac:spMkLst>
        </pc:spChg>
        <pc:spChg chg="add mod">
          <ac:chgData name="Jose Garcia" userId="1c756a04-fcd6-4c3e-a8cc-63ca3797ed7c" providerId="ADAL" clId="{51031915-EFBA-4547-8F60-A82D7BA94642}" dt="2024-06-18T12:29:42.505" v="5226" actId="6549"/>
          <ac:spMkLst>
            <pc:docMk/>
            <pc:sldMk cId="2688908418" sldId="316"/>
            <ac:spMk id="8" creationId="{DDF7A888-6817-45EA-A76A-29DAC143E194}"/>
          </ac:spMkLst>
        </pc:spChg>
        <pc:spChg chg="mod">
          <ac:chgData name="Jose Garcia" userId="1c756a04-fcd6-4c3e-a8cc-63ca3797ed7c" providerId="ADAL" clId="{51031915-EFBA-4547-8F60-A82D7BA94642}" dt="2024-06-18T12:21:52.366" v="5087" actId="1035"/>
          <ac:spMkLst>
            <pc:docMk/>
            <pc:sldMk cId="2688908418" sldId="316"/>
            <ac:spMk id="9" creationId="{FAEB0E9A-86E3-43FF-AE9C-9CBC553C2E77}"/>
          </ac:spMkLst>
        </pc:spChg>
        <pc:spChg chg="add mod ord">
          <ac:chgData name="Jose Garcia" userId="1c756a04-fcd6-4c3e-a8cc-63ca3797ed7c" providerId="ADAL" clId="{51031915-EFBA-4547-8F60-A82D7BA94642}" dt="2024-06-18T12:26:45.423" v="5207" actId="12789"/>
          <ac:spMkLst>
            <pc:docMk/>
            <pc:sldMk cId="2688908418" sldId="316"/>
            <ac:spMk id="10" creationId="{4AAF1BFD-B5F6-45AF-844F-249EF8FF1681}"/>
          </ac:spMkLst>
        </pc:spChg>
        <pc:spChg chg="add del mod">
          <ac:chgData name="Jose Garcia" userId="1c756a04-fcd6-4c3e-a8cc-63ca3797ed7c" providerId="ADAL" clId="{51031915-EFBA-4547-8F60-A82D7BA94642}" dt="2024-06-18T04:20:00.957" v="3220" actId="478"/>
          <ac:spMkLst>
            <pc:docMk/>
            <pc:sldMk cId="2688908418" sldId="316"/>
            <ac:spMk id="20" creationId="{A4875906-C1AD-4D80-A7B7-8ED003CB90F3}"/>
          </ac:spMkLst>
        </pc:spChg>
        <pc:spChg chg="add del mod">
          <ac:chgData name="Jose Garcia" userId="1c756a04-fcd6-4c3e-a8cc-63ca3797ed7c" providerId="ADAL" clId="{51031915-EFBA-4547-8F60-A82D7BA94642}" dt="2024-06-18T04:20:00.957" v="3220" actId="478"/>
          <ac:spMkLst>
            <pc:docMk/>
            <pc:sldMk cId="2688908418" sldId="316"/>
            <ac:spMk id="21" creationId="{9AE9E093-2753-4D95-AB96-25E2151E41B6}"/>
          </ac:spMkLst>
        </pc:spChg>
        <pc:spChg chg="mod">
          <ac:chgData name="Jose Garcia" userId="1c756a04-fcd6-4c3e-a8cc-63ca3797ed7c" providerId="ADAL" clId="{51031915-EFBA-4547-8F60-A82D7BA94642}" dt="2024-06-18T04:23:10.673" v="3324" actId="20577"/>
          <ac:spMkLst>
            <pc:docMk/>
            <pc:sldMk cId="2688908418" sldId="316"/>
            <ac:spMk id="22" creationId="{A542E8B8-03B0-4FBF-B8FB-1283931821BA}"/>
          </ac:spMkLst>
        </pc:spChg>
        <pc:spChg chg="add mod">
          <ac:chgData name="Jose Garcia" userId="1c756a04-fcd6-4c3e-a8cc-63ca3797ed7c" providerId="ADAL" clId="{51031915-EFBA-4547-8F60-A82D7BA94642}" dt="2024-06-18T12:21:52.366" v="5087" actId="1035"/>
          <ac:spMkLst>
            <pc:docMk/>
            <pc:sldMk cId="2688908418" sldId="316"/>
            <ac:spMk id="23" creationId="{DA60E754-D079-4E1A-92DF-0DD78E9EB9A0}"/>
          </ac:spMkLst>
        </pc:spChg>
        <pc:spChg chg="add mod">
          <ac:chgData name="Jose Garcia" userId="1c756a04-fcd6-4c3e-a8cc-63ca3797ed7c" providerId="ADAL" clId="{51031915-EFBA-4547-8F60-A82D7BA94642}" dt="2024-06-18T20:51:48.400" v="5278" actId="20577"/>
          <ac:spMkLst>
            <pc:docMk/>
            <pc:sldMk cId="2688908418" sldId="316"/>
            <ac:spMk id="24" creationId="{9EE421B3-731A-4ECB-B281-4535468821CA}"/>
          </ac:spMkLst>
        </pc:spChg>
        <pc:spChg chg="mod">
          <ac:chgData name="Jose Garcia" userId="1c756a04-fcd6-4c3e-a8cc-63ca3797ed7c" providerId="ADAL" clId="{51031915-EFBA-4547-8F60-A82D7BA94642}" dt="2024-06-18T12:23:12.942" v="5110" actId="20577"/>
          <ac:spMkLst>
            <pc:docMk/>
            <pc:sldMk cId="2688908418" sldId="316"/>
            <ac:spMk id="26" creationId="{98F57D70-46AE-4DBB-B0A8-4C4ADCC74CB0}"/>
          </ac:spMkLst>
        </pc:spChg>
        <pc:grpChg chg="del">
          <ac:chgData name="Jose Garcia" userId="1c756a04-fcd6-4c3e-a8cc-63ca3797ed7c" providerId="ADAL" clId="{51031915-EFBA-4547-8F60-A82D7BA94642}" dt="2024-06-18T04:11:48.307" v="3047" actId="478"/>
          <ac:grpSpMkLst>
            <pc:docMk/>
            <pc:sldMk cId="2688908418" sldId="316"/>
            <ac:grpSpMk id="18" creationId="{224F6CC0-E09B-47A5-BA8E-D1E8907A4E90}"/>
          </ac:grpSpMkLst>
        </pc:grpChg>
        <pc:picChg chg="del">
          <ac:chgData name="Jose Garcia" userId="1c756a04-fcd6-4c3e-a8cc-63ca3797ed7c" providerId="ADAL" clId="{51031915-EFBA-4547-8F60-A82D7BA94642}" dt="2024-06-18T04:11:48.307" v="3047" actId="478"/>
          <ac:picMkLst>
            <pc:docMk/>
            <pc:sldMk cId="2688908418" sldId="316"/>
            <ac:picMk id="5" creationId="{8D98CFAA-D5CA-4C1F-9F32-5507C05C380D}"/>
          </ac:picMkLst>
        </pc:picChg>
        <pc:cxnChg chg="del">
          <ac:chgData name="Jose Garcia" userId="1c756a04-fcd6-4c3e-a8cc-63ca3797ed7c" providerId="ADAL" clId="{51031915-EFBA-4547-8F60-A82D7BA94642}" dt="2024-06-18T04:11:48.307" v="3047" actId="478"/>
          <ac:cxnSpMkLst>
            <pc:docMk/>
            <pc:sldMk cId="2688908418" sldId="316"/>
            <ac:cxnSpMk id="12" creationId="{E2E09B7B-F553-4432-B683-D11C018E595F}"/>
          </ac:cxnSpMkLst>
        </pc:cxnChg>
        <pc:cxnChg chg="del">
          <ac:chgData name="Jose Garcia" userId="1c756a04-fcd6-4c3e-a8cc-63ca3797ed7c" providerId="ADAL" clId="{51031915-EFBA-4547-8F60-A82D7BA94642}" dt="2024-06-18T04:11:48.307" v="3047" actId="478"/>
          <ac:cxnSpMkLst>
            <pc:docMk/>
            <pc:sldMk cId="2688908418" sldId="316"/>
            <ac:cxnSpMk id="14" creationId="{A665FFFF-4403-4D42-B73A-A10DBA1E0807}"/>
          </ac:cxnSpMkLst>
        </pc:cxnChg>
      </pc:sldChg>
      <pc:sldChg chg="modSp add mod">
        <pc:chgData name="Jose Garcia" userId="1c756a04-fcd6-4c3e-a8cc-63ca3797ed7c" providerId="ADAL" clId="{51031915-EFBA-4547-8F60-A82D7BA94642}" dt="2024-06-18T10:52:38.953" v="3867" actId="20577"/>
        <pc:sldMkLst>
          <pc:docMk/>
          <pc:sldMk cId="2631510995" sldId="317"/>
        </pc:sldMkLst>
        <pc:spChg chg="mod">
          <ac:chgData name="Jose Garcia" userId="1c756a04-fcd6-4c3e-a8cc-63ca3797ed7c" providerId="ADAL" clId="{51031915-EFBA-4547-8F60-A82D7BA94642}" dt="2024-06-18T10:09:07.539" v="3718" actId="1035"/>
          <ac:spMkLst>
            <pc:docMk/>
            <pc:sldMk cId="2631510995" sldId="317"/>
            <ac:spMk id="9" creationId="{FAEB0E9A-86E3-43FF-AE9C-9CBC553C2E77}"/>
          </ac:spMkLst>
        </pc:spChg>
        <pc:spChg chg="mod">
          <ac:chgData name="Jose Garcia" userId="1c756a04-fcd6-4c3e-a8cc-63ca3797ed7c" providerId="ADAL" clId="{51031915-EFBA-4547-8F60-A82D7BA94642}" dt="2024-06-18T10:42:05.211" v="3728" actId="14100"/>
          <ac:spMkLst>
            <pc:docMk/>
            <pc:sldMk cId="2631510995" sldId="317"/>
            <ac:spMk id="22" creationId="{A542E8B8-03B0-4FBF-B8FB-1283931821BA}"/>
          </ac:spMkLst>
        </pc:spChg>
        <pc:spChg chg="mod">
          <ac:chgData name="Jose Garcia" userId="1c756a04-fcd6-4c3e-a8cc-63ca3797ed7c" providerId="ADAL" clId="{51031915-EFBA-4547-8F60-A82D7BA94642}" dt="2024-06-18T10:52:38.953" v="3867" actId="20577"/>
          <ac:spMkLst>
            <pc:docMk/>
            <pc:sldMk cId="2631510995" sldId="317"/>
            <ac:spMk id="26" creationId="{98F57D70-46AE-4DBB-B0A8-4C4ADCC74CB0}"/>
          </ac:spMkLst>
        </pc:spChg>
        <pc:spChg chg="mod">
          <ac:chgData name="Jose Garcia" userId="1c756a04-fcd6-4c3e-a8cc-63ca3797ed7c" providerId="ADAL" clId="{51031915-EFBA-4547-8F60-A82D7BA94642}" dt="2024-06-18T10:07:38.571" v="3694" actId="20577"/>
          <ac:spMkLst>
            <pc:docMk/>
            <pc:sldMk cId="2631510995" sldId="317"/>
            <ac:spMk id="52" creationId="{E615E6FD-BCF9-45D4-95D2-F57CBFF44807}"/>
          </ac:spMkLst>
        </pc:spChg>
        <pc:spChg chg="mod">
          <ac:chgData name="Jose Garcia" userId="1c756a04-fcd6-4c3e-a8cc-63ca3797ed7c" providerId="ADAL" clId="{51031915-EFBA-4547-8F60-A82D7BA94642}" dt="2024-06-18T10:03:03.279" v="3456" actId="20577"/>
          <ac:spMkLst>
            <pc:docMk/>
            <pc:sldMk cId="2631510995" sldId="317"/>
            <ac:spMk id="2083" creationId="{00000000-0000-0000-0000-000000000000}"/>
          </ac:spMkLst>
        </pc:spChg>
        <pc:picChg chg="mod">
          <ac:chgData name="Jose Garcia" userId="1c756a04-fcd6-4c3e-a8cc-63ca3797ed7c" providerId="ADAL" clId="{51031915-EFBA-4547-8F60-A82D7BA94642}" dt="2024-06-18T09:44:56.555" v="3351" actId="1076"/>
          <ac:picMkLst>
            <pc:docMk/>
            <pc:sldMk cId="2631510995" sldId="317"/>
            <ac:picMk id="5" creationId="{8D98CFAA-D5CA-4C1F-9F32-5507C05C380D}"/>
          </ac:picMkLst>
        </pc:picChg>
      </pc:sldChg>
      <pc:sldChg chg="modSp add mod modAnim">
        <pc:chgData name="Jose Garcia" userId="1c756a04-fcd6-4c3e-a8cc-63ca3797ed7c" providerId="ADAL" clId="{51031915-EFBA-4547-8F60-A82D7BA94642}" dt="2024-06-18T11:06:51.667" v="4453" actId="1036"/>
        <pc:sldMkLst>
          <pc:docMk/>
          <pc:sldMk cId="774951268" sldId="318"/>
        </pc:sldMkLst>
        <pc:spChg chg="mod">
          <ac:chgData name="Jose Garcia" userId="1c756a04-fcd6-4c3e-a8cc-63ca3797ed7c" providerId="ADAL" clId="{51031915-EFBA-4547-8F60-A82D7BA94642}" dt="2024-06-18T11:06:51.667" v="4453" actId="1036"/>
          <ac:spMkLst>
            <pc:docMk/>
            <pc:sldMk cId="774951268" sldId="318"/>
            <ac:spMk id="9" creationId="{FAEB0E9A-86E3-43FF-AE9C-9CBC553C2E77}"/>
          </ac:spMkLst>
        </pc:spChg>
        <pc:spChg chg="mod">
          <ac:chgData name="Jose Garcia" userId="1c756a04-fcd6-4c3e-a8cc-63ca3797ed7c" providerId="ADAL" clId="{51031915-EFBA-4547-8F60-A82D7BA94642}" dt="2024-06-18T10:45:04.675" v="3731" actId="20577"/>
          <ac:spMkLst>
            <pc:docMk/>
            <pc:sldMk cId="774951268" sldId="318"/>
            <ac:spMk id="22" creationId="{A542E8B8-03B0-4FBF-B8FB-1283931821BA}"/>
          </ac:spMkLst>
        </pc:spChg>
        <pc:spChg chg="mod">
          <ac:chgData name="Jose Garcia" userId="1c756a04-fcd6-4c3e-a8cc-63ca3797ed7c" providerId="ADAL" clId="{51031915-EFBA-4547-8F60-A82D7BA94642}" dt="2024-06-18T11:06:51.667" v="4453" actId="1036"/>
          <ac:spMkLst>
            <pc:docMk/>
            <pc:sldMk cId="774951268" sldId="318"/>
            <ac:spMk id="26" creationId="{98F57D70-46AE-4DBB-B0A8-4C4ADCC74CB0}"/>
          </ac:spMkLst>
        </pc:spChg>
        <pc:spChg chg="mod">
          <ac:chgData name="Jose Garcia" userId="1c756a04-fcd6-4c3e-a8cc-63ca3797ed7c" providerId="ADAL" clId="{51031915-EFBA-4547-8F60-A82D7BA94642}" dt="2024-06-18T11:03:10.234" v="4260" actId="20577"/>
          <ac:spMkLst>
            <pc:docMk/>
            <pc:sldMk cId="774951268" sldId="318"/>
            <ac:spMk id="52" creationId="{E615E6FD-BCF9-45D4-95D2-F57CBFF44807}"/>
          </ac:spMkLst>
        </pc:spChg>
        <pc:spChg chg="mod">
          <ac:chgData name="Jose Garcia" userId="1c756a04-fcd6-4c3e-a8cc-63ca3797ed7c" providerId="ADAL" clId="{51031915-EFBA-4547-8F60-A82D7BA94642}" dt="2024-06-18T11:03:18.118" v="4261" actId="14100"/>
          <ac:spMkLst>
            <pc:docMk/>
            <pc:sldMk cId="774951268" sldId="318"/>
            <ac:spMk id="82" creationId="{629F1F60-7B8C-4BD7-8917-EC706DAFBA8C}"/>
          </ac:spMkLst>
        </pc:spChg>
        <pc:spChg chg="mod">
          <ac:chgData name="Jose Garcia" userId="1c756a04-fcd6-4c3e-a8cc-63ca3797ed7c" providerId="ADAL" clId="{51031915-EFBA-4547-8F60-A82D7BA94642}" dt="2024-06-18T10:46:27.997" v="3767" actId="20577"/>
          <ac:spMkLst>
            <pc:docMk/>
            <pc:sldMk cId="774951268" sldId="318"/>
            <ac:spMk id="2083" creationId="{00000000-0000-0000-0000-000000000000}"/>
          </ac:spMkLst>
        </pc:spChg>
        <pc:picChg chg="mod">
          <ac:chgData name="Jose Garcia" userId="1c756a04-fcd6-4c3e-a8cc-63ca3797ed7c" providerId="ADAL" clId="{51031915-EFBA-4547-8F60-A82D7BA94642}" dt="2024-06-18T10:45:18.996" v="3734" actId="1076"/>
          <ac:picMkLst>
            <pc:docMk/>
            <pc:sldMk cId="774951268" sldId="318"/>
            <ac:picMk id="5" creationId="{8D98CFAA-D5CA-4C1F-9F32-5507C05C380D}"/>
          </ac:picMkLst>
        </pc:picChg>
      </pc:sldChg>
      <pc:sldChg chg="addSp delSp modSp add mod delAnim">
        <pc:chgData name="Jose Garcia" userId="1c756a04-fcd6-4c3e-a8cc-63ca3797ed7c" providerId="ADAL" clId="{51031915-EFBA-4547-8F60-A82D7BA94642}" dt="2024-06-18T12:03:29.609" v="4838" actId="20577"/>
        <pc:sldMkLst>
          <pc:docMk/>
          <pc:sldMk cId="441385213" sldId="319"/>
        </pc:sldMkLst>
        <pc:spChg chg="add mod">
          <ac:chgData name="Jose Garcia" userId="1c756a04-fcd6-4c3e-a8cc-63ca3797ed7c" providerId="ADAL" clId="{51031915-EFBA-4547-8F60-A82D7BA94642}" dt="2024-06-18T11:38:38.390" v="4477" actId="207"/>
          <ac:spMkLst>
            <pc:docMk/>
            <pc:sldMk cId="441385213" sldId="319"/>
            <ac:spMk id="2" creationId="{2126B6D4-F1D2-4286-BE54-1AABEDB17091}"/>
          </ac:spMkLst>
        </pc:spChg>
        <pc:spChg chg="mod">
          <ac:chgData name="Jose Garcia" userId="1c756a04-fcd6-4c3e-a8cc-63ca3797ed7c" providerId="ADAL" clId="{51031915-EFBA-4547-8F60-A82D7BA94642}" dt="2024-06-18T11:55:47.490" v="4792" actId="1076"/>
          <ac:spMkLst>
            <pc:docMk/>
            <pc:sldMk cId="441385213" sldId="319"/>
            <ac:spMk id="9" creationId="{FAEB0E9A-86E3-43FF-AE9C-9CBC553C2E77}"/>
          </ac:spMkLst>
        </pc:spChg>
        <pc:spChg chg="mod">
          <ac:chgData name="Jose Garcia" userId="1c756a04-fcd6-4c3e-a8cc-63ca3797ed7c" providerId="ADAL" clId="{51031915-EFBA-4547-8F60-A82D7BA94642}" dt="2024-06-18T11:34:51.276" v="4456" actId="20577"/>
          <ac:spMkLst>
            <pc:docMk/>
            <pc:sldMk cId="441385213" sldId="319"/>
            <ac:spMk id="22" creationId="{A542E8B8-03B0-4FBF-B8FB-1283931821BA}"/>
          </ac:spMkLst>
        </pc:spChg>
        <pc:spChg chg="mod">
          <ac:chgData name="Jose Garcia" userId="1c756a04-fcd6-4c3e-a8cc-63ca3797ed7c" providerId="ADAL" clId="{51031915-EFBA-4547-8F60-A82D7BA94642}" dt="2024-06-18T12:03:29.609" v="4838" actId="20577"/>
          <ac:spMkLst>
            <pc:docMk/>
            <pc:sldMk cId="441385213" sldId="319"/>
            <ac:spMk id="26" creationId="{98F57D70-46AE-4DBB-B0A8-4C4ADCC74CB0}"/>
          </ac:spMkLst>
        </pc:spChg>
        <pc:spChg chg="mod">
          <ac:chgData name="Jose Garcia" userId="1c756a04-fcd6-4c3e-a8cc-63ca3797ed7c" providerId="ADAL" clId="{51031915-EFBA-4547-8F60-A82D7BA94642}" dt="2024-06-18T11:45:11.720" v="4546" actId="14100"/>
          <ac:spMkLst>
            <pc:docMk/>
            <pc:sldMk cId="441385213" sldId="319"/>
            <ac:spMk id="52" creationId="{E615E6FD-BCF9-45D4-95D2-F57CBFF44807}"/>
          </ac:spMkLst>
        </pc:spChg>
        <pc:spChg chg="mod">
          <ac:chgData name="Jose Garcia" userId="1c756a04-fcd6-4c3e-a8cc-63ca3797ed7c" providerId="ADAL" clId="{51031915-EFBA-4547-8F60-A82D7BA94642}" dt="2024-06-18T11:43:48.313" v="4485" actId="14100"/>
          <ac:spMkLst>
            <pc:docMk/>
            <pc:sldMk cId="441385213" sldId="319"/>
            <ac:spMk id="56" creationId="{40EF5676-9C25-4FEE-A2A0-B26B4F78D893}"/>
          </ac:spMkLst>
        </pc:spChg>
        <pc:spChg chg="mod">
          <ac:chgData name="Jose Garcia" userId="1c756a04-fcd6-4c3e-a8cc-63ca3797ed7c" providerId="ADAL" clId="{51031915-EFBA-4547-8F60-A82D7BA94642}" dt="2024-06-18T11:45:28.710" v="4548" actId="14100"/>
          <ac:spMkLst>
            <pc:docMk/>
            <pc:sldMk cId="441385213" sldId="319"/>
            <ac:spMk id="82" creationId="{629F1F60-7B8C-4BD7-8917-EC706DAFBA8C}"/>
          </ac:spMkLst>
        </pc:spChg>
        <pc:spChg chg="mod">
          <ac:chgData name="Jose Garcia" userId="1c756a04-fcd6-4c3e-a8cc-63ca3797ed7c" providerId="ADAL" clId="{51031915-EFBA-4547-8F60-A82D7BA94642}" dt="2024-06-18T11:43:59.683" v="4492" actId="1036"/>
          <ac:spMkLst>
            <pc:docMk/>
            <pc:sldMk cId="441385213" sldId="319"/>
            <ac:spMk id="2083" creationId="{00000000-0000-0000-0000-000000000000}"/>
          </ac:spMkLst>
        </pc:spChg>
        <pc:picChg chg="del">
          <ac:chgData name="Jose Garcia" userId="1c756a04-fcd6-4c3e-a8cc-63ca3797ed7c" providerId="ADAL" clId="{51031915-EFBA-4547-8F60-A82D7BA94642}" dt="2024-06-18T11:38:14.781" v="4474" actId="478"/>
          <ac:picMkLst>
            <pc:docMk/>
            <pc:sldMk cId="441385213" sldId="319"/>
            <ac:picMk id="5" creationId="{8D98CFAA-D5CA-4C1F-9F32-5507C05C380D}"/>
          </ac:picMkLst>
        </pc:picChg>
      </pc:sldChg>
      <pc:sldChg chg="addSp delSp modSp add mod modAnim">
        <pc:chgData name="Jose Garcia" userId="1c756a04-fcd6-4c3e-a8cc-63ca3797ed7c" providerId="ADAL" clId="{51031915-EFBA-4547-8F60-A82D7BA94642}" dt="2024-06-18T12:09:27.739" v="5067" actId="1035"/>
        <pc:sldMkLst>
          <pc:docMk/>
          <pc:sldMk cId="4038617356" sldId="320"/>
        </pc:sldMkLst>
        <pc:spChg chg="del">
          <ac:chgData name="Jose Garcia" userId="1c756a04-fcd6-4c3e-a8cc-63ca3797ed7c" providerId="ADAL" clId="{51031915-EFBA-4547-8F60-A82D7BA94642}" dt="2024-06-18T12:02:08.988" v="4797" actId="478"/>
          <ac:spMkLst>
            <pc:docMk/>
            <pc:sldMk cId="4038617356" sldId="320"/>
            <ac:spMk id="2" creationId="{2126B6D4-F1D2-4286-BE54-1AABEDB17091}"/>
          </ac:spMkLst>
        </pc:spChg>
        <pc:spChg chg="add mod">
          <ac:chgData name="Jose Garcia" userId="1c756a04-fcd6-4c3e-a8cc-63ca3797ed7c" providerId="ADAL" clId="{51031915-EFBA-4547-8F60-A82D7BA94642}" dt="2024-06-18T12:02:17.214" v="4798" actId="1076"/>
          <ac:spMkLst>
            <pc:docMk/>
            <pc:sldMk cId="4038617356" sldId="320"/>
            <ac:spMk id="3" creationId="{7B6EB06A-D113-4823-857D-9D34514B13B3}"/>
          </ac:spMkLst>
        </pc:spChg>
        <pc:spChg chg="mod">
          <ac:chgData name="Jose Garcia" userId="1c756a04-fcd6-4c3e-a8cc-63ca3797ed7c" providerId="ADAL" clId="{51031915-EFBA-4547-8F60-A82D7BA94642}" dt="2024-06-18T12:09:27.739" v="5067" actId="1035"/>
          <ac:spMkLst>
            <pc:docMk/>
            <pc:sldMk cId="4038617356" sldId="320"/>
            <ac:spMk id="9" creationId="{FAEB0E9A-86E3-43FF-AE9C-9CBC553C2E77}"/>
          </ac:spMkLst>
        </pc:spChg>
        <pc:spChg chg="mod">
          <ac:chgData name="Jose Garcia" userId="1c756a04-fcd6-4c3e-a8cc-63ca3797ed7c" providerId="ADAL" clId="{51031915-EFBA-4547-8F60-A82D7BA94642}" dt="2024-06-18T12:02:24.379" v="4800" actId="20577"/>
          <ac:spMkLst>
            <pc:docMk/>
            <pc:sldMk cId="4038617356" sldId="320"/>
            <ac:spMk id="22" creationId="{A542E8B8-03B0-4FBF-B8FB-1283931821BA}"/>
          </ac:spMkLst>
        </pc:spChg>
        <pc:spChg chg="mod">
          <ac:chgData name="Jose Garcia" userId="1c756a04-fcd6-4c3e-a8cc-63ca3797ed7c" providerId="ADAL" clId="{51031915-EFBA-4547-8F60-A82D7BA94642}" dt="2024-06-18T12:09:27.739" v="5067" actId="1035"/>
          <ac:spMkLst>
            <pc:docMk/>
            <pc:sldMk cId="4038617356" sldId="320"/>
            <ac:spMk id="26" creationId="{98F57D70-46AE-4DBB-B0A8-4C4ADCC74CB0}"/>
          </ac:spMkLst>
        </pc:spChg>
        <pc:spChg chg="mod">
          <ac:chgData name="Jose Garcia" userId="1c756a04-fcd6-4c3e-a8cc-63ca3797ed7c" providerId="ADAL" clId="{51031915-EFBA-4547-8F60-A82D7BA94642}" dt="2024-06-18T12:06:58.090" v="4975" actId="14100"/>
          <ac:spMkLst>
            <pc:docMk/>
            <pc:sldMk cId="4038617356" sldId="320"/>
            <ac:spMk id="52" creationId="{E615E6FD-BCF9-45D4-95D2-F57CBFF44807}"/>
          </ac:spMkLst>
        </pc:spChg>
        <pc:spChg chg="mod">
          <ac:chgData name="Jose Garcia" userId="1c756a04-fcd6-4c3e-a8cc-63ca3797ed7c" providerId="ADAL" clId="{51031915-EFBA-4547-8F60-A82D7BA94642}" dt="2024-06-18T12:03:13.043" v="4823" actId="14100"/>
          <ac:spMkLst>
            <pc:docMk/>
            <pc:sldMk cId="4038617356" sldId="320"/>
            <ac:spMk id="56" creationId="{40EF5676-9C25-4FEE-A2A0-B26B4F78D893}"/>
          </ac:spMkLst>
        </pc:spChg>
        <pc:spChg chg="mod">
          <ac:chgData name="Jose Garcia" userId="1c756a04-fcd6-4c3e-a8cc-63ca3797ed7c" providerId="ADAL" clId="{51031915-EFBA-4547-8F60-A82D7BA94642}" dt="2024-06-18T12:02:39.267" v="4822" actId="20577"/>
          <ac:spMkLst>
            <pc:docMk/>
            <pc:sldMk cId="4038617356" sldId="320"/>
            <ac:spMk id="2083" creationId="{00000000-0000-0000-0000-000000000000}"/>
          </ac:spMkLst>
        </pc:spChg>
      </pc:sldChg>
      <pc:sldMasterChg chg="addSldLayout delSldLayout">
        <pc:chgData name="Jose Garcia" userId="1c756a04-fcd6-4c3e-a8cc-63ca3797ed7c" providerId="ADAL" clId="{51031915-EFBA-4547-8F60-A82D7BA94642}" dt="2024-06-18T12:37:11.254" v="5233" actId="47"/>
        <pc:sldMasterMkLst>
          <pc:docMk/>
          <pc:sldMasterMk cId="0" sldId="2147483680"/>
        </pc:sldMasterMkLst>
        <pc:sldLayoutChg chg="del">
          <pc:chgData name="Jose Garcia" userId="1c756a04-fcd6-4c3e-a8cc-63ca3797ed7c" providerId="ADAL" clId="{51031915-EFBA-4547-8F60-A82D7BA94642}" dt="2024-06-18T01:40:26.961" v="1164" actId="47"/>
          <pc:sldLayoutMkLst>
            <pc:docMk/>
            <pc:sldMasterMk cId="0" sldId="2147483680"/>
            <pc:sldLayoutMk cId="0" sldId="2147483650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51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53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54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57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60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61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62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63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64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65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66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67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68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69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70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71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72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73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74"/>
          </pc:sldLayoutMkLst>
        </pc:sldLayoutChg>
        <pc:sldLayoutChg chg="add del">
          <pc:chgData name="Jose Garcia" userId="1c756a04-fcd6-4c3e-a8cc-63ca3797ed7c" providerId="ADAL" clId="{51031915-EFBA-4547-8F60-A82D7BA94642}" dt="2024-06-18T12:37:11.254" v="5233" actId="47"/>
          <pc:sldLayoutMkLst>
            <pc:docMk/>
            <pc:sldMasterMk cId="0" sldId="2147483680"/>
            <pc:sldLayoutMk cId="0" sldId="2147483675"/>
          </pc:sldLayoutMkLst>
        </pc:sldLayoutChg>
      </pc:sldMasterChg>
      <pc:sldMasterChg chg="add del addSldLayout delSldLayout">
        <pc:chgData name="Jose Garcia" userId="1c756a04-fcd6-4c3e-a8cc-63ca3797ed7c" providerId="ADAL" clId="{51031915-EFBA-4547-8F60-A82D7BA94642}" dt="2024-06-18T12:39:27.555" v="5257" actId="47"/>
        <pc:sldMasterMkLst>
          <pc:docMk/>
          <pc:sldMasterMk cId="0" sldId="2147483681"/>
        </pc:sldMasterMkLst>
        <pc:sldLayoutChg chg="add del">
          <pc:chgData name="Jose Garcia" userId="1c756a04-fcd6-4c3e-a8cc-63ca3797ed7c" providerId="ADAL" clId="{51031915-EFBA-4547-8F60-A82D7BA94642}" dt="2024-06-18T12:37:56.363" v="5250" actId="47"/>
          <pc:sldLayoutMkLst>
            <pc:docMk/>
            <pc:sldMasterMk cId="0" sldId="2147483681"/>
            <pc:sldLayoutMk cId="0" sldId="2147483678"/>
          </pc:sldLayoutMkLst>
        </pc:sldLayoutChg>
        <pc:sldLayoutChg chg="add del">
          <pc:chgData name="Jose Garcia" userId="1c756a04-fcd6-4c3e-a8cc-63ca3797ed7c" providerId="ADAL" clId="{51031915-EFBA-4547-8F60-A82D7BA94642}" dt="2024-06-18T12:39:27.555" v="5257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  <pc:docChgLst>
    <pc:chgData name="Jose Garcia" userId="1c756a04-fcd6-4c3e-a8cc-63ca3797ed7c" providerId="ADAL" clId="{26E60676-2D9B-4A9D-AFAE-160B59F23509}"/>
    <pc:docChg chg="undo custSel addSld delSld modSld sldOrd">
      <pc:chgData name="Jose Garcia" userId="1c756a04-fcd6-4c3e-a8cc-63ca3797ed7c" providerId="ADAL" clId="{26E60676-2D9B-4A9D-AFAE-160B59F23509}" dt="2024-08-13T03:14:52.388" v="380" actId="1076"/>
      <pc:docMkLst>
        <pc:docMk/>
      </pc:docMkLst>
      <pc:sldChg chg="modSp mod">
        <pc:chgData name="Jose Garcia" userId="1c756a04-fcd6-4c3e-a8cc-63ca3797ed7c" providerId="ADAL" clId="{26E60676-2D9B-4A9D-AFAE-160B59F23509}" dt="2024-08-13T02:41:35.872" v="19" actId="14100"/>
        <pc:sldMkLst>
          <pc:docMk/>
          <pc:sldMk cId="0" sldId="256"/>
        </pc:sldMkLst>
        <pc:spChg chg="mod">
          <ac:chgData name="Jose Garcia" userId="1c756a04-fcd6-4c3e-a8cc-63ca3797ed7c" providerId="ADAL" clId="{26E60676-2D9B-4A9D-AFAE-160B59F23509}" dt="2024-08-13T02:41:35.872" v="19" actId="14100"/>
          <ac:spMkLst>
            <pc:docMk/>
            <pc:sldMk cId="0" sldId="256"/>
            <ac:spMk id="1432" creationId="{00000000-0000-0000-0000-000000000000}"/>
          </ac:spMkLst>
        </pc:spChg>
        <pc:grpChg chg="mod">
          <ac:chgData name="Jose Garcia" userId="1c756a04-fcd6-4c3e-a8cc-63ca3797ed7c" providerId="ADAL" clId="{26E60676-2D9B-4A9D-AFAE-160B59F23509}" dt="2024-08-13T02:40:42.522" v="12" actId="14100"/>
          <ac:grpSpMkLst>
            <pc:docMk/>
            <pc:sldMk cId="0" sldId="256"/>
            <ac:grpSpMk id="11" creationId="{84F01DF4-1C4B-449B-B885-E0DA82263CF0}"/>
          </ac:grpSpMkLst>
        </pc:grpChg>
      </pc:sldChg>
      <pc:sldChg chg="delSp modSp del modAnim">
        <pc:chgData name="Jose Garcia" userId="1c756a04-fcd6-4c3e-a8cc-63ca3797ed7c" providerId="ADAL" clId="{26E60676-2D9B-4A9D-AFAE-160B59F23509}" dt="2024-08-13T02:56:17.518" v="144" actId="47"/>
        <pc:sldMkLst>
          <pc:docMk/>
          <pc:sldMk cId="0" sldId="258"/>
        </pc:sldMkLst>
        <pc:spChg chg="mod topLvl">
          <ac:chgData name="Jose Garcia" userId="1c756a04-fcd6-4c3e-a8cc-63ca3797ed7c" providerId="ADAL" clId="{26E60676-2D9B-4A9D-AFAE-160B59F23509}" dt="2024-08-13T02:42:54.059" v="21" actId="165"/>
          <ac:spMkLst>
            <pc:docMk/>
            <pc:sldMk cId="0" sldId="258"/>
            <ac:spMk id="80" creationId="{94A368A7-7BD9-493C-937C-B8D7B128793D}"/>
          </ac:spMkLst>
        </pc:spChg>
        <pc:grpChg chg="del mod topLvl">
          <ac:chgData name="Jose Garcia" userId="1c756a04-fcd6-4c3e-a8cc-63ca3797ed7c" providerId="ADAL" clId="{26E60676-2D9B-4A9D-AFAE-160B59F23509}" dt="2024-08-13T02:42:54.059" v="21" actId="165"/>
          <ac:grpSpMkLst>
            <pc:docMk/>
            <pc:sldMk cId="0" sldId="258"/>
            <ac:grpSpMk id="79" creationId="{05CA535C-B46D-42E3-AED3-CC46BC94EFD8}"/>
          </ac:grpSpMkLst>
        </pc:grpChg>
        <pc:grpChg chg="mod topLvl">
          <ac:chgData name="Jose Garcia" userId="1c756a04-fcd6-4c3e-a8cc-63ca3797ed7c" providerId="ADAL" clId="{26E60676-2D9B-4A9D-AFAE-160B59F23509}" dt="2024-08-13T02:42:42" v="20" actId="165"/>
          <ac:grpSpMkLst>
            <pc:docMk/>
            <pc:sldMk cId="0" sldId="258"/>
            <ac:grpSpMk id="1409" creationId="{EE0589AD-8EA3-463A-8E8E-5E57790ACB23}"/>
          </ac:grpSpMkLst>
        </pc:grpChg>
        <pc:grpChg chg="del">
          <ac:chgData name="Jose Garcia" userId="1c756a04-fcd6-4c3e-a8cc-63ca3797ed7c" providerId="ADAL" clId="{26E60676-2D9B-4A9D-AFAE-160B59F23509}" dt="2024-08-13T02:42:42" v="20" actId="165"/>
          <ac:grpSpMkLst>
            <pc:docMk/>
            <pc:sldMk cId="0" sldId="258"/>
            <ac:grpSpMk id="1410" creationId="{EFCB7E22-A4A1-4911-B250-E2AAF1617213}"/>
          </ac:grpSpMkLst>
        </pc:grpChg>
        <pc:picChg chg="mod topLvl">
          <ac:chgData name="Jose Garcia" userId="1c756a04-fcd6-4c3e-a8cc-63ca3797ed7c" providerId="ADAL" clId="{26E60676-2D9B-4A9D-AFAE-160B59F23509}" dt="2024-08-13T02:42:54.059" v="21" actId="165"/>
          <ac:picMkLst>
            <pc:docMk/>
            <pc:sldMk cId="0" sldId="258"/>
            <ac:picMk id="81" creationId="{2D9A4F16-2704-402A-982E-2DB351DD85C0}"/>
          </ac:picMkLst>
        </pc:picChg>
        <pc:picChg chg="mod topLvl">
          <ac:chgData name="Jose Garcia" userId="1c756a04-fcd6-4c3e-a8cc-63ca3797ed7c" providerId="ADAL" clId="{26E60676-2D9B-4A9D-AFAE-160B59F23509}" dt="2024-08-13T02:42:54.059" v="21" actId="165"/>
          <ac:picMkLst>
            <pc:docMk/>
            <pc:sldMk cId="0" sldId="258"/>
            <ac:picMk id="82" creationId="{4D735C87-2869-476B-A9DD-12B7CBA77F74}"/>
          </ac:picMkLst>
        </pc:picChg>
        <pc:cxnChg chg="mod">
          <ac:chgData name="Jose Garcia" userId="1c756a04-fcd6-4c3e-a8cc-63ca3797ed7c" providerId="ADAL" clId="{26E60676-2D9B-4A9D-AFAE-160B59F23509}" dt="2024-08-13T02:42:42" v="20" actId="165"/>
          <ac:cxnSpMkLst>
            <pc:docMk/>
            <pc:sldMk cId="0" sldId="258"/>
            <ac:cxnSpMk id="45" creationId="{2F641C87-E0FA-49C0-B1A4-093685D132E1}"/>
          </ac:cxnSpMkLst>
        </pc:cxnChg>
        <pc:cxnChg chg="mod">
          <ac:chgData name="Jose Garcia" userId="1c756a04-fcd6-4c3e-a8cc-63ca3797ed7c" providerId="ADAL" clId="{26E60676-2D9B-4A9D-AFAE-160B59F23509}" dt="2024-08-13T02:42:42" v="20" actId="165"/>
          <ac:cxnSpMkLst>
            <pc:docMk/>
            <pc:sldMk cId="0" sldId="258"/>
            <ac:cxnSpMk id="53" creationId="{903491B2-4CC4-4EA3-AAE2-3D313291F759}"/>
          </ac:cxnSpMkLst>
        </pc:cxnChg>
        <pc:cxnChg chg="mod">
          <ac:chgData name="Jose Garcia" userId="1c756a04-fcd6-4c3e-a8cc-63ca3797ed7c" providerId="ADAL" clId="{26E60676-2D9B-4A9D-AFAE-160B59F23509}" dt="2024-08-13T02:42:42" v="20" actId="165"/>
          <ac:cxnSpMkLst>
            <pc:docMk/>
            <pc:sldMk cId="0" sldId="258"/>
            <ac:cxnSpMk id="92" creationId="{C1C637B2-61F9-4A02-BC56-154E60998952}"/>
          </ac:cxnSpMkLst>
        </pc:cxnChg>
        <pc:cxnChg chg="mod">
          <ac:chgData name="Jose Garcia" userId="1c756a04-fcd6-4c3e-a8cc-63ca3797ed7c" providerId="ADAL" clId="{26E60676-2D9B-4A9D-AFAE-160B59F23509}" dt="2024-08-13T02:42:42" v="20" actId="165"/>
          <ac:cxnSpMkLst>
            <pc:docMk/>
            <pc:sldMk cId="0" sldId="258"/>
            <ac:cxnSpMk id="95" creationId="{F53DE497-F746-40E8-9C3E-3B205E9FE16A}"/>
          </ac:cxnSpMkLst>
        </pc:cxnChg>
      </pc:sldChg>
      <pc:sldChg chg="addSp delSp modSp mod addAnim delAnim modAnim">
        <pc:chgData name="Jose Garcia" userId="1c756a04-fcd6-4c3e-a8cc-63ca3797ed7c" providerId="ADAL" clId="{26E60676-2D9B-4A9D-AFAE-160B59F23509}" dt="2024-08-13T02:55:34.500" v="135" actId="1035"/>
        <pc:sldMkLst>
          <pc:docMk/>
          <pc:sldMk cId="0" sldId="259"/>
        </pc:sldMkLst>
        <pc:spChg chg="add mod">
          <ac:chgData name="Jose Garcia" userId="1c756a04-fcd6-4c3e-a8cc-63ca3797ed7c" providerId="ADAL" clId="{26E60676-2D9B-4A9D-AFAE-160B59F23509}" dt="2024-08-13T02:55:34.500" v="135" actId="1035"/>
          <ac:spMkLst>
            <pc:docMk/>
            <pc:sldMk cId="0" sldId="259"/>
            <ac:spMk id="50" creationId="{B75C530E-F599-42EB-ABE8-E0391EF63D3D}"/>
          </ac:spMkLst>
        </pc:spChg>
        <pc:spChg chg="mod">
          <ac:chgData name="Jose Garcia" userId="1c756a04-fcd6-4c3e-a8cc-63ca3797ed7c" providerId="ADAL" clId="{26E60676-2D9B-4A9D-AFAE-160B59F23509}" dt="2024-08-13T02:54:31.101" v="122" actId="1076"/>
          <ac:spMkLst>
            <pc:docMk/>
            <pc:sldMk cId="0" sldId="259"/>
            <ac:spMk id="51" creationId="{F70A099A-914D-4117-965E-78D7C26EB3FC}"/>
          </ac:spMkLst>
        </pc:spChg>
        <pc:spChg chg="mod">
          <ac:chgData name="Jose Garcia" userId="1c756a04-fcd6-4c3e-a8cc-63ca3797ed7c" providerId="ADAL" clId="{26E60676-2D9B-4A9D-AFAE-160B59F23509}" dt="2024-08-13T02:54:31.101" v="122" actId="1076"/>
          <ac:spMkLst>
            <pc:docMk/>
            <pc:sldMk cId="0" sldId="259"/>
            <ac:spMk id="52" creationId="{D8745634-D7A9-494C-857A-6F5578221F70}"/>
          </ac:spMkLst>
        </pc:spChg>
        <pc:spChg chg="add mod">
          <ac:chgData name="Jose Garcia" userId="1c756a04-fcd6-4c3e-a8cc-63ca3797ed7c" providerId="ADAL" clId="{26E60676-2D9B-4A9D-AFAE-160B59F23509}" dt="2024-08-13T02:54:54.419" v="127" actId="20577"/>
          <ac:spMkLst>
            <pc:docMk/>
            <pc:sldMk cId="0" sldId="259"/>
            <ac:spMk id="53" creationId="{239D72A4-F7BC-4FD5-800A-D8AF51A76AA1}"/>
          </ac:spMkLst>
        </pc:spChg>
        <pc:grpChg chg="add del">
          <ac:chgData name="Jose Garcia" userId="1c756a04-fcd6-4c3e-a8cc-63ca3797ed7c" providerId="ADAL" clId="{26E60676-2D9B-4A9D-AFAE-160B59F23509}" dt="2024-08-13T02:52:13.408" v="74" actId="478"/>
          <ac:grpSpMkLst>
            <pc:docMk/>
            <pc:sldMk cId="0" sldId="259"/>
            <ac:grpSpMk id="10" creationId="{C7416E7B-D328-4F18-B30C-3D8C50AEF183}"/>
          </ac:grpSpMkLst>
        </pc:grpChg>
        <pc:grpChg chg="add mod">
          <ac:chgData name="Jose Garcia" userId="1c756a04-fcd6-4c3e-a8cc-63ca3797ed7c" providerId="ADAL" clId="{26E60676-2D9B-4A9D-AFAE-160B59F23509}" dt="2024-08-13T02:53:42.081" v="117" actId="1076"/>
          <ac:grpSpMkLst>
            <pc:docMk/>
            <pc:sldMk cId="0" sldId="259"/>
            <ac:grpSpMk id="43" creationId="{63002F8A-161F-4EFC-88DC-EB2FA523FBB1}"/>
          </ac:grpSpMkLst>
        </pc:grpChg>
        <pc:grpChg chg="mod">
          <ac:chgData name="Jose Garcia" userId="1c756a04-fcd6-4c3e-a8cc-63ca3797ed7c" providerId="ADAL" clId="{26E60676-2D9B-4A9D-AFAE-160B59F23509}" dt="2024-08-13T02:52:16.545" v="75"/>
          <ac:grpSpMkLst>
            <pc:docMk/>
            <pc:sldMk cId="0" sldId="259"/>
            <ac:grpSpMk id="44" creationId="{E0559DE7-81D1-4A77-A297-37BBC22C4CFD}"/>
          </ac:grpSpMkLst>
        </pc:grpChg>
        <pc:picChg chg="mod">
          <ac:chgData name="Jose Garcia" userId="1c756a04-fcd6-4c3e-a8cc-63ca3797ed7c" providerId="ADAL" clId="{26E60676-2D9B-4A9D-AFAE-160B59F23509}" dt="2024-08-13T02:52:16.545" v="75"/>
          <ac:picMkLst>
            <pc:docMk/>
            <pc:sldMk cId="0" sldId="259"/>
            <ac:picMk id="45" creationId="{F2D6FEC6-C3AE-4DA1-8B63-3739CBAC24ED}"/>
          </ac:picMkLst>
        </pc:picChg>
        <pc:cxnChg chg="mod">
          <ac:chgData name="Jose Garcia" userId="1c756a04-fcd6-4c3e-a8cc-63ca3797ed7c" providerId="ADAL" clId="{26E60676-2D9B-4A9D-AFAE-160B59F23509}" dt="2024-08-13T02:52:16.545" v="75"/>
          <ac:cxnSpMkLst>
            <pc:docMk/>
            <pc:sldMk cId="0" sldId="259"/>
            <ac:cxnSpMk id="46" creationId="{DEE87D04-6E2F-4096-97AF-E542438D4EDD}"/>
          </ac:cxnSpMkLst>
        </pc:cxnChg>
        <pc:cxnChg chg="mod">
          <ac:chgData name="Jose Garcia" userId="1c756a04-fcd6-4c3e-a8cc-63ca3797ed7c" providerId="ADAL" clId="{26E60676-2D9B-4A9D-AFAE-160B59F23509}" dt="2024-08-13T02:52:16.545" v="75"/>
          <ac:cxnSpMkLst>
            <pc:docMk/>
            <pc:sldMk cId="0" sldId="259"/>
            <ac:cxnSpMk id="47" creationId="{32BF3170-F05A-4E84-9F09-F1F750C2CF48}"/>
          </ac:cxnSpMkLst>
        </pc:cxnChg>
        <pc:cxnChg chg="mod">
          <ac:chgData name="Jose Garcia" userId="1c756a04-fcd6-4c3e-a8cc-63ca3797ed7c" providerId="ADAL" clId="{26E60676-2D9B-4A9D-AFAE-160B59F23509}" dt="2024-08-13T02:52:16.545" v="75"/>
          <ac:cxnSpMkLst>
            <pc:docMk/>
            <pc:sldMk cId="0" sldId="259"/>
            <ac:cxnSpMk id="48" creationId="{6D4421FD-1CE2-45C6-B9F0-AA62B7E82B2B}"/>
          </ac:cxnSpMkLst>
        </pc:cxnChg>
        <pc:cxnChg chg="mod">
          <ac:chgData name="Jose Garcia" userId="1c756a04-fcd6-4c3e-a8cc-63ca3797ed7c" providerId="ADAL" clId="{26E60676-2D9B-4A9D-AFAE-160B59F23509}" dt="2024-08-13T02:52:16.545" v="75"/>
          <ac:cxnSpMkLst>
            <pc:docMk/>
            <pc:sldMk cId="0" sldId="259"/>
            <ac:cxnSpMk id="49" creationId="{3A48BCDD-7168-48F7-9CD8-518B27E72E7D}"/>
          </ac:cxnSpMkLst>
        </pc:cxnChg>
      </pc:sldChg>
      <pc:sldChg chg="addSp delSp modSp mod delAnim modAnim">
        <pc:chgData name="Jose Garcia" userId="1c756a04-fcd6-4c3e-a8cc-63ca3797ed7c" providerId="ADAL" clId="{26E60676-2D9B-4A9D-AFAE-160B59F23509}" dt="2024-08-13T02:50:33.506" v="59"/>
        <pc:sldMkLst>
          <pc:docMk/>
          <pc:sldMk cId="0" sldId="267"/>
        </pc:sldMkLst>
        <pc:spChg chg="add del mod">
          <ac:chgData name="Jose Garcia" userId="1c756a04-fcd6-4c3e-a8cc-63ca3797ed7c" providerId="ADAL" clId="{26E60676-2D9B-4A9D-AFAE-160B59F23509}" dt="2024-08-13T02:46:01.482" v="34" actId="478"/>
          <ac:spMkLst>
            <pc:docMk/>
            <pc:sldMk cId="0" sldId="267"/>
            <ac:spMk id="6" creationId="{564285F0-348A-466D-A9C0-61081B3BE2A9}"/>
          </ac:spMkLst>
        </pc:spChg>
        <pc:spChg chg="add mod">
          <ac:chgData name="Jose Garcia" userId="1c756a04-fcd6-4c3e-a8cc-63ca3797ed7c" providerId="ADAL" clId="{26E60676-2D9B-4A9D-AFAE-160B59F23509}" dt="2024-08-13T02:45:54.054" v="32" actId="164"/>
          <ac:spMkLst>
            <pc:docMk/>
            <pc:sldMk cId="0" sldId="267"/>
            <ac:spMk id="18" creationId="{59B0EC40-A002-440B-82CE-899DE5D8B8EC}"/>
          </ac:spMkLst>
        </pc:spChg>
        <pc:spChg chg="add mod">
          <ac:chgData name="Jose Garcia" userId="1c756a04-fcd6-4c3e-a8cc-63ca3797ed7c" providerId="ADAL" clId="{26E60676-2D9B-4A9D-AFAE-160B59F23509}" dt="2024-08-13T02:46:22.666" v="39" actId="122"/>
          <ac:spMkLst>
            <pc:docMk/>
            <pc:sldMk cId="0" sldId="267"/>
            <ac:spMk id="20" creationId="{FC10D394-B803-417E-9A5C-86E0ECA2DC77}"/>
          </ac:spMkLst>
        </pc:spChg>
        <pc:spChg chg="del">
          <ac:chgData name="Jose Garcia" userId="1c756a04-fcd6-4c3e-a8cc-63ca3797ed7c" providerId="ADAL" clId="{26E60676-2D9B-4A9D-AFAE-160B59F23509}" dt="2024-08-13T02:45:58.699" v="33" actId="478"/>
          <ac:spMkLst>
            <pc:docMk/>
            <pc:sldMk cId="0" sldId="267"/>
            <ac:spMk id="1842" creationId="{00000000-0000-0000-0000-000000000000}"/>
          </ac:spMkLst>
        </pc:spChg>
        <pc:spChg chg="mod">
          <ac:chgData name="Jose Garcia" userId="1c756a04-fcd6-4c3e-a8cc-63ca3797ed7c" providerId="ADAL" clId="{26E60676-2D9B-4A9D-AFAE-160B59F23509}" dt="2024-08-13T02:48:18.487" v="55" actId="1076"/>
          <ac:spMkLst>
            <pc:docMk/>
            <pc:sldMk cId="0" sldId="267"/>
            <ac:spMk id="1843" creationId="{00000000-0000-0000-0000-000000000000}"/>
          </ac:spMkLst>
        </pc:spChg>
        <pc:grpChg chg="add mod">
          <ac:chgData name="Jose Garcia" userId="1c756a04-fcd6-4c3e-a8cc-63ca3797ed7c" providerId="ADAL" clId="{26E60676-2D9B-4A9D-AFAE-160B59F23509}" dt="2024-08-13T02:48:39.856" v="57" actId="1076"/>
          <ac:grpSpMkLst>
            <pc:docMk/>
            <pc:sldMk cId="0" sldId="267"/>
            <ac:grpSpMk id="2" creationId="{383E7805-CE62-4FE5-A0BD-5B5D5F3EDA62}"/>
          </ac:grpSpMkLst>
        </pc:grpChg>
        <pc:grpChg chg="add mod">
          <ac:chgData name="Jose Garcia" userId="1c756a04-fcd6-4c3e-a8cc-63ca3797ed7c" providerId="ADAL" clId="{26E60676-2D9B-4A9D-AFAE-160B59F23509}" dt="2024-08-13T02:48:12.637" v="54" actId="1076"/>
          <ac:grpSpMkLst>
            <pc:docMk/>
            <pc:sldMk cId="0" sldId="267"/>
            <ac:grpSpMk id="3" creationId="{05E021C3-3BAF-4DFD-8E33-E3FD77991D90}"/>
          </ac:grpSpMkLst>
        </pc:grpChg>
        <pc:grpChg chg="add mod">
          <ac:chgData name="Jose Garcia" userId="1c756a04-fcd6-4c3e-a8cc-63ca3797ed7c" providerId="ADAL" clId="{26E60676-2D9B-4A9D-AFAE-160B59F23509}" dt="2024-08-13T02:45:45" v="29" actId="164"/>
          <ac:grpSpMkLst>
            <pc:docMk/>
            <pc:sldMk cId="0" sldId="267"/>
            <ac:grpSpMk id="13" creationId="{0B4CB7EA-AF30-4A6A-8081-D1ECC604B656}"/>
          </ac:grpSpMkLst>
        </pc:grpChg>
        <pc:picChg chg="del">
          <ac:chgData name="Jose Garcia" userId="1c756a04-fcd6-4c3e-a8cc-63ca3797ed7c" providerId="ADAL" clId="{26E60676-2D9B-4A9D-AFAE-160B59F23509}" dt="2024-08-13T02:43:10.749" v="22" actId="478"/>
          <ac:picMkLst>
            <pc:docMk/>
            <pc:sldMk cId="0" sldId="267"/>
            <ac:picMk id="5" creationId="{C10DF0AF-ABFD-4DBA-AD75-8113B6812C35}"/>
          </ac:picMkLst>
        </pc:picChg>
        <pc:picChg chg="add mod">
          <ac:chgData name="Jose Garcia" userId="1c756a04-fcd6-4c3e-a8cc-63ca3797ed7c" providerId="ADAL" clId="{26E60676-2D9B-4A9D-AFAE-160B59F23509}" dt="2024-08-13T02:45:45" v="29" actId="164"/>
          <ac:picMkLst>
            <pc:docMk/>
            <pc:sldMk cId="0" sldId="267"/>
            <ac:picMk id="19" creationId="{F1E85A31-4836-40AE-AAA3-FDD1E1CFFBCF}"/>
          </ac:picMkLst>
        </pc:picChg>
        <pc:cxnChg chg="mod">
          <ac:chgData name="Jose Garcia" userId="1c756a04-fcd6-4c3e-a8cc-63ca3797ed7c" providerId="ADAL" clId="{26E60676-2D9B-4A9D-AFAE-160B59F23509}" dt="2024-08-13T02:43:11.594" v="23"/>
          <ac:cxnSpMkLst>
            <pc:docMk/>
            <pc:sldMk cId="0" sldId="267"/>
            <ac:cxnSpMk id="14" creationId="{3C92205E-00AF-4756-97ED-030D8C7AE46D}"/>
          </ac:cxnSpMkLst>
        </pc:cxnChg>
        <pc:cxnChg chg="mod">
          <ac:chgData name="Jose Garcia" userId="1c756a04-fcd6-4c3e-a8cc-63ca3797ed7c" providerId="ADAL" clId="{26E60676-2D9B-4A9D-AFAE-160B59F23509}" dt="2024-08-13T02:43:11.594" v="23"/>
          <ac:cxnSpMkLst>
            <pc:docMk/>
            <pc:sldMk cId="0" sldId="267"/>
            <ac:cxnSpMk id="15" creationId="{EFC1DAFE-AA58-4330-9194-55C49716166C}"/>
          </ac:cxnSpMkLst>
        </pc:cxnChg>
        <pc:cxnChg chg="mod">
          <ac:chgData name="Jose Garcia" userId="1c756a04-fcd6-4c3e-a8cc-63ca3797ed7c" providerId="ADAL" clId="{26E60676-2D9B-4A9D-AFAE-160B59F23509}" dt="2024-08-13T02:43:11.594" v="23"/>
          <ac:cxnSpMkLst>
            <pc:docMk/>
            <pc:sldMk cId="0" sldId="267"/>
            <ac:cxnSpMk id="16" creationId="{EDA179B7-5783-4F3E-8AC7-B030F0EBF84B}"/>
          </ac:cxnSpMkLst>
        </pc:cxnChg>
        <pc:cxnChg chg="mod">
          <ac:chgData name="Jose Garcia" userId="1c756a04-fcd6-4c3e-a8cc-63ca3797ed7c" providerId="ADAL" clId="{26E60676-2D9B-4A9D-AFAE-160B59F23509}" dt="2024-08-13T02:43:11.594" v="23"/>
          <ac:cxnSpMkLst>
            <pc:docMk/>
            <pc:sldMk cId="0" sldId="267"/>
            <ac:cxnSpMk id="17" creationId="{2E8A4BFD-D029-47A5-9945-5D80078220A3}"/>
          </ac:cxnSpMkLst>
        </pc:cxnChg>
      </pc:sldChg>
      <pc:sldChg chg="del">
        <pc:chgData name="Jose Garcia" userId="1c756a04-fcd6-4c3e-a8cc-63ca3797ed7c" providerId="ADAL" clId="{26E60676-2D9B-4A9D-AFAE-160B59F23509}" dt="2024-08-13T02:56:17.518" v="144" actId="47"/>
        <pc:sldMkLst>
          <pc:docMk/>
          <pc:sldMk cId="0" sldId="271"/>
        </pc:sldMkLst>
      </pc:sldChg>
      <pc:sldChg chg="del">
        <pc:chgData name="Jose Garcia" userId="1c756a04-fcd6-4c3e-a8cc-63ca3797ed7c" providerId="ADAL" clId="{26E60676-2D9B-4A9D-AFAE-160B59F23509}" dt="2024-08-13T02:56:17.518" v="144" actId="47"/>
        <pc:sldMkLst>
          <pc:docMk/>
          <pc:sldMk cId="0" sldId="273"/>
        </pc:sldMkLst>
      </pc:sldChg>
      <pc:sldChg chg="addSp delSp modSp mod delAnim modAnim modNotesTx">
        <pc:chgData name="Jose Garcia" userId="1c756a04-fcd6-4c3e-a8cc-63ca3797ed7c" providerId="ADAL" clId="{26E60676-2D9B-4A9D-AFAE-160B59F23509}" dt="2024-08-13T03:14:52.388" v="380" actId="1076"/>
        <pc:sldMkLst>
          <pc:docMk/>
          <pc:sldMk cId="2754968209" sldId="310"/>
        </pc:sldMkLst>
        <pc:spChg chg="mod">
          <ac:chgData name="Jose Garcia" userId="1c756a04-fcd6-4c3e-a8cc-63ca3797ed7c" providerId="ADAL" clId="{26E60676-2D9B-4A9D-AFAE-160B59F23509}" dt="2024-08-13T03:02:20.247" v="224" actId="14100"/>
          <ac:spMkLst>
            <pc:docMk/>
            <pc:sldMk cId="2754968209" sldId="310"/>
            <ac:spMk id="51" creationId="{F70A099A-914D-4117-965E-78D7C26EB3FC}"/>
          </ac:spMkLst>
        </pc:spChg>
        <pc:spChg chg="mod">
          <ac:chgData name="Jose Garcia" userId="1c756a04-fcd6-4c3e-a8cc-63ca3797ed7c" providerId="ADAL" clId="{26E60676-2D9B-4A9D-AFAE-160B59F23509}" dt="2024-08-13T03:02:29.448" v="226" actId="14100"/>
          <ac:spMkLst>
            <pc:docMk/>
            <pc:sldMk cId="2754968209" sldId="310"/>
            <ac:spMk id="52" creationId="{D8745634-D7A9-494C-857A-6F5578221F70}"/>
          </ac:spMkLst>
        </pc:spChg>
        <pc:grpChg chg="mod">
          <ac:chgData name="Jose Garcia" userId="1c756a04-fcd6-4c3e-a8cc-63ca3797ed7c" providerId="ADAL" clId="{26E60676-2D9B-4A9D-AFAE-160B59F23509}" dt="2024-08-13T02:56:56.418" v="184" actId="14100"/>
          <ac:grpSpMkLst>
            <pc:docMk/>
            <pc:sldMk cId="2754968209" sldId="310"/>
            <ac:grpSpMk id="1493" creationId="{00000000-0000-0000-0000-000000000000}"/>
          </ac:grpSpMkLst>
        </pc:grpChg>
        <pc:picChg chg="add mod">
          <ac:chgData name="Jose Garcia" userId="1c756a04-fcd6-4c3e-a8cc-63ca3797ed7c" providerId="ADAL" clId="{26E60676-2D9B-4A9D-AFAE-160B59F23509}" dt="2024-08-13T03:14:52.388" v="380" actId="1076"/>
          <ac:picMkLst>
            <pc:docMk/>
            <pc:sldMk cId="2754968209" sldId="310"/>
            <ac:picMk id="3" creationId="{722224E4-21F7-4052-B11A-485993381BDF}"/>
          </ac:picMkLst>
        </pc:picChg>
        <pc:picChg chg="del">
          <ac:chgData name="Jose Garcia" userId="1c756a04-fcd6-4c3e-a8cc-63ca3797ed7c" providerId="ADAL" clId="{26E60676-2D9B-4A9D-AFAE-160B59F23509}" dt="2024-08-13T02:56:07.536" v="143" actId="478"/>
          <ac:picMkLst>
            <pc:docMk/>
            <pc:sldMk cId="2754968209" sldId="310"/>
            <ac:picMk id="41" creationId="{BA368B75-F061-48D8-A983-97E6B21BBF37}"/>
          </ac:picMkLst>
        </pc:picChg>
      </pc:sldChg>
      <pc:sldChg chg="delSp modSp add mod ord delAnim modAnim">
        <pc:chgData name="Jose Garcia" userId="1c756a04-fcd6-4c3e-a8cc-63ca3797ed7c" providerId="ADAL" clId="{26E60676-2D9B-4A9D-AFAE-160B59F23509}" dt="2024-08-13T03:11:56.548" v="379"/>
        <pc:sldMkLst>
          <pc:docMk/>
          <pc:sldMk cId="358415247" sldId="311"/>
        </pc:sldMkLst>
        <pc:spChg chg="del">
          <ac:chgData name="Jose Garcia" userId="1c756a04-fcd6-4c3e-a8cc-63ca3797ed7c" providerId="ADAL" clId="{26E60676-2D9B-4A9D-AFAE-160B59F23509}" dt="2024-08-13T03:09:22.282" v="350" actId="478"/>
          <ac:spMkLst>
            <pc:docMk/>
            <pc:sldMk cId="358415247" sldId="311"/>
            <ac:spMk id="50" creationId="{B75C530E-F599-42EB-ABE8-E0391EF63D3D}"/>
          </ac:spMkLst>
        </pc:spChg>
        <pc:spChg chg="mod">
          <ac:chgData name="Jose Garcia" userId="1c756a04-fcd6-4c3e-a8cc-63ca3797ed7c" providerId="ADAL" clId="{26E60676-2D9B-4A9D-AFAE-160B59F23509}" dt="2024-08-13T03:08:12.343" v="321" actId="1076"/>
          <ac:spMkLst>
            <pc:docMk/>
            <pc:sldMk cId="358415247" sldId="311"/>
            <ac:spMk id="51" creationId="{F70A099A-914D-4117-965E-78D7C26EB3FC}"/>
          </ac:spMkLst>
        </pc:spChg>
        <pc:spChg chg="mod">
          <ac:chgData name="Jose Garcia" userId="1c756a04-fcd6-4c3e-a8cc-63ca3797ed7c" providerId="ADAL" clId="{26E60676-2D9B-4A9D-AFAE-160B59F23509}" dt="2024-08-13T03:11:06.788" v="378" actId="14100"/>
          <ac:spMkLst>
            <pc:docMk/>
            <pc:sldMk cId="358415247" sldId="311"/>
            <ac:spMk id="52" creationId="{D8745634-D7A9-494C-857A-6F5578221F70}"/>
          </ac:spMkLst>
        </pc:spChg>
        <pc:spChg chg="del">
          <ac:chgData name="Jose Garcia" userId="1c756a04-fcd6-4c3e-a8cc-63ca3797ed7c" providerId="ADAL" clId="{26E60676-2D9B-4A9D-AFAE-160B59F23509}" dt="2024-08-13T03:09:22.282" v="350" actId="478"/>
          <ac:spMkLst>
            <pc:docMk/>
            <pc:sldMk cId="358415247" sldId="311"/>
            <ac:spMk id="53" creationId="{239D72A4-F7BC-4FD5-800A-D8AF51A76AA1}"/>
          </ac:spMkLst>
        </pc:spChg>
        <pc:grpChg chg="mod">
          <ac:chgData name="Jose Garcia" userId="1c756a04-fcd6-4c3e-a8cc-63ca3797ed7c" providerId="ADAL" clId="{26E60676-2D9B-4A9D-AFAE-160B59F23509}" dt="2024-08-13T03:10:42.515" v="376" actId="14100"/>
          <ac:grpSpMkLst>
            <pc:docMk/>
            <pc:sldMk cId="358415247" sldId="311"/>
            <ac:grpSpMk id="43" creationId="{63002F8A-161F-4EFC-88DC-EB2FA523FBB1}"/>
          </ac:grpSpMkLst>
        </pc:grpChg>
      </pc:sldChg>
      <pc:sldChg chg="del">
        <pc:chgData name="Jose Garcia" userId="1c756a04-fcd6-4c3e-a8cc-63ca3797ed7c" providerId="ADAL" clId="{26E60676-2D9B-4A9D-AFAE-160B59F23509}" dt="2024-08-13T02:56:17.518" v="144" actId="47"/>
        <pc:sldMkLst>
          <pc:docMk/>
          <pc:sldMk cId="3747528506" sldId="311"/>
        </pc:sldMkLst>
      </pc:sldChg>
      <pc:sldChg chg="del">
        <pc:chgData name="Jose Garcia" userId="1c756a04-fcd6-4c3e-a8cc-63ca3797ed7c" providerId="ADAL" clId="{26E60676-2D9B-4A9D-AFAE-160B59F23509}" dt="2024-08-13T02:56:17.518" v="144" actId="47"/>
        <pc:sldMkLst>
          <pc:docMk/>
          <pc:sldMk cId="449691270" sldId="312"/>
        </pc:sldMkLst>
      </pc:sldChg>
      <pc:sldChg chg="del">
        <pc:chgData name="Jose Garcia" userId="1c756a04-fcd6-4c3e-a8cc-63ca3797ed7c" providerId="ADAL" clId="{26E60676-2D9B-4A9D-AFAE-160B59F23509}" dt="2024-08-13T02:56:17.518" v="144" actId="47"/>
        <pc:sldMkLst>
          <pc:docMk/>
          <pc:sldMk cId="4057629947" sldId="314"/>
        </pc:sldMkLst>
      </pc:sldChg>
      <pc:sldChg chg="del">
        <pc:chgData name="Jose Garcia" userId="1c756a04-fcd6-4c3e-a8cc-63ca3797ed7c" providerId="ADAL" clId="{26E60676-2D9B-4A9D-AFAE-160B59F23509}" dt="2024-08-13T02:56:17.518" v="144" actId="47"/>
        <pc:sldMkLst>
          <pc:docMk/>
          <pc:sldMk cId="2688908418" sldId="316"/>
        </pc:sldMkLst>
      </pc:sldChg>
      <pc:sldChg chg="del">
        <pc:chgData name="Jose Garcia" userId="1c756a04-fcd6-4c3e-a8cc-63ca3797ed7c" providerId="ADAL" clId="{26E60676-2D9B-4A9D-AFAE-160B59F23509}" dt="2024-08-13T02:56:17.518" v="144" actId="47"/>
        <pc:sldMkLst>
          <pc:docMk/>
          <pc:sldMk cId="2631510995" sldId="317"/>
        </pc:sldMkLst>
      </pc:sldChg>
      <pc:sldChg chg="del">
        <pc:chgData name="Jose Garcia" userId="1c756a04-fcd6-4c3e-a8cc-63ca3797ed7c" providerId="ADAL" clId="{26E60676-2D9B-4A9D-AFAE-160B59F23509}" dt="2024-08-13T02:56:17.518" v="144" actId="47"/>
        <pc:sldMkLst>
          <pc:docMk/>
          <pc:sldMk cId="774951268" sldId="318"/>
        </pc:sldMkLst>
      </pc:sldChg>
      <pc:sldChg chg="del">
        <pc:chgData name="Jose Garcia" userId="1c756a04-fcd6-4c3e-a8cc-63ca3797ed7c" providerId="ADAL" clId="{26E60676-2D9B-4A9D-AFAE-160B59F23509}" dt="2024-08-13T02:56:17.518" v="144" actId="47"/>
        <pc:sldMkLst>
          <pc:docMk/>
          <pc:sldMk cId="441385213" sldId="319"/>
        </pc:sldMkLst>
      </pc:sldChg>
      <pc:sldChg chg="del">
        <pc:chgData name="Jose Garcia" userId="1c756a04-fcd6-4c3e-a8cc-63ca3797ed7c" providerId="ADAL" clId="{26E60676-2D9B-4A9D-AFAE-160B59F23509}" dt="2024-08-13T02:56:17.518" v="144" actId="47"/>
        <pc:sldMkLst>
          <pc:docMk/>
          <pc:sldMk cId="4038617356" sldId="320"/>
        </pc:sldMkLst>
      </pc:sldChg>
      <pc:sldMasterChg chg="delSldLayout">
        <pc:chgData name="Jose Garcia" userId="1c756a04-fcd6-4c3e-a8cc-63ca3797ed7c" providerId="ADAL" clId="{26E60676-2D9B-4A9D-AFAE-160B59F23509}" dt="2024-08-13T02:56:17.518" v="144" actId="47"/>
        <pc:sldMasterMkLst>
          <pc:docMk/>
          <pc:sldMasterMk cId="0" sldId="2147483680"/>
        </pc:sldMasterMkLst>
        <pc:sldLayoutChg chg="del">
          <pc:chgData name="Jose Garcia" userId="1c756a04-fcd6-4c3e-a8cc-63ca3797ed7c" providerId="ADAL" clId="{26E60676-2D9B-4A9D-AFAE-160B59F23509}" dt="2024-08-13T02:56:17.518" v="144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Jose Garcia" userId="1c756a04-fcd6-4c3e-a8cc-63ca3797ed7c" providerId="ADAL" clId="{26E60676-2D9B-4A9D-AFAE-160B59F23509}" dt="2024-08-13T02:56:17.518" v="144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Jose Garcia" userId="1c756a04-fcd6-4c3e-a8cc-63ca3797ed7c" providerId="ADAL" clId="{26E60676-2D9B-4A9D-AFAE-160B59F23509}" dt="2024-08-13T02:56:17.518" v="144" actId="47"/>
          <pc:sldLayoutMkLst>
            <pc:docMk/>
            <pc:sldMasterMk cId="0" sldId="2147483680"/>
            <pc:sldLayoutMk cId="0" sldId="2147483659"/>
          </pc:sldLayoutMkLst>
        </pc:sldLayoutChg>
      </pc:sldMasterChg>
    </pc:docChg>
  </pc:docChgLst>
  <pc:docChgLst>
    <pc:chgData name="Jose Garcia" userId="1c756a04-fcd6-4c3e-a8cc-63ca3797ed7c" providerId="ADAL" clId="{520CF566-0E4B-4516-BCC1-22AEB4272ED1}"/>
    <pc:docChg chg="modSld">
      <pc:chgData name="Jose Garcia" userId="1c756a04-fcd6-4c3e-a8cc-63ca3797ed7c" providerId="ADAL" clId="{520CF566-0E4B-4516-BCC1-22AEB4272ED1}" dt="2024-07-23T11:58:19.581" v="1" actId="20577"/>
      <pc:docMkLst>
        <pc:docMk/>
      </pc:docMkLst>
      <pc:sldChg chg="modSp">
        <pc:chgData name="Jose Garcia" userId="1c756a04-fcd6-4c3e-a8cc-63ca3797ed7c" providerId="ADAL" clId="{520CF566-0E4B-4516-BCC1-22AEB4272ED1}" dt="2024-07-23T11:58:19.581" v="1" actId="20577"/>
        <pc:sldMkLst>
          <pc:docMk/>
          <pc:sldMk cId="449691270" sldId="312"/>
        </pc:sldMkLst>
        <pc:spChg chg="mod">
          <ac:chgData name="Jose Garcia" userId="1c756a04-fcd6-4c3e-a8cc-63ca3797ed7c" providerId="ADAL" clId="{520CF566-0E4B-4516-BCC1-22AEB4272ED1}" dt="2024-07-23T11:58:19.581" v="1" actId="20577"/>
          <ac:spMkLst>
            <pc:docMk/>
            <pc:sldMk cId="449691270" sldId="312"/>
            <ac:spMk id="52" creationId="{D8745634-D7A9-494C-857A-6F5578221F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IBM+Plex+Mon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onts.google.com/specimen/Poppin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Fuentes usadas: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>
                <a:solidFill>
                  <a:srgbClr val="FFFFFF"/>
                </a:solidFill>
              </a:rPr>
              <a:t>IBM </a:t>
            </a:r>
            <a:r>
              <a:rPr lang="pt-BR" sz="1100" b="1" dirty="0" err="1">
                <a:solidFill>
                  <a:srgbClr val="FFFFFF"/>
                </a:solidFill>
              </a:rPr>
              <a:t>Plex</a:t>
            </a:r>
            <a:r>
              <a:rPr lang="pt-BR" sz="1100" b="1" dirty="0">
                <a:solidFill>
                  <a:srgbClr val="FFFFFF"/>
                </a:solidFill>
              </a:rPr>
              <a:t> Mono </a:t>
            </a:r>
            <a:r>
              <a:rPr lang="pt-BR" sz="1100" b="1" dirty="0" err="1">
                <a:solidFill>
                  <a:srgbClr val="FFFFFF"/>
                </a:solidFill>
              </a:rPr>
              <a:t>Bold</a:t>
            </a:r>
            <a:endParaRPr lang="pt-BR" sz="11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FFFFFF"/>
                </a:solidFill>
              </a:rPr>
              <a:t>(</a:t>
            </a:r>
            <a:r>
              <a:rPr lang="pt-BR" sz="1100" u="sng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</a:t>
            </a:r>
            <a:r>
              <a:rPr lang="pt-BR" sz="1100" u="sng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specimen</a:t>
            </a:r>
            <a:r>
              <a:rPr lang="pt-BR" sz="1100" u="sng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100" u="sng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IBM+Plex+Mono</a:t>
            </a:r>
            <a:r>
              <a:rPr lang="pt-BR" sz="1100" dirty="0">
                <a:solidFill>
                  <a:srgbClr val="FFFFFF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1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>
                <a:solidFill>
                  <a:srgbClr val="FFFFFF"/>
                </a:solidFill>
              </a:rPr>
              <a:t>Poppins Normal &amp; </a:t>
            </a:r>
            <a:r>
              <a:rPr lang="pt-BR" sz="1100" b="1" dirty="0" err="1">
                <a:solidFill>
                  <a:srgbClr val="FFFFFF"/>
                </a:solidFill>
              </a:rPr>
              <a:t>Bold</a:t>
            </a:r>
            <a:endParaRPr lang="pt-BR" sz="11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FFFFFF"/>
                </a:solidFill>
              </a:rPr>
              <a:t>(</a:t>
            </a:r>
            <a:r>
              <a:rPr lang="pt-BR" sz="1100" u="sng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</a:t>
            </a:r>
            <a:r>
              <a:rPr lang="pt-BR" sz="1100" u="sng" dirty="0" err="1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specimen</a:t>
            </a:r>
            <a:r>
              <a:rPr lang="pt-BR" sz="1100" u="sng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/Poppins</a:t>
            </a:r>
            <a:r>
              <a:rPr lang="pt-BR" sz="1100" dirty="0">
                <a:solidFill>
                  <a:srgbClr val="FFFFFF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02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s-ES" b="1" dirty="0"/>
              <a:t>Qué pasa aquí?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clase Perro hereda de la clase Animal. Esto significa que Perro tiene los atributos y métodos de Animal.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Perro tiene su propio método hablar, que sobrescribe (reemplaza) el método hablar de la clase Animal.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Cuando creas un objeto Perro y llamas al método hablar, se ejecuta la versión específica de Perro, no la de Animal.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91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983C2CC0-1072-4B3B-8A61-3A236AB3A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4" y="746913"/>
            <a:ext cx="3810800" cy="394335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4F01DF4-1C4B-449B-B885-E0DA82263CF0}"/>
              </a:ext>
            </a:extLst>
          </p:cNvPr>
          <p:cNvGrpSpPr/>
          <p:nvPr/>
        </p:nvGrpSpPr>
        <p:grpSpPr>
          <a:xfrm>
            <a:off x="4184965" y="1463453"/>
            <a:ext cx="5629276" cy="1629765"/>
            <a:chOff x="3896055" y="2516598"/>
            <a:chExt cx="5629276" cy="1042936"/>
          </a:xfrm>
        </p:grpSpPr>
        <p:sp>
          <p:nvSpPr>
            <p:cNvPr id="35" name="Paralelogramo 34">
              <a:extLst>
                <a:ext uri="{FF2B5EF4-FFF2-40B4-BE49-F238E27FC236}">
                  <a16:creationId xmlns:a16="http://schemas.microsoft.com/office/drawing/2014/main" id="{EB567D81-AADE-41E8-9497-4059F5659721}"/>
                </a:ext>
              </a:extLst>
            </p:cNvPr>
            <p:cNvSpPr/>
            <p:nvPr/>
          </p:nvSpPr>
          <p:spPr>
            <a:xfrm>
              <a:off x="3924631" y="2560406"/>
              <a:ext cx="5600700" cy="999128"/>
            </a:xfrm>
            <a:prstGeom prst="parallelogram">
              <a:avLst>
                <a:gd name="adj" fmla="val 54845"/>
              </a:avLst>
            </a:prstGeom>
            <a:solidFill>
              <a:srgbClr val="FFB940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34BB013C-CAEC-4829-B6F3-B9BCAC1696B1}"/>
                </a:ext>
              </a:extLst>
            </p:cNvPr>
            <p:cNvSpPr/>
            <p:nvPr/>
          </p:nvSpPr>
          <p:spPr>
            <a:xfrm>
              <a:off x="3896055" y="2516598"/>
              <a:ext cx="5600700" cy="999128"/>
            </a:xfrm>
            <a:prstGeom prst="parallelogram">
              <a:avLst>
                <a:gd name="adj" fmla="val 54845"/>
              </a:avLst>
            </a:prstGeom>
            <a:solidFill>
              <a:srgbClr val="FECE79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4645844" y="1481301"/>
            <a:ext cx="4548949" cy="1562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Programación Orientada a Objetos</a:t>
            </a:r>
            <a:br>
              <a:rPr lang="en" sz="3000" dirty="0">
                <a:solidFill>
                  <a:schemeClr val="dk2"/>
                </a:solidFill>
              </a:rPr>
            </a:br>
            <a:r>
              <a:rPr lang="en" sz="3000" dirty="0"/>
              <a:t>(Herencia)</a:t>
            </a:r>
            <a:endParaRPr sz="3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46"/>
          <p:cNvSpPr txBox="1">
            <a:spLocks noGrp="1"/>
          </p:cNvSpPr>
          <p:nvPr>
            <p:ph type="subTitle" idx="1"/>
          </p:nvPr>
        </p:nvSpPr>
        <p:spPr>
          <a:xfrm>
            <a:off x="102562" y="1632072"/>
            <a:ext cx="6093589" cy="187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s-ES" sz="2000" dirty="0"/>
              <a:t>Es un concepto clave en la programación orientada a objetos que permite que una clase nueva (llamada clase hija o subclase) herede atributos y métodos de otra clase existente (llamada clase padre o superclase).</a:t>
            </a:r>
            <a:endParaRPr sz="2000" dirty="0"/>
          </a:p>
        </p:txBody>
      </p:sp>
      <p:grpSp>
        <p:nvGrpSpPr>
          <p:cNvPr id="1844" name="Google Shape;1844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5" name="Google Shape;1845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83E7805-CE62-4FE5-A0BD-5B5D5F3EDA62}"/>
              </a:ext>
            </a:extLst>
          </p:cNvPr>
          <p:cNvGrpSpPr/>
          <p:nvPr/>
        </p:nvGrpSpPr>
        <p:grpSpPr>
          <a:xfrm>
            <a:off x="6287596" y="1505880"/>
            <a:ext cx="2678482" cy="2131740"/>
            <a:chOff x="598172" y="1969666"/>
            <a:chExt cx="721404" cy="575237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0B4CB7EA-AF30-4A6A-8081-D1ECC604B656}"/>
                </a:ext>
              </a:extLst>
            </p:cNvPr>
            <p:cNvGrpSpPr/>
            <p:nvPr/>
          </p:nvGrpSpPr>
          <p:grpSpPr>
            <a:xfrm>
              <a:off x="677423" y="2201620"/>
              <a:ext cx="554400" cy="176400"/>
              <a:chOff x="6430654" y="1211693"/>
              <a:chExt cx="554400" cy="176400"/>
            </a:xfrm>
          </p:grpSpPr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3C92205E-00AF-4756-97ED-030D8C7AE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654" y="1211693"/>
                <a:ext cx="554400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EFC1DAFE-AA58-4330-9194-55C497161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272" y="1211693"/>
                <a:ext cx="0" cy="13120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EDA179B7-5783-4F3E-8AC7-B030F0EBF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526" y="1211693"/>
                <a:ext cx="0" cy="13120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2E8A4BFD-D029-47A5-9945-5D8007822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435" y="1256885"/>
                <a:ext cx="0" cy="13120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F1E85A31-4836-40AE-AAA3-FDD1E1CFF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98172" y="1969666"/>
              <a:ext cx="721404" cy="575237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5E021C3-3BAF-4DFD-8E33-E3FD77991D90}"/>
              </a:ext>
            </a:extLst>
          </p:cNvPr>
          <p:cNvGrpSpPr/>
          <p:nvPr/>
        </p:nvGrpSpPr>
        <p:grpSpPr>
          <a:xfrm>
            <a:off x="2047588" y="540990"/>
            <a:ext cx="2293518" cy="664912"/>
            <a:chOff x="461852" y="597831"/>
            <a:chExt cx="1159209" cy="312414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59B0EC40-A002-440B-82CE-899DE5D8B8EC}"/>
                </a:ext>
              </a:extLst>
            </p:cNvPr>
            <p:cNvSpPr/>
            <p:nvPr/>
          </p:nvSpPr>
          <p:spPr>
            <a:xfrm>
              <a:off x="461852" y="597831"/>
              <a:ext cx="1159209" cy="312414"/>
            </a:xfrm>
            <a:prstGeom prst="round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Google Shape;1842;p46">
              <a:extLst>
                <a:ext uri="{FF2B5EF4-FFF2-40B4-BE49-F238E27FC236}">
                  <a16:creationId xmlns:a16="http://schemas.microsoft.com/office/drawing/2014/main" id="{FC10D394-B803-417E-9A5C-86E0ECA2DC77}"/>
                </a:ext>
              </a:extLst>
            </p:cNvPr>
            <p:cNvSpPr txBox="1">
              <a:spLocks/>
            </p:cNvSpPr>
            <p:nvPr/>
          </p:nvSpPr>
          <p:spPr>
            <a:xfrm>
              <a:off x="461852" y="599901"/>
              <a:ext cx="1159209" cy="31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IBM Plex Mono"/>
                <a:buNone/>
                <a:defRPr sz="3000" b="1" i="0" u="none" strike="noStrike" cap="none">
                  <a:solidFill>
                    <a:schemeClr val="dk2"/>
                  </a:solidFill>
                  <a:latin typeface="IBM Plex Mono"/>
                  <a:ea typeface="IBM Plex Mono"/>
                  <a:cs typeface="IBM Plex Mono"/>
                  <a:sym typeface="IBM Plex Mon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IBM Plex Mono"/>
                <a:buNone/>
                <a:defRPr sz="3000" b="1" i="0" u="none" strike="noStrike" cap="none">
                  <a:solidFill>
                    <a:schemeClr val="dk2"/>
                  </a:solidFill>
                  <a:latin typeface="IBM Plex Mono"/>
                  <a:ea typeface="IBM Plex Mono"/>
                  <a:cs typeface="IBM Plex Mono"/>
                  <a:sym typeface="IBM Plex Mon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IBM Plex Mono"/>
                <a:buNone/>
                <a:defRPr sz="3000" b="1" i="0" u="none" strike="noStrike" cap="none">
                  <a:solidFill>
                    <a:schemeClr val="dk2"/>
                  </a:solidFill>
                  <a:latin typeface="IBM Plex Mono"/>
                  <a:ea typeface="IBM Plex Mono"/>
                  <a:cs typeface="IBM Plex Mono"/>
                  <a:sym typeface="IBM Plex Mon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IBM Plex Mono"/>
                <a:buNone/>
                <a:defRPr sz="3000" b="1" i="0" u="none" strike="noStrike" cap="none">
                  <a:solidFill>
                    <a:schemeClr val="dk2"/>
                  </a:solidFill>
                  <a:latin typeface="IBM Plex Mono"/>
                  <a:ea typeface="IBM Plex Mono"/>
                  <a:cs typeface="IBM Plex Mono"/>
                  <a:sym typeface="IBM Plex Mon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IBM Plex Mono"/>
                <a:buNone/>
                <a:defRPr sz="3000" b="1" i="0" u="none" strike="noStrike" cap="none">
                  <a:solidFill>
                    <a:schemeClr val="dk2"/>
                  </a:solidFill>
                  <a:latin typeface="IBM Plex Mono"/>
                  <a:ea typeface="IBM Plex Mono"/>
                  <a:cs typeface="IBM Plex Mono"/>
                  <a:sym typeface="IBM Plex Mon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IBM Plex Mono"/>
                <a:buNone/>
                <a:defRPr sz="3000" b="1" i="0" u="none" strike="noStrike" cap="none">
                  <a:solidFill>
                    <a:schemeClr val="dk2"/>
                  </a:solidFill>
                  <a:latin typeface="IBM Plex Mono"/>
                  <a:ea typeface="IBM Plex Mono"/>
                  <a:cs typeface="IBM Plex Mono"/>
                  <a:sym typeface="IBM Plex Mon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IBM Plex Mono"/>
                <a:buNone/>
                <a:defRPr sz="3000" b="1" i="0" u="none" strike="noStrike" cap="none">
                  <a:solidFill>
                    <a:schemeClr val="dk2"/>
                  </a:solidFill>
                  <a:latin typeface="IBM Plex Mono"/>
                  <a:ea typeface="IBM Plex Mono"/>
                  <a:cs typeface="IBM Plex Mono"/>
                  <a:sym typeface="IBM Plex Mon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IBM Plex Mono"/>
                <a:buNone/>
                <a:defRPr sz="3000" b="1" i="0" u="none" strike="noStrike" cap="none">
                  <a:solidFill>
                    <a:schemeClr val="dk2"/>
                  </a:solidFill>
                  <a:latin typeface="IBM Plex Mono"/>
                  <a:ea typeface="IBM Plex Mono"/>
                  <a:cs typeface="IBM Plex Mono"/>
                  <a:sym typeface="IBM Plex Mon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IBM Plex Mono"/>
                <a:buNone/>
                <a:defRPr sz="3000" b="1" i="0" u="none" strike="noStrike" cap="none">
                  <a:solidFill>
                    <a:schemeClr val="dk2"/>
                  </a:solidFill>
                  <a:latin typeface="IBM Plex Mono"/>
                  <a:ea typeface="IBM Plex Mono"/>
                  <a:cs typeface="IBM Plex Mono"/>
                  <a:sym typeface="IBM Plex Mono"/>
                </a:defRPr>
              </a:lvl9pPr>
            </a:lstStyle>
            <a:p>
              <a:r>
                <a:rPr lang="es-AR" sz="2800" dirty="0">
                  <a:solidFill>
                    <a:schemeClr val="bg1"/>
                  </a:solidFill>
                </a:rPr>
                <a:t>Herencia</a:t>
              </a:r>
              <a:endParaRPr lang="es-ES" sz="2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842;p46">
            <a:extLst>
              <a:ext uri="{FF2B5EF4-FFF2-40B4-BE49-F238E27FC236}">
                <a16:creationId xmlns:a16="http://schemas.microsoft.com/office/drawing/2014/main" id="{F70A099A-914D-4117-965E-78D7C26EB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9885" y="718105"/>
            <a:ext cx="2498561" cy="409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dirty="0"/>
              <a:t>Clase Padre:</a:t>
            </a:r>
            <a:endParaRPr sz="2500" dirty="0"/>
          </a:p>
        </p:txBody>
      </p:sp>
      <p:sp>
        <p:nvSpPr>
          <p:cNvPr id="52" name="Google Shape;1843;p46">
            <a:extLst>
              <a:ext uri="{FF2B5EF4-FFF2-40B4-BE49-F238E27FC236}">
                <a16:creationId xmlns:a16="http://schemas.microsoft.com/office/drawing/2014/main" id="{D8745634-D7A9-494C-857A-6F5578221F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3216" y="983032"/>
            <a:ext cx="3971900" cy="1099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sz="2000" dirty="0"/>
              <a:t>Es la clase de la que se heredan los atributos y métodos</a:t>
            </a:r>
            <a:endParaRPr sz="2000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63002F8A-161F-4EFC-88DC-EB2FA523FBB1}"/>
              </a:ext>
            </a:extLst>
          </p:cNvPr>
          <p:cNvGrpSpPr/>
          <p:nvPr/>
        </p:nvGrpSpPr>
        <p:grpSpPr>
          <a:xfrm>
            <a:off x="330764" y="2789012"/>
            <a:ext cx="2678482" cy="2131740"/>
            <a:chOff x="598172" y="1969666"/>
            <a:chExt cx="721404" cy="575237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E0559DE7-81D1-4A77-A297-37BBC22C4CFD}"/>
                </a:ext>
              </a:extLst>
            </p:cNvPr>
            <p:cNvGrpSpPr/>
            <p:nvPr/>
          </p:nvGrpSpPr>
          <p:grpSpPr>
            <a:xfrm>
              <a:off x="677423" y="2201620"/>
              <a:ext cx="554400" cy="176400"/>
              <a:chOff x="6430654" y="1211693"/>
              <a:chExt cx="554400" cy="176400"/>
            </a:xfrm>
          </p:grpSpPr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DEE87D04-6E2F-4096-97AF-E542438D4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654" y="1211693"/>
                <a:ext cx="554400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32BF3170-F05A-4E84-9F09-F1F750C2C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272" y="1211693"/>
                <a:ext cx="0" cy="13120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6D4421FD-1CE2-45C6-B9F0-AA62B7E82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526" y="1211693"/>
                <a:ext cx="0" cy="13120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3A48BCDD-7168-48F7-9CD8-518B27E72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435" y="1256885"/>
                <a:ext cx="0" cy="13120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F2D6FEC6-C3AE-4DA1-8B63-3739CBAC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98172" y="1969666"/>
              <a:ext cx="721404" cy="575237"/>
            </a:xfrm>
            <a:prstGeom prst="rect">
              <a:avLst/>
            </a:prstGeom>
          </p:spPr>
        </p:pic>
      </p:grpSp>
      <p:sp>
        <p:nvSpPr>
          <p:cNvPr id="50" name="Google Shape;1842;p46">
            <a:extLst>
              <a:ext uri="{FF2B5EF4-FFF2-40B4-BE49-F238E27FC236}">
                <a16:creationId xmlns:a16="http://schemas.microsoft.com/office/drawing/2014/main" id="{B75C530E-F599-42EB-ABE8-E0391EF63D3D}"/>
              </a:ext>
            </a:extLst>
          </p:cNvPr>
          <p:cNvSpPr txBox="1">
            <a:spLocks/>
          </p:cNvSpPr>
          <p:nvPr/>
        </p:nvSpPr>
        <p:spPr>
          <a:xfrm>
            <a:off x="5341122" y="2918433"/>
            <a:ext cx="2287323" cy="409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5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s-ES" sz="2500" dirty="0"/>
              <a:t>Clase Hija:</a:t>
            </a:r>
          </a:p>
        </p:txBody>
      </p:sp>
      <p:sp>
        <p:nvSpPr>
          <p:cNvPr id="53" name="Google Shape;1843;p46">
            <a:extLst>
              <a:ext uri="{FF2B5EF4-FFF2-40B4-BE49-F238E27FC236}">
                <a16:creationId xmlns:a16="http://schemas.microsoft.com/office/drawing/2014/main" id="{239D72A4-F7BC-4FD5-800A-D8AF51A76AA1}"/>
              </a:ext>
            </a:extLst>
          </p:cNvPr>
          <p:cNvSpPr txBox="1">
            <a:spLocks/>
          </p:cNvSpPr>
          <p:nvPr/>
        </p:nvSpPr>
        <p:spPr>
          <a:xfrm>
            <a:off x="4427714" y="3231551"/>
            <a:ext cx="3971900" cy="109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es-ES" sz="2000" dirty="0"/>
              <a:t>Es la clase que hereda esos atributos y métodos.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25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build="p"/>
      <p:bldP spid="50" grpId="0"/>
      <p:bldP spid="5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842;p46">
            <a:extLst>
              <a:ext uri="{FF2B5EF4-FFF2-40B4-BE49-F238E27FC236}">
                <a16:creationId xmlns:a16="http://schemas.microsoft.com/office/drawing/2014/main" id="{F70A099A-914D-4117-965E-78D7C26EB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6000" y="495817"/>
            <a:ext cx="3283428" cy="409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dirty="0"/>
              <a:t>¿Porque es útil?</a:t>
            </a:r>
            <a:endParaRPr sz="2500" dirty="0"/>
          </a:p>
        </p:txBody>
      </p:sp>
      <p:sp>
        <p:nvSpPr>
          <p:cNvPr id="52" name="Google Shape;1843;p46">
            <a:extLst>
              <a:ext uri="{FF2B5EF4-FFF2-40B4-BE49-F238E27FC236}">
                <a16:creationId xmlns:a16="http://schemas.microsoft.com/office/drawing/2014/main" id="{D8745634-D7A9-494C-857A-6F5578221F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9890" y="1008665"/>
            <a:ext cx="7809201" cy="2592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sz="2000" b="1" u="sng" dirty="0"/>
              <a:t>La herencia permite:</a:t>
            </a:r>
          </a:p>
          <a:p>
            <a:pPr marL="0" lvl="0" indent="0" algn="just"/>
            <a:endParaRPr lang="es-ES" sz="2000" b="1" u="sng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ES" sz="2000" b="1" dirty="0"/>
              <a:t>Reutilizar código:</a:t>
            </a:r>
            <a:r>
              <a:rPr lang="es-ES" sz="2000" dirty="0"/>
              <a:t> No hay que volver a escribir el código de la clase padre.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ES" sz="2000" b="1" dirty="0"/>
              <a:t>Extender funcionalidad:</a:t>
            </a:r>
            <a:r>
              <a:rPr lang="es-ES" sz="2000" dirty="0"/>
              <a:t> Añadir o modificar comportamientos en las subclases sin cambiar la clase padre.</a:t>
            </a:r>
            <a:endParaRPr sz="2000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63002F8A-161F-4EFC-88DC-EB2FA523FBB1}"/>
              </a:ext>
            </a:extLst>
          </p:cNvPr>
          <p:cNvGrpSpPr/>
          <p:nvPr/>
        </p:nvGrpSpPr>
        <p:grpSpPr>
          <a:xfrm>
            <a:off x="4614717" y="3285700"/>
            <a:ext cx="2492309" cy="1802853"/>
            <a:chOff x="598172" y="1969666"/>
            <a:chExt cx="721404" cy="575237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E0559DE7-81D1-4A77-A297-37BBC22C4CFD}"/>
                </a:ext>
              </a:extLst>
            </p:cNvPr>
            <p:cNvGrpSpPr/>
            <p:nvPr/>
          </p:nvGrpSpPr>
          <p:grpSpPr>
            <a:xfrm>
              <a:off x="677423" y="2201620"/>
              <a:ext cx="554400" cy="176400"/>
              <a:chOff x="6430654" y="1211693"/>
              <a:chExt cx="554400" cy="176400"/>
            </a:xfrm>
          </p:grpSpPr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DEE87D04-6E2F-4096-97AF-E542438D4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654" y="1211693"/>
                <a:ext cx="554400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32BF3170-F05A-4E84-9F09-F1F750C2C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272" y="1211693"/>
                <a:ext cx="0" cy="13120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6D4421FD-1CE2-45C6-B9F0-AA62B7E82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526" y="1211693"/>
                <a:ext cx="0" cy="13120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3A48BCDD-7168-48F7-9CD8-518B27E72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435" y="1256885"/>
                <a:ext cx="0" cy="13120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F2D6FEC6-C3AE-4DA1-8B63-3739CBAC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98172" y="1969666"/>
              <a:ext cx="721404" cy="575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1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75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7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7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75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3" name="Google Shape;1493;p38"/>
          <p:cNvGrpSpPr/>
          <p:nvPr/>
        </p:nvGrpSpPr>
        <p:grpSpPr>
          <a:xfrm>
            <a:off x="7700553" y="-1301175"/>
            <a:ext cx="3055175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842;p46">
            <a:extLst>
              <a:ext uri="{FF2B5EF4-FFF2-40B4-BE49-F238E27FC236}">
                <a16:creationId xmlns:a16="http://schemas.microsoft.com/office/drawing/2014/main" id="{F70A099A-914D-4117-965E-78D7C26EB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379" y="9192"/>
            <a:ext cx="1455861" cy="409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000" dirty="0"/>
              <a:t>Ejemplo:</a:t>
            </a:r>
          </a:p>
        </p:txBody>
      </p:sp>
      <p:sp>
        <p:nvSpPr>
          <p:cNvPr id="52" name="Google Shape;1843;p46">
            <a:extLst>
              <a:ext uri="{FF2B5EF4-FFF2-40B4-BE49-F238E27FC236}">
                <a16:creationId xmlns:a16="http://schemas.microsoft.com/office/drawing/2014/main" id="{D8745634-D7A9-494C-857A-6F5578221F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6425" y="307842"/>
            <a:ext cx="7602641" cy="628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s-ES" sz="1600" dirty="0"/>
              <a:t>Supongamos que tenemos una clase Animal y queremos crear una clase Perro que herede las características de la clase Animal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2224E4-21F7-4052-B11A-48599338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661" y="1040449"/>
            <a:ext cx="5122678" cy="39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25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build="p"/>
    </p:bldLst>
  </p:timing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248</Words>
  <Application>Microsoft Office PowerPoint</Application>
  <PresentationFormat>Presentación en pantalla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IBM Plex Mono</vt:lpstr>
      <vt:lpstr>Poppins</vt:lpstr>
      <vt:lpstr>Open Sans</vt:lpstr>
      <vt:lpstr>Introduction to Coding Workshop by Slidesgo</vt:lpstr>
      <vt:lpstr>Programación Orientada a Objetos (Herencia)</vt:lpstr>
      <vt:lpstr>Presentación de PowerPoint</vt:lpstr>
      <vt:lpstr>Clase Padre:</vt:lpstr>
      <vt:lpstr>¿Porque es útil?</vt:lpstr>
      <vt:lpstr>Ejemplo: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cp:lastModifiedBy>Jose Garcia</cp:lastModifiedBy>
  <cp:revision>51</cp:revision>
  <dcterms:modified xsi:type="dcterms:W3CDTF">2024-08-13T03:44:13Z</dcterms:modified>
</cp:coreProperties>
</file>