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90EA232-A745-4F9A-9B3F-04610E82164E}" type="datetimeFigureOut">
              <a:rPr lang="pt-BR" smtClean="0"/>
              <a:t>04/11/2014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1F05212-E30E-45F7-8598-64FBEA25062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brightnessContrast bright="-27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" t="-793" r="-477" b="-793"/>
          <a:stretch/>
        </p:blipFill>
        <p:spPr>
          <a:xfrm>
            <a:off x="827584" y="332656"/>
            <a:ext cx="7488832" cy="524969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673100" dir="2040000" sx="90000" sy="-19000" rotWithShape="0">
              <a:prstClr val="black">
                <a:alpha val="15000"/>
              </a:prstClr>
            </a:outerShdw>
            <a:reflection blurRad="1270000" stA="78000" endPos="57000" dir="5400000" sy="-100000" algn="bl" rotWithShape="0"/>
          </a:effectLst>
        </p:spPr>
      </p:pic>
      <p:sp>
        <p:nvSpPr>
          <p:cNvPr id="6" name="Retângulo 5"/>
          <p:cNvSpPr/>
          <p:nvPr/>
        </p:nvSpPr>
        <p:spPr>
          <a:xfrm>
            <a:off x="1547664" y="5573835"/>
            <a:ext cx="5688632" cy="646331"/>
          </a:xfrm>
          <a:prstGeom prst="rect">
            <a:avLst/>
          </a:prstGeom>
          <a:noFill/>
          <a:scene3d>
            <a:camera prst="orthographicFront"/>
            <a:lightRig rig="twoPt" dir="t"/>
          </a:scene3d>
          <a:sp3d>
            <a:bevelT w="25400" h="9525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Redes de Computadores</a:t>
            </a:r>
            <a:endParaRPr lang="pt-BR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622016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*Ponto </a:t>
            </a:r>
            <a:r>
              <a:rPr lang="pt-BR" dirty="0"/>
              <a:t>de acesso sem </a:t>
            </a:r>
            <a:r>
              <a:rPr lang="pt-BR" dirty="0" smtClean="0"/>
              <a:t>fio                      *Equipamentos                                  *protocolo IPv6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9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28</TotalTime>
  <Words>14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NewsPrint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IFRO</dc:creator>
  <cp:lastModifiedBy>Aluno IFRO</cp:lastModifiedBy>
  <cp:revision>3</cp:revision>
  <dcterms:created xsi:type="dcterms:W3CDTF">2014-11-04T20:31:07Z</dcterms:created>
  <dcterms:modified xsi:type="dcterms:W3CDTF">2014-11-04T20:59:39Z</dcterms:modified>
</cp:coreProperties>
</file>