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  <p:sldMasterId id="2147483711" r:id="rId5"/>
  </p:sldMasterIdLst>
  <p:notesMasterIdLst>
    <p:notesMasterId r:id="rId11"/>
  </p:notesMasterIdLst>
  <p:sldIdLst>
    <p:sldId id="256" r:id="rId6"/>
    <p:sldId id="412" r:id="rId7"/>
    <p:sldId id="414" r:id="rId8"/>
    <p:sldId id="415" r:id="rId9"/>
    <p:sldId id="416" r:id="rId10"/>
  </p:sldIdLst>
  <p:sldSz cx="12192000" cy="6858000"/>
  <p:notesSz cx="6858000" cy="9144000"/>
  <p:custDataLst>
    <p:tags r:id="rId12"/>
  </p:custDataLst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A6F5A6-3E8C-F24E-8A5E-BFEB7083FF46}">
          <p14:sldIdLst>
            <p14:sldId id="256"/>
            <p14:sldId id="412"/>
          </p14:sldIdLst>
        </p14:section>
        <p14:section name="Presentations" id="{6E9DDEB9-63AE-4F47-A5C4-520F081F32F2}">
          <p14:sldIdLst>
            <p14:sldId id="414"/>
            <p14:sldId id="415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nakov, Vasily (STFC,RAL,SC)" initials="B(" lastIdx="8" clrIdx="0">
    <p:extLst>
      <p:ext uri="{19B8F6BF-5375-455C-9EA6-DF929625EA0E}">
        <p15:presenceInfo xmlns:p15="http://schemas.microsoft.com/office/powerpoint/2012/main" userId="S::vasily.bunakov@stfc.ac.uk::c03f400f-c591-417c-bcce-16a80481210f" providerId="AD"/>
      </p:ext>
    </p:extLst>
  </p:cmAuthor>
  <p:cmAuthor id="2" name="Coles S.J." initials="CS" lastIdx="17" clrIdx="1">
    <p:extLst>
      <p:ext uri="{19B8F6BF-5375-455C-9EA6-DF929625EA0E}">
        <p15:presenceInfo xmlns:p15="http://schemas.microsoft.com/office/powerpoint/2012/main" userId="S::s.j.coles_soton.ac.uk#ext#@stfc365.onmicrosoft.com::c468a59a-d034-497f-aeae-7e47036ba2e7" providerId="AD"/>
      </p:ext>
    </p:extLst>
  </p:cmAuthor>
  <p:cmAuthor id="3" name="Matthews, Brian (STFC,RAL,SC)" initials="M(" lastIdx="3" clrIdx="2">
    <p:extLst>
      <p:ext uri="{19B8F6BF-5375-455C-9EA6-DF929625EA0E}">
        <p15:presenceInfo xmlns:p15="http://schemas.microsoft.com/office/powerpoint/2012/main" userId="S::brian.matthews@stfc.ac.uk::fe474c0b-e7fd-47b4-a043-3f9c81f7866a" providerId="AD"/>
      </p:ext>
    </p:extLst>
  </p:cmAuthor>
  <p:cmAuthor id="4" name="Frey J.G." initials="FJ" lastIdx="1" clrIdx="3">
    <p:extLst>
      <p:ext uri="{19B8F6BF-5375-455C-9EA6-DF929625EA0E}">
        <p15:presenceInfo xmlns:p15="http://schemas.microsoft.com/office/powerpoint/2012/main" userId="S::j.g.frey_soton.ac.uk#ext#@stfc365.onmicrosoft.com::d95c5003-8368-48cb-be56-62ee0fc393de" providerId="AD"/>
      </p:ext>
    </p:extLst>
  </p:cmAuthor>
  <p:cmAuthor id="5" name="Nicola Knight" initials="NK" lastIdx="1" clrIdx="4">
    <p:extLst>
      <p:ext uri="{19B8F6BF-5375-455C-9EA6-DF929625EA0E}">
        <p15:presenceInfo xmlns:p15="http://schemas.microsoft.com/office/powerpoint/2012/main" userId="S::njkk1g18@soton.ac.uk::46f00cb4-a357-4d7a-985c-a07a410a0f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222F5D"/>
    <a:srgbClr val="F3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744" y="176"/>
      </p:cViewPr>
      <p:guideLst>
        <p:guide orient="horz" pos="93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96121-472A-ED42-B998-BE5A8BF345B4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E88BF-5965-214E-8835-5A9417D6C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79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E88BF-5965-214E-8835-5A9417D6C6E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90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0" y="-16647"/>
            <a:ext cx="863600" cy="5698067"/>
          </a:xfrm>
          <a:custGeom>
            <a:avLst/>
            <a:gdLst/>
            <a:ahLst/>
            <a:cxn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9415805" y="0"/>
            <a:ext cx="1988316" cy="6806082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8695426" y="3689880"/>
            <a:ext cx="34933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/>
          <p:cNvSpPr/>
          <p:nvPr/>
        </p:nvSpPr>
        <p:spPr>
          <a:xfrm>
            <a:off x="9747593" y="0"/>
            <a:ext cx="244123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/>
          <p:cNvSpPr/>
          <p:nvPr/>
        </p:nvSpPr>
        <p:spPr>
          <a:xfrm>
            <a:off x="9808234" y="0"/>
            <a:ext cx="2383766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/>
          <p:cNvSpPr/>
          <p:nvPr/>
        </p:nvSpPr>
        <p:spPr>
          <a:xfrm>
            <a:off x="9274002" y="3056467"/>
            <a:ext cx="2917998" cy="381000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/>
          <p:cNvSpPr/>
          <p:nvPr/>
        </p:nvSpPr>
        <p:spPr>
          <a:xfrm>
            <a:off x="9808234" y="0"/>
            <a:ext cx="2380592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Rectangle 28"/>
          <p:cNvSpPr/>
          <p:nvPr/>
        </p:nvSpPr>
        <p:spPr>
          <a:xfrm>
            <a:off x="10898730" y="0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/>
          <p:cNvSpPr/>
          <p:nvPr/>
        </p:nvSpPr>
        <p:spPr>
          <a:xfrm>
            <a:off x="11040533" y="0"/>
            <a:ext cx="1148291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/>
          <p:cNvSpPr/>
          <p:nvPr/>
        </p:nvSpPr>
        <p:spPr>
          <a:xfrm>
            <a:off x="10590212" y="3598334"/>
            <a:ext cx="1598613" cy="32681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770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0867"/>
            <a:ext cx="9217163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9217163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658-2BBF-45CE-BBCA-9296E982BDB9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7EC-1584-46EC-AB44-32ACD988F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26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6" y="609600"/>
            <a:ext cx="8200236" cy="898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73156"/>
            <a:ext cx="4744529" cy="4368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8543" y="1673157"/>
            <a:ext cx="4744529" cy="4368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658-2BBF-45CE-BBCA-9296E982BDB9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7EC-1584-46EC-AB44-32ACD988F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6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344" y="609600"/>
            <a:ext cx="8375728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658-2BBF-45CE-BBCA-9296E982BDB9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7EC-1584-46EC-AB44-32ACD988F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78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658-2BBF-45CE-BBCA-9296E982BDB9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7EC-1584-46EC-AB44-32ACD988F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465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498604"/>
            <a:ext cx="433461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970" y="514925"/>
            <a:ext cx="4934915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3" y="2777069"/>
            <a:ext cx="433461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658-2BBF-45CE-BBCA-9296E982BDB9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7EC-1584-46EC-AB44-32ACD988F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73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31988"/>
            <a:ext cx="966573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966573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658-2BBF-45CE-BBCA-9296E982BDB9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7EC-1584-46EC-AB44-32ACD988F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1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80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03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6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6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782" y="609600"/>
            <a:ext cx="7094220" cy="900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3157"/>
            <a:ext cx="8596668" cy="436820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83BE6DC1-481E-8946-AF83-70CD442050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26CBF5D1-BADF-4345-828B-CD1B46ABF2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D6272-E050-A044-9856-BD5950D9A5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9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77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28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61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276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6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0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48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76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45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4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5248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51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1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07/07/2021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297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07/07/2021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532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07/07/2021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008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07/07/2021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641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07/07/2021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99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07/07/2021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62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07/07/2021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538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07/07/2021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3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6" y="609600"/>
            <a:ext cx="7131165" cy="89818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73157"/>
            <a:ext cx="4184035" cy="4368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673157"/>
            <a:ext cx="4184034" cy="43682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38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07/07/2021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60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07/07/2021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989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07/07/2021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657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267"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740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267"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220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267"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807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267"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943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267"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478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267"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106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267"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9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344" y="609600"/>
            <a:ext cx="7306657" cy="900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3598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267"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395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267"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354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267"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59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267"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286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267"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9056" y="6597136"/>
            <a:ext cx="28448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22/06/2022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3425" y="6597136"/>
            <a:ext cx="2844800" cy="260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/>
        </p:nvGrpSpPr>
        <p:grpSpPr>
          <a:xfrm>
            <a:off x="5" y="6526877"/>
            <a:ext cx="1220844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69737" y="6597131"/>
            <a:ext cx="3860800" cy="27463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ML Summer School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8" b="35511"/>
          <a:stretch/>
        </p:blipFill>
        <p:spPr>
          <a:xfrm>
            <a:off x="9891304" y="6057740"/>
            <a:ext cx="1817811" cy="7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6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6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57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4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781" y="609600"/>
            <a:ext cx="8146037" cy="900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73157"/>
            <a:ext cx="9648486" cy="436820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658-2BBF-45CE-BBCA-9296E982BDB9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7EC-1584-46EC-AB44-32ACD988F21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83BE6DC1-481E-8946-AF83-70CD442050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26CBF5D1-BADF-4345-828B-CD1B46ABF2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D6272-E050-A044-9856-BD5950D9A5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8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29.xml"/><Relationship Id="rId34" Type="http://schemas.openxmlformats.org/officeDocument/2006/relationships/slideLayout" Target="../slideLayouts/slideLayout42.xml"/><Relationship Id="rId42" Type="http://schemas.openxmlformats.org/officeDocument/2006/relationships/slideLayout" Target="../slideLayouts/slideLayout50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40.xml"/><Relationship Id="rId37" Type="http://schemas.openxmlformats.org/officeDocument/2006/relationships/slideLayout" Target="../slideLayouts/slideLayout45.xml"/><Relationship Id="rId40" Type="http://schemas.openxmlformats.org/officeDocument/2006/relationships/slideLayout" Target="../slideLayouts/slideLayout48.xml"/><Relationship Id="rId45" Type="http://schemas.openxmlformats.org/officeDocument/2006/relationships/slideLayout" Target="../slideLayouts/slideLayout53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28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44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39.xml"/><Relationship Id="rId44" Type="http://schemas.openxmlformats.org/officeDocument/2006/relationships/slideLayout" Target="../slideLayouts/slideLayout5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Relationship Id="rId27" Type="http://schemas.openxmlformats.org/officeDocument/2006/relationships/slideLayout" Target="../slideLayouts/slideLayout35.xml"/><Relationship Id="rId30" Type="http://schemas.openxmlformats.org/officeDocument/2006/relationships/slideLayout" Target="../slideLayouts/slideLayout38.xml"/><Relationship Id="rId35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51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33" Type="http://schemas.openxmlformats.org/officeDocument/2006/relationships/slideLayout" Target="../slideLayouts/slideLayout41.xml"/><Relationship Id="rId38" Type="http://schemas.openxmlformats.org/officeDocument/2006/relationships/slideLayout" Target="../slideLayouts/slideLayout46.xml"/><Relationship Id="rId4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28.xml"/><Relationship Id="rId41" Type="http://schemas.openxmlformats.org/officeDocument/2006/relationships/slideLayout" Target="../slideLayouts/slideLayout49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35EFB5A-10A1-4CEB-BA49-0176EF00E970}"/>
              </a:ext>
            </a:extLst>
          </p:cNvPr>
          <p:cNvGrpSpPr/>
          <p:nvPr/>
        </p:nvGrpSpPr>
        <p:grpSpPr>
          <a:xfrm>
            <a:off x="8695426" y="0"/>
            <a:ext cx="3496574" cy="6866467"/>
            <a:chOff x="8695426" y="-8467"/>
            <a:chExt cx="3496574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F5648D-C181-4A20-9757-3EB3AA24F5D9}"/>
                </a:ext>
              </a:extLst>
            </p:cNvPr>
            <p:cNvCxnSpPr>
              <a:cxnSpLocks/>
            </p:cNvCxnSpPr>
            <p:nvPr/>
          </p:nvCxnSpPr>
          <p:spPr>
            <a:xfrm>
              <a:off x="9415805" y="-8467"/>
              <a:ext cx="1988316" cy="6806082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9DE456B-8C90-4E65-B2D6-6DDC22E020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5426" y="3681413"/>
              <a:ext cx="3493399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021D59F6-5600-4FB8-A5AC-185386A2A7E5}"/>
                </a:ext>
              </a:extLst>
            </p:cNvPr>
            <p:cNvSpPr/>
            <p:nvPr/>
          </p:nvSpPr>
          <p:spPr>
            <a:xfrm>
              <a:off x="9747593" y="-8467"/>
              <a:ext cx="2441232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63FD85BF-ACA1-42C9-9D86-3241F72BAA9E}"/>
                </a:ext>
              </a:extLst>
            </p:cNvPr>
            <p:cNvSpPr/>
            <p:nvPr/>
          </p:nvSpPr>
          <p:spPr>
            <a:xfrm>
              <a:off x="9808234" y="-8467"/>
              <a:ext cx="2383766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3FD25E6-F258-461F-BBD5-6416E15A483F}"/>
                </a:ext>
              </a:extLst>
            </p:cNvPr>
            <p:cNvSpPr/>
            <p:nvPr/>
          </p:nvSpPr>
          <p:spPr>
            <a:xfrm>
              <a:off x="9274002" y="3048000"/>
              <a:ext cx="2917998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D0CAA622-7BE4-400F-BCB4-7437C65B93DF}"/>
                </a:ext>
              </a:extLst>
            </p:cNvPr>
            <p:cNvSpPr/>
            <p:nvPr/>
          </p:nvSpPr>
          <p:spPr>
            <a:xfrm>
              <a:off x="9808234" y="-8467"/>
              <a:ext cx="2380592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3862E5C4-3672-4081-AA1B-7BFBF5686B41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42F32513-BA98-44BE-A757-2A401FAE894B}"/>
                </a:ext>
              </a:extLst>
            </p:cNvPr>
            <p:cNvSpPr/>
            <p:nvPr/>
          </p:nvSpPr>
          <p:spPr>
            <a:xfrm>
              <a:off x="11040533" y="-8467"/>
              <a:ext cx="1148291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B843EF2C-43E1-44F3-9185-865CF2DC01BD}"/>
                </a:ext>
              </a:extLst>
            </p:cNvPr>
            <p:cNvSpPr/>
            <p:nvPr/>
          </p:nvSpPr>
          <p:spPr>
            <a:xfrm>
              <a:off x="10590212" y="3589867"/>
              <a:ext cx="1598613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2439" y="628234"/>
            <a:ext cx="7081564" cy="90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C484674-7C33-4B71-AB0F-A07B95B0E468}"/>
              </a:ext>
            </a:extLst>
          </p:cNvPr>
          <p:cNvSpPr/>
          <p:nvPr/>
        </p:nvSpPr>
        <p:spPr>
          <a:xfrm>
            <a:off x="-8195" y="4021667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4495CC7F-001E-C748-9A69-2809139BFB2C}"/>
              </a:ext>
            </a:extLst>
          </p:cNvPr>
          <p:cNvSpPr>
            <a:spLocks noGrp="1" noChangeAspect="1" noChangeArrowheads="1"/>
          </p:cNvSpPr>
          <p:nvPr>
            <p:ph type="ftr" sz="quarter" idx="3"/>
          </p:nvPr>
        </p:nvSpPr>
        <p:spPr bwMode="auto">
          <a:xfrm>
            <a:off x="677863" y="6042025"/>
            <a:ext cx="62976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CD2D931-0A07-5C4E-A5DA-1108D368C5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67" y="200888"/>
            <a:ext cx="2057730" cy="816097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6BC0A9E-DBB9-535B-2BFB-3710C49E00B1}"/>
              </a:ext>
            </a:extLst>
          </p:cNvPr>
          <p:cNvSpPr/>
          <p:nvPr userDrawn="1"/>
        </p:nvSpPr>
        <p:spPr>
          <a:xfrm>
            <a:off x="-8195" y="4021667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86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Open Sans Condensed" panose="020B0806030504020204" pitchFamily="34" charset="0"/>
          <a:ea typeface="Open Sans Condensed" panose="020B0806030504020204" pitchFamily="34" charset="0"/>
          <a:cs typeface="Open Sans Condensed" panose="020B08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F5648D-C181-4A20-9757-3EB3AA24F5D9}"/>
              </a:ext>
            </a:extLst>
          </p:cNvPr>
          <p:cNvCxnSpPr>
            <a:cxnSpLocks/>
          </p:cNvCxnSpPr>
          <p:nvPr/>
        </p:nvCxnSpPr>
        <p:spPr>
          <a:xfrm>
            <a:off x="10799089" y="0"/>
            <a:ext cx="1076377" cy="6806082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DE456B-8C90-4E65-B2D6-6DDC22E02016}"/>
              </a:ext>
            </a:extLst>
          </p:cNvPr>
          <p:cNvCxnSpPr>
            <a:cxnSpLocks/>
          </p:cNvCxnSpPr>
          <p:nvPr/>
        </p:nvCxnSpPr>
        <p:spPr>
          <a:xfrm flipH="1">
            <a:off x="10086680" y="3689880"/>
            <a:ext cx="2102145" cy="316812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23">
            <a:extLst>
              <a:ext uri="{FF2B5EF4-FFF2-40B4-BE49-F238E27FC236}">
                <a16:creationId xmlns:a16="http://schemas.microsoft.com/office/drawing/2014/main" id="{021D59F6-5600-4FB8-A5AC-185386A2A7E5}"/>
              </a:ext>
            </a:extLst>
          </p:cNvPr>
          <p:cNvSpPr/>
          <p:nvPr/>
        </p:nvSpPr>
        <p:spPr>
          <a:xfrm>
            <a:off x="10465725" y="-18854"/>
            <a:ext cx="1723099" cy="6885321"/>
          </a:xfrm>
          <a:custGeom>
            <a:avLst/>
            <a:gdLst>
              <a:gd name="connsiteX0" fmla="*/ 2835265 w 3007349"/>
              <a:gd name="connsiteY0" fmla="*/ 18854 h 6866467"/>
              <a:gd name="connsiteX1" fmla="*/ 3007349 w 3007349"/>
              <a:gd name="connsiteY1" fmla="*/ 0 h 6866467"/>
              <a:gd name="connsiteX2" fmla="*/ 3007349 w 3007349"/>
              <a:gd name="connsiteY2" fmla="*/ 6866467 h 6866467"/>
              <a:gd name="connsiteX3" fmla="*/ 0 w 3007349"/>
              <a:gd name="connsiteY3" fmla="*/ 6866467 h 6866467"/>
              <a:gd name="connsiteX4" fmla="*/ 2835265 w 3007349"/>
              <a:gd name="connsiteY4" fmla="*/ 18854 h 6866467"/>
              <a:gd name="connsiteX0" fmla="*/ 2604927 w 3007349"/>
              <a:gd name="connsiteY0" fmla="*/ 0 h 6885321"/>
              <a:gd name="connsiteX1" fmla="*/ 3007349 w 3007349"/>
              <a:gd name="connsiteY1" fmla="*/ 18854 h 6885321"/>
              <a:gd name="connsiteX2" fmla="*/ 3007349 w 3007349"/>
              <a:gd name="connsiteY2" fmla="*/ 6885321 h 6885321"/>
              <a:gd name="connsiteX3" fmla="*/ 0 w 3007349"/>
              <a:gd name="connsiteY3" fmla="*/ 6885321 h 6885321"/>
              <a:gd name="connsiteX4" fmla="*/ 2604927 w 3007349"/>
              <a:gd name="connsiteY4" fmla="*/ 0 h 688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349" h="6885321">
                <a:moveTo>
                  <a:pt x="2604927" y="0"/>
                </a:moveTo>
                <a:lnTo>
                  <a:pt x="3007349" y="18854"/>
                </a:lnTo>
                <a:lnTo>
                  <a:pt x="3007349" y="6885321"/>
                </a:lnTo>
                <a:lnTo>
                  <a:pt x="0" y="6885321"/>
                </a:lnTo>
                <a:lnTo>
                  <a:pt x="2604927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63FD85BF-ACA1-42C9-9D86-3241F72BAA9E}"/>
              </a:ext>
            </a:extLst>
          </p:cNvPr>
          <p:cNvSpPr/>
          <p:nvPr/>
        </p:nvSpPr>
        <p:spPr>
          <a:xfrm>
            <a:off x="10496394" y="0"/>
            <a:ext cx="1692430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3862E5C4-3672-4081-AA1B-7BFBF5686B41}"/>
              </a:ext>
            </a:extLst>
          </p:cNvPr>
          <p:cNvSpPr/>
          <p:nvPr/>
        </p:nvSpPr>
        <p:spPr>
          <a:xfrm>
            <a:off x="11002427" y="0"/>
            <a:ext cx="1186397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42F32513-BA98-44BE-A757-2A401FAE894B}"/>
              </a:ext>
            </a:extLst>
          </p:cNvPr>
          <p:cNvSpPr/>
          <p:nvPr/>
        </p:nvSpPr>
        <p:spPr>
          <a:xfrm>
            <a:off x="11040533" y="-9427"/>
            <a:ext cx="1148291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843EF2C-43E1-44F3-9185-865CF2DC01BD}"/>
              </a:ext>
            </a:extLst>
          </p:cNvPr>
          <p:cNvSpPr/>
          <p:nvPr/>
        </p:nvSpPr>
        <p:spPr>
          <a:xfrm>
            <a:off x="11002426" y="3598334"/>
            <a:ext cx="1186399" cy="32681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2438" y="628234"/>
            <a:ext cx="8124754" cy="90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682885"/>
            <a:ext cx="9639858" cy="4358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D8658-2BBF-45CE-BBCA-9296E982BDB9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C107EC-1584-46EC-AB44-32ACD988F21A}" type="slidenum">
              <a:rPr lang="en-GB" smtClean="0"/>
              <a:t>‹#›</a:t>
            </a:fld>
            <a:endParaRPr lang="en-GB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C484674-7C33-4B71-AB0F-A07B95B0E468}"/>
              </a:ext>
            </a:extLst>
          </p:cNvPr>
          <p:cNvSpPr/>
          <p:nvPr/>
        </p:nvSpPr>
        <p:spPr>
          <a:xfrm>
            <a:off x="-8195" y="4021667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4495CC7F-001E-C748-9A69-2809139BFB2C}"/>
              </a:ext>
            </a:extLst>
          </p:cNvPr>
          <p:cNvSpPr>
            <a:spLocks noGrp="1" noChangeAspect="1" noChangeArrowheads="1"/>
          </p:cNvSpPr>
          <p:nvPr>
            <p:ph type="ftr" sz="quarter" idx="3"/>
          </p:nvPr>
        </p:nvSpPr>
        <p:spPr bwMode="auto">
          <a:xfrm>
            <a:off x="677863" y="6042025"/>
            <a:ext cx="62976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CD2D931-0A07-5C4E-A5DA-1108D368C54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4067" y="200888"/>
            <a:ext cx="2057730" cy="81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  <p:sldLayoutId id="2147483736" r:id="rId25"/>
    <p:sldLayoutId id="2147483737" r:id="rId26"/>
    <p:sldLayoutId id="2147483738" r:id="rId27"/>
    <p:sldLayoutId id="2147483739" r:id="rId28"/>
    <p:sldLayoutId id="2147483740" r:id="rId29"/>
    <p:sldLayoutId id="2147483741" r:id="rId30"/>
    <p:sldLayoutId id="2147483742" r:id="rId31"/>
    <p:sldLayoutId id="2147483743" r:id="rId32"/>
    <p:sldLayoutId id="2147483744" r:id="rId33"/>
    <p:sldLayoutId id="2147483745" r:id="rId34"/>
    <p:sldLayoutId id="2147483746" r:id="rId35"/>
    <p:sldLayoutId id="2147483747" r:id="rId36"/>
    <p:sldLayoutId id="2147483748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6" r:id="rId45"/>
    <p:sldLayoutId id="2147483757" r:id="rId46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Open Sans Condensed" panose="020B0806030504020204" pitchFamily="34" charset="0"/>
          <a:ea typeface="Open Sans Condensed" panose="020B0806030504020204" pitchFamily="34" charset="0"/>
          <a:cs typeface="Open Sans Condensed" panose="020B08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16DF2C-5D1D-3942-9FE8-30BC2D833C1F}"/>
              </a:ext>
            </a:extLst>
          </p:cNvPr>
          <p:cNvSpPr txBox="1"/>
          <p:nvPr/>
        </p:nvSpPr>
        <p:spPr>
          <a:xfrm>
            <a:off x="122745" y="6314636"/>
            <a:ext cx="3094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222F5D"/>
                </a:solidFill>
              </a:rPr>
              <a:t>https://www.psdi.ac.uk/</a:t>
            </a:r>
          </a:p>
        </p:txBody>
      </p:sp>
      <p:pic>
        <p:nvPicPr>
          <p:cNvPr id="13" name="Picture 12" descr="A picture containing text, basketball, athletic game, sport&#10;&#10;Description automatically generated">
            <a:extLst>
              <a:ext uri="{FF2B5EF4-FFF2-40B4-BE49-F238E27FC236}">
                <a16:creationId xmlns:a16="http://schemas.microsoft.com/office/drawing/2014/main" id="{3C0D5DE0-E558-4DD0-9746-32F5A9A4D8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91" y="410812"/>
            <a:ext cx="6866065" cy="2984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E61602-BCB8-486D-87A0-9A08EC87C271}"/>
              </a:ext>
            </a:extLst>
          </p:cNvPr>
          <p:cNvSpPr txBox="1"/>
          <p:nvPr/>
        </p:nvSpPr>
        <p:spPr>
          <a:xfrm>
            <a:off x="1028683" y="3542858"/>
            <a:ext cx="7740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222F5D"/>
                </a:solidFill>
                <a:latin typeface="+mj-lt"/>
              </a:rPr>
              <a:t>Presentation</a:t>
            </a:r>
          </a:p>
          <a:p>
            <a:pPr algn="ctr"/>
            <a:r>
              <a:rPr lang="en-GB" sz="2800" dirty="0">
                <a:solidFill>
                  <a:srgbClr val="222F5D"/>
                </a:solidFill>
                <a:latin typeface="+mj-lt"/>
              </a:rPr>
              <a:t>By </a:t>
            </a:r>
          </a:p>
          <a:p>
            <a:pPr algn="ctr"/>
            <a:r>
              <a:rPr lang="en-GB" sz="2800" dirty="0">
                <a:solidFill>
                  <a:srgbClr val="222F5D"/>
                </a:solidFill>
                <a:latin typeface="+mj-lt"/>
              </a:rPr>
              <a:t>Me</a:t>
            </a:r>
          </a:p>
        </p:txBody>
      </p:sp>
      <p:sp>
        <p:nvSpPr>
          <p:cNvPr id="3" name="Lightning Bolt 2" descr="-">
            <a:extLst>
              <a:ext uri="{FF2B5EF4-FFF2-40B4-BE49-F238E27FC236}">
                <a16:creationId xmlns:a16="http://schemas.microsoft.com/office/drawing/2014/main" id="{55866FF1-3B09-67D6-CF5F-1B8306200CFA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234E3A9C-BAA0-496B-2170-86AB91A8D2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475-C766-3B21-19E3-0010FA9D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Colours and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85005-8910-6FF5-4885-410E4386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Headings: </a:t>
            </a:r>
            <a:r>
              <a:rPr lang="en-GB">
                <a:latin typeface="+mj-lt"/>
              </a:rPr>
              <a:t>Open Sans Condensed</a:t>
            </a:r>
          </a:p>
          <a:p>
            <a:r>
              <a:rPr lang="en-GB"/>
              <a:t>Body Text: </a:t>
            </a:r>
            <a:r>
              <a:rPr lang="en-GB" err="1"/>
              <a:t>Lato</a:t>
            </a:r>
            <a:endParaRPr lang="en-GB"/>
          </a:p>
          <a:p>
            <a:endParaRPr lang="en-GB"/>
          </a:p>
          <a:p>
            <a:endParaRPr lang="en-GB"/>
          </a:p>
          <a:p>
            <a:r>
              <a:rPr kumimoji="0" lang="en-GB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Colours: if these colour boxes match up the document has applied the colour theme. </a:t>
            </a:r>
            <a:endParaRPr kumimoji="0" lang="en-GB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GB"/>
          </a:p>
          <a:p>
            <a:pPr marL="0" indent="0">
              <a:buNone/>
            </a:pPr>
            <a:endParaRPr lang="en-GB"/>
          </a:p>
          <a:p>
            <a:r>
              <a:rPr lang="en-GB"/>
              <a:t>Additional Colour: </a:t>
            </a:r>
          </a:p>
        </p:txBody>
      </p:sp>
      <p:sp>
        <p:nvSpPr>
          <p:cNvPr id="24" name="Text Box 1">
            <a:extLst>
              <a:ext uri="{FF2B5EF4-FFF2-40B4-BE49-F238E27FC236}">
                <a16:creationId xmlns:a16="http://schemas.microsoft.com/office/drawing/2014/main" id="{1851D7DB-49C7-593B-3EAB-24425229B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4127500"/>
            <a:ext cx="838200" cy="323850"/>
          </a:xfrm>
          <a:prstGeom prst="rect">
            <a:avLst/>
          </a:prstGeom>
          <a:solidFill>
            <a:srgbClr val="011E4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#011e41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36E2DFA8-1785-8455-A5F8-C942B23F0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4127500"/>
            <a:ext cx="838200" cy="323850"/>
          </a:xfrm>
          <a:prstGeom prst="rect">
            <a:avLst/>
          </a:prstGeom>
          <a:solidFill>
            <a:srgbClr val="00216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#002169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56CFBCBE-51C5-78BC-BE92-70E14D2A0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4131252"/>
            <a:ext cx="838200" cy="323850"/>
          </a:xfrm>
          <a:prstGeom prst="rect">
            <a:avLst/>
          </a:prstGeom>
          <a:solidFill>
            <a:srgbClr val="3D7CC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#3d7cc9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5D4D8E23-2133-9765-7DA9-00233B7E9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045" y="4127500"/>
            <a:ext cx="838200" cy="323850"/>
          </a:xfrm>
          <a:prstGeom prst="rect">
            <a:avLst/>
          </a:prstGeom>
          <a:solidFill>
            <a:srgbClr val="FF9E18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#ff9e18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CFEF0978-E721-0B1C-02A7-0D65AEEE6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127" y="4537710"/>
            <a:ext cx="838200" cy="323850"/>
          </a:xfrm>
          <a:prstGeom prst="rect">
            <a:avLst/>
          </a:prstGeom>
          <a:solidFill>
            <a:srgbClr val="5AA2AE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#5aa2ae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43957F24-C7FB-0F5F-9958-0BC4662A4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877" y="4537710"/>
            <a:ext cx="838200" cy="323850"/>
          </a:xfrm>
          <a:prstGeom prst="rect">
            <a:avLst/>
          </a:prstGeom>
          <a:solidFill>
            <a:srgbClr val="BBBBBB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#bbbbbb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66F18D2E-D62F-26F9-CB9F-0F48C224B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4537710"/>
            <a:ext cx="838200" cy="323850"/>
          </a:xfrm>
          <a:prstGeom prst="rect">
            <a:avLst/>
          </a:prstGeom>
          <a:solidFill>
            <a:srgbClr val="E5E1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#e5e1e6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468F012D-D116-15E2-213D-CDEE75192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537710"/>
            <a:ext cx="838200" cy="323850"/>
          </a:xfrm>
          <a:prstGeom prst="rect">
            <a:avLst/>
          </a:prstGeom>
          <a:solidFill>
            <a:srgbClr val="9D90A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#9d90a0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46BDE2CC-4B3D-2466-B1B8-A442AC5E9435}"/>
              </a:ext>
            </a:extLst>
          </p:cNvPr>
          <p:cNvSpPr txBox="1"/>
          <p:nvPr/>
        </p:nvSpPr>
        <p:spPr>
          <a:xfrm>
            <a:off x="1971675" y="4127500"/>
            <a:ext cx="295275" cy="323850"/>
          </a:xfrm>
          <a:prstGeom prst="rect">
            <a:avLst/>
          </a:prstGeom>
          <a:solidFill>
            <a:schemeClr val="tx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latin typeface="Lato" panose="020F0502020204030203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1F8F5022-354C-6751-F499-679D3932153F}"/>
              </a:ext>
            </a:extLst>
          </p:cNvPr>
          <p:cNvSpPr txBox="1"/>
          <p:nvPr/>
        </p:nvSpPr>
        <p:spPr>
          <a:xfrm>
            <a:off x="3305175" y="4127500"/>
            <a:ext cx="295275" cy="323850"/>
          </a:xfrm>
          <a:prstGeom prst="rect">
            <a:avLst/>
          </a:prstGeom>
          <a:solidFill>
            <a:schemeClr val="tx2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latin typeface="Lato" panose="020F0502020204030203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4" name="Text Box 11">
            <a:extLst>
              <a:ext uri="{FF2B5EF4-FFF2-40B4-BE49-F238E27FC236}">
                <a16:creationId xmlns:a16="http://schemas.microsoft.com/office/drawing/2014/main" id="{B7119443-AAC2-7892-73C1-CD5645C98FF9}"/>
              </a:ext>
            </a:extLst>
          </p:cNvPr>
          <p:cNvSpPr txBox="1"/>
          <p:nvPr/>
        </p:nvSpPr>
        <p:spPr>
          <a:xfrm>
            <a:off x="4686300" y="4127500"/>
            <a:ext cx="295275" cy="323850"/>
          </a:xfrm>
          <a:prstGeom prst="rect">
            <a:avLst/>
          </a:prstGeom>
          <a:solidFill>
            <a:schemeClr val="accent2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rgbClr val="3D7CC9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 </a:t>
            </a:r>
            <a:endParaRPr lang="en-GB" sz="1100">
              <a:effectLst/>
              <a:latin typeface="Lato" panose="020F0502020204030203" pitchFamily="34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 Box 12">
            <a:extLst>
              <a:ext uri="{FF2B5EF4-FFF2-40B4-BE49-F238E27FC236}">
                <a16:creationId xmlns:a16="http://schemas.microsoft.com/office/drawing/2014/main" id="{56581755-113B-15B3-5425-050C4FB75172}"/>
              </a:ext>
            </a:extLst>
          </p:cNvPr>
          <p:cNvSpPr txBox="1"/>
          <p:nvPr/>
        </p:nvSpPr>
        <p:spPr>
          <a:xfrm>
            <a:off x="6019800" y="4127500"/>
            <a:ext cx="295275" cy="323850"/>
          </a:xfrm>
          <a:prstGeom prst="rect">
            <a:avLst/>
          </a:prstGeom>
          <a:solidFill>
            <a:schemeClr val="accent3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rgbClr val="3D7CC9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 </a:t>
            </a:r>
            <a:endParaRPr lang="en-GB" sz="1100">
              <a:effectLst/>
              <a:latin typeface="Lato" panose="020F0502020204030203" pitchFamily="34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 Box 13">
            <a:extLst>
              <a:ext uri="{FF2B5EF4-FFF2-40B4-BE49-F238E27FC236}">
                <a16:creationId xmlns:a16="http://schemas.microsoft.com/office/drawing/2014/main" id="{441E4A36-6D64-2F31-2D4A-BAF5C6F37C7E}"/>
              </a:ext>
            </a:extLst>
          </p:cNvPr>
          <p:cNvSpPr txBox="1"/>
          <p:nvPr/>
        </p:nvSpPr>
        <p:spPr>
          <a:xfrm>
            <a:off x="1971675" y="4537710"/>
            <a:ext cx="295275" cy="323850"/>
          </a:xfrm>
          <a:prstGeom prst="rect">
            <a:avLst/>
          </a:prstGeom>
          <a:solidFill>
            <a:schemeClr val="accent5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latin typeface="Lato" panose="020F0502020204030203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7" name="Text Box 14">
            <a:extLst>
              <a:ext uri="{FF2B5EF4-FFF2-40B4-BE49-F238E27FC236}">
                <a16:creationId xmlns:a16="http://schemas.microsoft.com/office/drawing/2014/main" id="{F8A361D9-639C-2BD4-4497-E2035261E866}"/>
              </a:ext>
            </a:extLst>
          </p:cNvPr>
          <p:cNvSpPr txBox="1"/>
          <p:nvPr/>
        </p:nvSpPr>
        <p:spPr>
          <a:xfrm>
            <a:off x="3305175" y="4537710"/>
            <a:ext cx="295275" cy="323850"/>
          </a:xfrm>
          <a:prstGeom prst="rect">
            <a:avLst/>
          </a:prstGeom>
          <a:solidFill>
            <a:schemeClr val="accent4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latin typeface="Lato" panose="020F0502020204030203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8" name="Text Box 15">
            <a:extLst>
              <a:ext uri="{FF2B5EF4-FFF2-40B4-BE49-F238E27FC236}">
                <a16:creationId xmlns:a16="http://schemas.microsoft.com/office/drawing/2014/main" id="{9C28A4F3-6C7C-66D8-7D34-F14A5FCED61B}"/>
              </a:ext>
            </a:extLst>
          </p:cNvPr>
          <p:cNvSpPr txBox="1"/>
          <p:nvPr/>
        </p:nvSpPr>
        <p:spPr>
          <a:xfrm>
            <a:off x="4686300" y="4537710"/>
            <a:ext cx="295275" cy="323850"/>
          </a:xfrm>
          <a:prstGeom prst="rect">
            <a:avLst/>
          </a:prstGeom>
          <a:solidFill>
            <a:schemeClr val="bg2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rgbClr val="3D7CC9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 </a:t>
            </a:r>
            <a:endParaRPr lang="en-GB" sz="1100">
              <a:effectLst/>
              <a:latin typeface="Lato" panose="020F0502020204030203" pitchFamily="34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 Box 16">
            <a:extLst>
              <a:ext uri="{FF2B5EF4-FFF2-40B4-BE49-F238E27FC236}">
                <a16:creationId xmlns:a16="http://schemas.microsoft.com/office/drawing/2014/main" id="{CE5C28FD-2375-B42C-055B-B072719C59A5}"/>
              </a:ext>
            </a:extLst>
          </p:cNvPr>
          <p:cNvSpPr txBox="1"/>
          <p:nvPr/>
        </p:nvSpPr>
        <p:spPr>
          <a:xfrm>
            <a:off x="6019800" y="4537710"/>
            <a:ext cx="295275" cy="323850"/>
          </a:xfrm>
          <a:prstGeom prst="rect">
            <a:avLst/>
          </a:prstGeom>
          <a:solidFill>
            <a:schemeClr val="accent6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rgbClr val="3D7CC9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 </a:t>
            </a:r>
            <a:endParaRPr lang="en-GB" sz="1100">
              <a:effectLst/>
              <a:latin typeface="Lato" panose="020F0502020204030203" pitchFamily="34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 58">
            <a:extLst>
              <a:ext uri="{FF2B5EF4-FFF2-40B4-BE49-F238E27FC236}">
                <a16:creationId xmlns:a16="http://schemas.microsoft.com/office/drawing/2014/main" id="{A0DFFEDE-5B97-0D66-8EE7-009A6779B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1A305642-83DE-1CE1-31B6-9781EC5EA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64">
            <a:extLst>
              <a:ext uri="{FF2B5EF4-FFF2-40B4-BE49-F238E27FC236}">
                <a16:creationId xmlns:a16="http://schemas.microsoft.com/office/drawing/2014/main" id="{1F872B44-EF50-7FAA-F108-A76AF10A4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44" name="Rectangle 65">
            <a:extLst>
              <a:ext uri="{FF2B5EF4-FFF2-40B4-BE49-F238E27FC236}">
                <a16:creationId xmlns:a16="http://schemas.microsoft.com/office/drawing/2014/main" id="{4FD6562C-7CCC-42E1-006D-3B2A05AD3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243" y="5530601"/>
            <a:ext cx="1649413" cy="597121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222F5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22F5D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#993366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7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1350-2585-000A-E89D-1DAFABB4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C6386-7A69-D253-A518-366ED85AA0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9ADA3-D03D-F82A-5AE7-37BDAAE51E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4842-9617-9B41-B4FC-6E7ECB2E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14C4-7DD7-8FE1-0886-908C9F1A68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F612B-9C05-05F3-7C14-5C79E8D331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0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2D61-E95B-FA94-BD90-7E514BB4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E1658-F6C1-5A22-D464-93B4626AF7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C949B-474E-C843-9D30-996B9BF805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28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737caba-2581-4945-b19d-5ab83fc22975"/>
</p:tagLst>
</file>

<file path=ppt/theme/theme1.xml><?xml version="1.0" encoding="utf-8"?>
<a:theme xmlns:a="http://schemas.openxmlformats.org/drawingml/2006/main" name="PSDI_minimal">
  <a:themeElements>
    <a:clrScheme name="Custom 7">
      <a:dk1>
        <a:srgbClr val="011E41"/>
      </a:dk1>
      <a:lt1>
        <a:srgbClr val="FFFFFF"/>
      </a:lt1>
      <a:dk2>
        <a:srgbClr val="002169"/>
      </a:dk2>
      <a:lt2>
        <a:srgbClr val="E5E1E6"/>
      </a:lt2>
      <a:accent1>
        <a:srgbClr val="002169"/>
      </a:accent1>
      <a:accent2>
        <a:srgbClr val="3D7CC9"/>
      </a:accent2>
      <a:accent3>
        <a:srgbClr val="FF9E18"/>
      </a:accent3>
      <a:accent4>
        <a:srgbClr val="BBBBBB"/>
      </a:accent4>
      <a:accent5>
        <a:srgbClr val="5AA2AE"/>
      </a:accent5>
      <a:accent6>
        <a:srgbClr val="9D90A0"/>
      </a:accent6>
      <a:hlink>
        <a:srgbClr val="3D7CC9"/>
      </a:hlink>
      <a:folHlink>
        <a:srgbClr val="3D7CC9"/>
      </a:folHlink>
    </a:clrScheme>
    <a:fontScheme name="PSDI">
      <a:majorFont>
        <a:latin typeface="Open Sans Condensed"/>
        <a:ea typeface=""/>
        <a:cs typeface=""/>
      </a:majorFont>
      <a:minorFont>
        <a:latin typeface="Lato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ase1b_template.potx" id="{F8204FCD-E679-4ED5-B72B-ABA64F5D0975}" vid="{D7BE1B6B-64AB-489B-9BD9-307415EA4EEC}"/>
    </a:ext>
  </a:extLst>
</a:theme>
</file>

<file path=ppt/theme/theme2.xml><?xml version="1.0" encoding="utf-8"?>
<a:theme xmlns:a="http://schemas.openxmlformats.org/drawingml/2006/main" name="Reduced Background">
  <a:themeElements>
    <a:clrScheme name="Custom 7">
      <a:dk1>
        <a:srgbClr val="011E41"/>
      </a:dk1>
      <a:lt1>
        <a:srgbClr val="FFFFFF"/>
      </a:lt1>
      <a:dk2>
        <a:srgbClr val="002169"/>
      </a:dk2>
      <a:lt2>
        <a:srgbClr val="E5E1E6"/>
      </a:lt2>
      <a:accent1>
        <a:srgbClr val="002169"/>
      </a:accent1>
      <a:accent2>
        <a:srgbClr val="3D7CC9"/>
      </a:accent2>
      <a:accent3>
        <a:srgbClr val="FF9E18"/>
      </a:accent3>
      <a:accent4>
        <a:srgbClr val="BBBBBB"/>
      </a:accent4>
      <a:accent5>
        <a:srgbClr val="5AA2AE"/>
      </a:accent5>
      <a:accent6>
        <a:srgbClr val="9D90A0"/>
      </a:accent6>
      <a:hlink>
        <a:srgbClr val="3D7CC9"/>
      </a:hlink>
      <a:folHlink>
        <a:srgbClr val="3D7CC9"/>
      </a:folHlink>
    </a:clrScheme>
    <a:fontScheme name="PSDI">
      <a:majorFont>
        <a:latin typeface="Open Sans Condensed"/>
        <a:ea typeface=""/>
        <a:cs typeface=""/>
      </a:majorFont>
      <a:minorFont>
        <a:latin typeface="Lato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ase1b_template.potx" id="{F8204FCD-E679-4ED5-B72B-ABA64F5D0975}" vid="{3355FB8F-A693-4A16-8003-86D4059973F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329710-bc5e-4421-9939-c4d8dc1aaa44">
      <Terms xmlns="http://schemas.microsoft.com/office/infopath/2007/PartnerControls"/>
    </lcf76f155ced4ddcb4097134ff3c332f>
    <TaxCatchAll xmlns="1e9bfc5a-9e24-4a04-9c5e-e5fbfe298e2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2943DB8692B34EBE00F93A82C7E85D" ma:contentTypeVersion="12" ma:contentTypeDescription="Create a new document." ma:contentTypeScope="" ma:versionID="947a44fe4d71fec01095e627a34f1336">
  <xsd:schema xmlns:xsd="http://www.w3.org/2001/XMLSchema" xmlns:xs="http://www.w3.org/2001/XMLSchema" xmlns:p="http://schemas.microsoft.com/office/2006/metadata/properties" xmlns:ns2="e8329710-bc5e-4421-9939-c4d8dc1aaa44" xmlns:ns3="1e9bfc5a-9e24-4a04-9c5e-e5fbfe298e23" targetNamespace="http://schemas.microsoft.com/office/2006/metadata/properties" ma:root="true" ma:fieldsID="0843c43f3876ef8f7507067ba637deca" ns2:_="" ns3:_="">
    <xsd:import namespace="e8329710-bc5e-4421-9939-c4d8dc1aaa44"/>
    <xsd:import namespace="1e9bfc5a-9e24-4a04-9c5e-e5fbfe298e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29710-bc5e-4421-9939-c4d8dc1aaa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bf2f534-9c3d-494b-83fb-768e807180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9bfc5a-9e24-4a04-9c5e-e5fbfe298e2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99bf2897-6034-4965-9186-329bc48abfe3}" ma:internalName="TaxCatchAll" ma:showField="CatchAllData" ma:web="1e9bfc5a-9e24-4a04-9c5e-e5fbfe298e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762E42-FE03-48FF-A40F-5A8B9E178647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e8329710-bc5e-4421-9939-c4d8dc1aaa44"/>
    <ds:schemaRef ds:uri="http://schemas.openxmlformats.org/package/2006/metadata/core-properties"/>
    <ds:schemaRef ds:uri="http://purl.org/dc/elements/1.1/"/>
    <ds:schemaRef ds:uri="1e9bfc5a-9e24-4a04-9c5e-e5fbfe298e23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E9B4EDD-5B38-4E4F-9671-032B66FAB3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329710-bc5e-4421-9939-c4d8dc1aaa44"/>
    <ds:schemaRef ds:uri="1e9bfc5a-9e24-4a04-9c5e-e5fbfe298e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DB4E88-0C97-47AE-85CF-64B39E6383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PSDI_minimal</Template>
  <TotalTime>12</TotalTime>
  <Words>77</Words>
  <Application>Microsoft Macintosh PowerPoint</Application>
  <PresentationFormat>Widescreen</PresentationFormat>
  <Paragraphs>37</Paragraphs>
  <Slides>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Lato</vt:lpstr>
      <vt:lpstr>Open Sans Condensed</vt:lpstr>
      <vt:lpstr>Tahoma</vt:lpstr>
      <vt:lpstr>Wingdings 3</vt:lpstr>
      <vt:lpstr>PSDI_minimal</vt:lpstr>
      <vt:lpstr>Reduced Background</vt:lpstr>
      <vt:lpstr>PowerPoint Presentation</vt:lpstr>
      <vt:lpstr>Colours and Fonts</vt:lpstr>
      <vt:lpstr>Introduction</vt:lpstr>
      <vt:lpstr>Project stuff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Kanza</dc:creator>
  <cp:keywords>PSDI; Presentations; Reports</cp:keywords>
  <cp:lastModifiedBy>Jo Grundy</cp:lastModifiedBy>
  <cp:revision>3</cp:revision>
  <dcterms:created xsi:type="dcterms:W3CDTF">2023-06-27T11:20:24Z</dcterms:created>
  <dcterms:modified xsi:type="dcterms:W3CDTF">2024-07-09T07:50:35Z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0x0101004E2943DB8692B34EBE00F93A82C7E85D</vt:lpwstr>
  </property>
  <property fmtid="{D5CDD505-2E9C-101B-9397-08002B2CF9AE}" pid="3" name="MediaServiceImageTags">
    <vt:lpwstr/>
  </property>
</Properties>
</file>