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06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19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72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573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136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582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07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356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739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4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Tir angulaire de stylo sur un graphique">
            <a:extLst>
              <a:ext uri="{FF2B5EF4-FFF2-40B4-BE49-F238E27FC236}">
                <a16:creationId xmlns:a16="http://schemas.microsoft.com/office/drawing/2014/main" id="{F75D1C75-1CC5-D302-4A57-07E226808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BABA1-E612-44BA-AC10-5CFE359A6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2" y="1804072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/>
              <a:t>Rapport marketing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94DDC5-B205-4C89-9020-03CFC4FF6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02758-94AA-4ED0-82EF-7EC1AD2C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 dirty="0"/>
              <a:t>Evolution du nombre de  ventes et DU chiffres d’affaires dans le temps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F8E878-ED7D-48AE-B04B-0E5C45133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92" r="2" b="5031"/>
          <a:stretch/>
        </p:blipFill>
        <p:spPr>
          <a:xfrm>
            <a:off x="6094411" y="1291306"/>
            <a:ext cx="4960442" cy="3689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FA636E4-15D4-4AC4-A776-6BAE0CA0F0EF}"/>
              </a:ext>
            </a:extLst>
          </p:cNvPr>
          <p:cNvSpPr txBox="1"/>
          <p:nvPr/>
        </p:nvSpPr>
        <p:spPr>
          <a:xfrm>
            <a:off x="1452616" y="3689684"/>
            <a:ext cx="417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Augmentation du nombre de vente sur le mois de </a:t>
            </a:r>
            <a:r>
              <a:rPr lang="fr-FR" sz="1600" dirty="0" err="1">
                <a:solidFill>
                  <a:srgbClr val="FF0000"/>
                </a:solidFill>
              </a:rPr>
              <a:t>fév</a:t>
            </a:r>
            <a:r>
              <a:rPr lang="fr-FR" sz="1600" dirty="0">
                <a:solidFill>
                  <a:srgbClr val="FF0000"/>
                </a:solidFill>
              </a:rPr>
              <a:t> mais baisse du chiffre d’affaires.</a:t>
            </a:r>
          </a:p>
        </p:txBody>
      </p:sp>
    </p:spTree>
    <p:extLst>
      <p:ext uri="{BB962C8B-B14F-4D97-AF65-F5344CB8AC3E}">
        <p14:creationId xmlns:p14="http://schemas.microsoft.com/office/powerpoint/2010/main" val="592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1A40F6-68F0-43DB-9E4A-979F707C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Evolution nombre de ventes et </a:t>
            </a:r>
            <a:r>
              <a:rPr lang="en-US" dirty="0" err="1"/>
              <a:t>nombres</a:t>
            </a:r>
            <a:r>
              <a:rPr lang="en-US" dirty="0"/>
              <a:t> de </a:t>
            </a:r>
            <a:r>
              <a:rPr lang="en-US" dirty="0" err="1"/>
              <a:t>visites</a:t>
            </a:r>
            <a:r>
              <a:rPr lang="en-US" dirty="0"/>
              <a:t> sur le site dans le temps.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72762E-59B6-4407-AF94-9AAB647B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82" t="2475"/>
          <a:stretch/>
        </p:blipFill>
        <p:spPr>
          <a:xfrm>
            <a:off x="6094411" y="1222832"/>
            <a:ext cx="4960442" cy="38262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12A63A2-7DB8-4C07-971F-6AB80F8C8520}"/>
              </a:ext>
            </a:extLst>
          </p:cNvPr>
          <p:cNvSpPr txBox="1"/>
          <p:nvPr/>
        </p:nvSpPr>
        <p:spPr>
          <a:xfrm>
            <a:off x="1452616" y="3737811"/>
            <a:ext cx="417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Augmentation flagrante du nombre de visite sur le site internet, mais légèrement augmentation du chiffre d’affaire </a:t>
            </a:r>
            <a:r>
              <a:rPr lang="fr-FR" sz="1600" dirty="0">
                <a:solidFill>
                  <a:srgbClr val="FF0000"/>
                </a:solidFill>
              </a:rPr>
              <a:t>pour</a:t>
            </a:r>
            <a:r>
              <a:rPr lang="fr-FR" dirty="0">
                <a:solidFill>
                  <a:srgbClr val="FF0000"/>
                </a:solidFill>
              </a:rPr>
              <a:t> fév.</a:t>
            </a:r>
          </a:p>
        </p:txBody>
      </p:sp>
    </p:spTree>
    <p:extLst>
      <p:ext uri="{BB962C8B-B14F-4D97-AF65-F5344CB8AC3E}">
        <p14:creationId xmlns:p14="http://schemas.microsoft.com/office/powerpoint/2010/main" val="32905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F2C8B7-2741-478A-848F-5658822A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 err="1"/>
              <a:t>Montant</a:t>
            </a:r>
            <a:r>
              <a:rPr lang="en-US" dirty="0"/>
              <a:t> du panier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temps passé sur le site.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150E7F-8DAB-40D3-BCB9-61125B215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213792"/>
            <a:ext cx="4960442" cy="3844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AEFC47D-E71A-457C-9C38-55D185E8E688}"/>
              </a:ext>
            </a:extLst>
          </p:cNvPr>
          <p:cNvSpPr txBox="1"/>
          <p:nvPr/>
        </p:nvSpPr>
        <p:spPr>
          <a:xfrm>
            <a:off x="1500339" y="3665635"/>
            <a:ext cx="412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Grosse niche entre 4 et 10 minutes avec un panier moyen d’environ 40-45€. </a:t>
            </a:r>
          </a:p>
        </p:txBody>
      </p:sp>
    </p:spTree>
    <p:extLst>
      <p:ext uri="{BB962C8B-B14F-4D97-AF65-F5344CB8AC3E}">
        <p14:creationId xmlns:p14="http://schemas.microsoft.com/office/powerpoint/2010/main" val="20379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AAA026-48F8-4CC2-8FBF-24C571B0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/>
              <a:t>Evolution du chiffres d’affaire par catégorie dans le temps.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D313C4-932E-41BC-9F39-20CC2DF37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76" t="1992"/>
          <a:stretch/>
        </p:blipFill>
        <p:spPr>
          <a:xfrm>
            <a:off x="6162675" y="1278460"/>
            <a:ext cx="4892178" cy="3792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9C3FCD4-C5BE-47DD-9CBE-9C83E4C445C8}"/>
              </a:ext>
            </a:extLst>
          </p:cNvPr>
          <p:cNvSpPr txBox="1"/>
          <p:nvPr/>
        </p:nvSpPr>
        <p:spPr>
          <a:xfrm>
            <a:off x="1452616" y="3673642"/>
            <a:ext cx="417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Augmentation chiffres d’affaires nourriture bien de conso pour février, plus de produits high tech..</a:t>
            </a:r>
          </a:p>
        </p:txBody>
      </p:sp>
    </p:spTree>
    <p:extLst>
      <p:ext uri="{BB962C8B-B14F-4D97-AF65-F5344CB8AC3E}">
        <p14:creationId xmlns:p14="http://schemas.microsoft.com/office/powerpoint/2010/main" val="314183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B228E5-72E2-4793-960D-1FA76301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Temps passé sur le site </a:t>
            </a:r>
            <a:r>
              <a:rPr lang="en-US" sz="4100" dirty="0" err="1"/>
              <a:t>ayant</a:t>
            </a:r>
            <a:r>
              <a:rPr lang="en-US" sz="4100" dirty="0"/>
              <a:t> </a:t>
            </a:r>
            <a:r>
              <a:rPr lang="en-US" sz="4100" dirty="0" err="1"/>
              <a:t>abouti</a:t>
            </a:r>
            <a:r>
              <a:rPr lang="en-US" sz="4100" dirty="0"/>
              <a:t> à un </a:t>
            </a:r>
            <a:r>
              <a:rPr lang="en-US" sz="4100" dirty="0" err="1"/>
              <a:t>achat</a:t>
            </a:r>
            <a:r>
              <a:rPr lang="en-US" sz="4100" dirty="0"/>
              <a:t>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2FD3E78-54C3-4264-BAAD-E007250B6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6094411" y="1213792"/>
            <a:ext cx="4960442" cy="3844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0BA542D-70FC-4395-934E-FE7A723932CF}"/>
              </a:ext>
            </a:extLst>
          </p:cNvPr>
          <p:cNvSpPr txBox="1"/>
          <p:nvPr/>
        </p:nvSpPr>
        <p:spPr>
          <a:xfrm>
            <a:off x="1452616" y="3665621"/>
            <a:ext cx="417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Augmentation du temps passé sur le site avec des sessions aboutissant à un achat, entre 6 et 7 minutes.  </a:t>
            </a:r>
          </a:p>
        </p:txBody>
      </p:sp>
    </p:spTree>
    <p:extLst>
      <p:ext uri="{BB962C8B-B14F-4D97-AF65-F5344CB8AC3E}">
        <p14:creationId xmlns:p14="http://schemas.microsoft.com/office/powerpoint/2010/main" val="224377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1A04E9-6B9A-4A14-AD38-19161377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75CC452-C397-46DC-A255-AD8B856F189E}"/>
              </a:ext>
            </a:extLst>
          </p:cNvPr>
          <p:cNvSpPr txBox="1"/>
          <p:nvPr/>
        </p:nvSpPr>
        <p:spPr>
          <a:xfrm>
            <a:off x="1836821" y="1375124"/>
            <a:ext cx="26549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Augmentation des ventes en générales mais baisse du chiffre d’affaires. Les ventes augmentes sur le site car les clients passent plus de temps sur le site avec des sessions aboutissant à des ventes plus importantes. Constatation de la baisse du CA car plus de vente des produits high tech </a:t>
            </a:r>
            <a:r>
              <a:rPr lang="fr-FR" sz="1600">
                <a:solidFill>
                  <a:srgbClr val="FF0000"/>
                </a:solidFill>
              </a:rPr>
              <a:t>sur Février.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433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102</TotalTime>
  <Words>205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Galerie</vt:lpstr>
      <vt:lpstr>Rapport marketing</vt:lpstr>
      <vt:lpstr>Evolution du nombre de  ventes et DU chiffres d’affaires dans le temps</vt:lpstr>
      <vt:lpstr>Evolution nombre de ventes et nombres de visites sur le site dans le temps.</vt:lpstr>
      <vt:lpstr>Montant du panier en fonction du temps passé sur le site.</vt:lpstr>
      <vt:lpstr>Evolution du chiffres d’affaire par catégorie dans le temps.</vt:lpstr>
      <vt:lpstr>Temps passé sur le site ayant abouti à un achat. </vt:lpstr>
      <vt:lpstr>Conclusion</vt:lpstr>
    </vt:vector>
  </TitlesOfParts>
  <Company>Laboratoires Thea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</dc:title>
  <dc:creator>Jonathan GOURVILLE</dc:creator>
  <cp:lastModifiedBy>Jonathan GOURVILLE</cp:lastModifiedBy>
  <cp:revision>9</cp:revision>
  <dcterms:created xsi:type="dcterms:W3CDTF">2022-07-28T07:05:49Z</dcterms:created>
  <dcterms:modified xsi:type="dcterms:W3CDTF">2022-08-01T11:55:09Z</dcterms:modified>
</cp:coreProperties>
</file>