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884F84-7081-42E2-BFE2-CE13604FFDA7}" v="10" dt="2023-11-21T07:58:32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Gourville" userId="3cdcc91435607258" providerId="LiveId" clId="{1C884F84-7081-42E2-BFE2-CE13604FFDA7}"/>
    <pc:docChg chg="undo redo custSel addSld delSld modSld">
      <pc:chgData name="Jonathan Gourville" userId="3cdcc91435607258" providerId="LiveId" clId="{1C884F84-7081-42E2-BFE2-CE13604FFDA7}" dt="2023-11-21T08:22:30.855" v="5915" actId="1076"/>
      <pc:docMkLst>
        <pc:docMk/>
      </pc:docMkLst>
      <pc:sldChg chg="addSp modSp mod setBg addAnim">
        <pc:chgData name="Jonathan Gourville" userId="3cdcc91435607258" providerId="LiveId" clId="{1C884F84-7081-42E2-BFE2-CE13604FFDA7}" dt="2023-11-15T08:10:47.853" v="1427"/>
        <pc:sldMkLst>
          <pc:docMk/>
          <pc:sldMk cId="891135512" sldId="256"/>
        </pc:sldMkLst>
        <pc:spChg chg="mod">
          <ac:chgData name="Jonathan Gourville" userId="3cdcc91435607258" providerId="LiveId" clId="{1C884F84-7081-42E2-BFE2-CE13604FFDA7}" dt="2023-11-15T08:10:47.851" v="1425" actId="26606"/>
          <ac:spMkLst>
            <pc:docMk/>
            <pc:sldMk cId="891135512" sldId="256"/>
            <ac:spMk id="2" creationId="{6CCC7823-C780-0DC8-3248-4EDFC61851B4}"/>
          </ac:spMkLst>
        </pc:spChg>
        <pc:spChg chg="mod">
          <ac:chgData name="Jonathan Gourville" userId="3cdcc91435607258" providerId="LiveId" clId="{1C884F84-7081-42E2-BFE2-CE13604FFDA7}" dt="2023-11-15T08:10:47.851" v="1425" actId="26606"/>
          <ac:spMkLst>
            <pc:docMk/>
            <pc:sldMk cId="891135512" sldId="256"/>
            <ac:spMk id="3" creationId="{42AB2856-846D-3818-C6A1-9D45420972A0}"/>
          </ac:spMkLst>
        </pc:spChg>
        <pc:spChg chg="add">
          <ac:chgData name="Jonathan Gourville" userId="3cdcc91435607258" providerId="LiveId" clId="{1C884F84-7081-42E2-BFE2-CE13604FFDA7}" dt="2023-11-15T08:10:47.851" v="1425" actId="26606"/>
          <ac:spMkLst>
            <pc:docMk/>
            <pc:sldMk cId="891135512" sldId="256"/>
            <ac:spMk id="8" creationId="{AB4FFECA-0832-4FE3-B587-054A0F2D8054}"/>
          </ac:spMkLst>
        </pc:spChg>
        <pc:spChg chg="add">
          <ac:chgData name="Jonathan Gourville" userId="3cdcc91435607258" providerId="LiveId" clId="{1C884F84-7081-42E2-BFE2-CE13604FFDA7}" dt="2023-11-15T08:10:47.851" v="1425" actId="26606"/>
          <ac:spMkLst>
            <pc:docMk/>
            <pc:sldMk cId="891135512" sldId="256"/>
            <ac:spMk id="10" creationId="{C65858E6-5C0F-4AAE-A1AC-29BA07FFEE5C}"/>
          </ac:spMkLst>
        </pc:spChg>
      </pc:sldChg>
      <pc:sldChg chg="addSp modSp mod setBg">
        <pc:chgData name="Jonathan Gourville" userId="3cdcc91435607258" providerId="LiveId" clId="{1C884F84-7081-42E2-BFE2-CE13604FFDA7}" dt="2023-11-15T08:10:38.714" v="1424" actId="26606"/>
        <pc:sldMkLst>
          <pc:docMk/>
          <pc:sldMk cId="2271376581" sldId="257"/>
        </pc:sldMkLst>
        <pc:spChg chg="mod">
          <ac:chgData name="Jonathan Gourville" userId="3cdcc91435607258" providerId="LiveId" clId="{1C884F84-7081-42E2-BFE2-CE13604FFDA7}" dt="2023-11-15T08:10:38.714" v="1424" actId="26606"/>
          <ac:spMkLst>
            <pc:docMk/>
            <pc:sldMk cId="2271376581" sldId="257"/>
            <ac:spMk id="2" creationId="{63256DEC-DCD0-6690-AC95-38266C73DE1A}"/>
          </ac:spMkLst>
        </pc:spChg>
        <pc:spChg chg="mod">
          <ac:chgData name="Jonathan Gourville" userId="3cdcc91435607258" providerId="LiveId" clId="{1C884F84-7081-42E2-BFE2-CE13604FFDA7}" dt="2023-11-15T08:10:38.714" v="1424" actId="26606"/>
          <ac:spMkLst>
            <pc:docMk/>
            <pc:sldMk cId="2271376581" sldId="257"/>
            <ac:spMk id="3" creationId="{F911E7AC-2FEC-CA0C-0957-3D40EDF8D101}"/>
          </ac:spMkLst>
        </pc:spChg>
        <pc:spChg chg="add">
          <ac:chgData name="Jonathan Gourville" userId="3cdcc91435607258" providerId="LiveId" clId="{1C884F84-7081-42E2-BFE2-CE13604FFDA7}" dt="2023-11-15T08:10:38.714" v="1424" actId="26606"/>
          <ac:spMkLst>
            <pc:docMk/>
            <pc:sldMk cId="2271376581" sldId="257"/>
            <ac:spMk id="9" creationId="{CA77D789-9DE0-43A3-B196-F13CFECFAC1F}"/>
          </ac:spMkLst>
        </pc:spChg>
        <pc:spChg chg="add">
          <ac:chgData name="Jonathan Gourville" userId="3cdcc91435607258" providerId="LiveId" clId="{1C884F84-7081-42E2-BFE2-CE13604FFDA7}" dt="2023-11-15T08:10:38.714" v="1424" actId="26606"/>
          <ac:spMkLst>
            <pc:docMk/>
            <pc:sldMk cId="2271376581" sldId="257"/>
            <ac:spMk id="11" creationId="{F9BC648B-BC3C-4674-B1FD-2F9F1C6D753E}"/>
          </ac:spMkLst>
        </pc:spChg>
        <pc:picChg chg="add">
          <ac:chgData name="Jonathan Gourville" userId="3cdcc91435607258" providerId="LiveId" clId="{1C884F84-7081-42E2-BFE2-CE13604FFDA7}" dt="2023-11-15T08:10:38.714" v="1424" actId="26606"/>
          <ac:picMkLst>
            <pc:docMk/>
            <pc:sldMk cId="2271376581" sldId="257"/>
            <ac:picMk id="5" creationId="{69B4D7BA-551D-CCC7-058A-DAB1558E7B67}"/>
          </ac:picMkLst>
        </pc:picChg>
      </pc:sldChg>
      <pc:sldChg chg="addSp delSp modSp new mod setBg">
        <pc:chgData name="Jonathan Gourville" userId="3cdcc91435607258" providerId="LiveId" clId="{1C884F84-7081-42E2-BFE2-CE13604FFDA7}" dt="2023-11-15T08:10:16.845" v="1422" actId="26606"/>
        <pc:sldMkLst>
          <pc:docMk/>
          <pc:sldMk cId="2480023656" sldId="258"/>
        </pc:sldMkLst>
        <pc:spChg chg="del mod">
          <ac:chgData name="Jonathan Gourville" userId="3cdcc91435607258" providerId="LiveId" clId="{1C884F84-7081-42E2-BFE2-CE13604FFDA7}" dt="2023-11-15T08:06:09.114" v="1308" actId="478"/>
          <ac:spMkLst>
            <pc:docMk/>
            <pc:sldMk cId="2480023656" sldId="258"/>
            <ac:spMk id="2" creationId="{2972665C-C8FF-5698-96BB-D513A7F52AF5}"/>
          </ac:spMkLst>
        </pc:spChg>
        <pc:spChg chg="mod ord">
          <ac:chgData name="Jonathan Gourville" userId="3cdcc91435607258" providerId="LiveId" clId="{1C884F84-7081-42E2-BFE2-CE13604FFDA7}" dt="2023-11-15T08:10:16.845" v="1422" actId="26606"/>
          <ac:spMkLst>
            <pc:docMk/>
            <pc:sldMk cId="2480023656" sldId="258"/>
            <ac:spMk id="3" creationId="{D51699F3-D959-D9F3-6576-2958963DDF76}"/>
          </ac:spMkLst>
        </pc:spChg>
        <pc:spChg chg="del">
          <ac:chgData name="Jonathan Gourville" userId="3cdcc91435607258" providerId="LiveId" clId="{1C884F84-7081-42E2-BFE2-CE13604FFDA7}" dt="2023-11-15T08:05:41.180" v="1301" actId="478"/>
          <ac:spMkLst>
            <pc:docMk/>
            <pc:sldMk cId="2480023656" sldId="258"/>
            <ac:spMk id="4" creationId="{1A864D60-45B8-0B8D-B519-BC098D3ED6B5}"/>
          </ac:spMkLst>
        </pc:spChg>
        <pc:spChg chg="add mod">
          <ac:chgData name="Jonathan Gourville" userId="3cdcc91435607258" providerId="LiveId" clId="{1C884F84-7081-42E2-BFE2-CE13604FFDA7}" dt="2023-11-15T08:10:16.845" v="1422" actId="26606"/>
          <ac:spMkLst>
            <pc:docMk/>
            <pc:sldMk cId="2480023656" sldId="258"/>
            <ac:spMk id="7" creationId="{B3824BD7-38B1-1B8B-6E5A-52A192A2CCC5}"/>
          </ac:spMkLst>
        </pc:spChg>
        <pc:spChg chg="add">
          <ac:chgData name="Jonathan Gourville" userId="3cdcc91435607258" providerId="LiveId" clId="{1C884F84-7081-42E2-BFE2-CE13604FFDA7}" dt="2023-11-15T08:10:16.845" v="1422" actId="26606"/>
          <ac:spMkLst>
            <pc:docMk/>
            <pc:sldMk cId="2480023656" sldId="258"/>
            <ac:spMk id="12" creationId="{3408ACDA-FBD2-4415-9EE4-4D1BBDF174D9}"/>
          </ac:spMkLst>
        </pc:spChg>
        <pc:spChg chg="add">
          <ac:chgData name="Jonathan Gourville" userId="3cdcc91435607258" providerId="LiveId" clId="{1C884F84-7081-42E2-BFE2-CE13604FFDA7}" dt="2023-11-15T08:10:16.845" v="1422" actId="26606"/>
          <ac:spMkLst>
            <pc:docMk/>
            <pc:sldMk cId="2480023656" sldId="258"/>
            <ac:spMk id="14" creationId="{5030595D-127E-4DC3-8E40-9374B113DF87}"/>
          </ac:spMkLst>
        </pc:spChg>
        <pc:spChg chg="add">
          <ac:chgData name="Jonathan Gourville" userId="3cdcc91435607258" providerId="LiveId" clId="{1C884F84-7081-42E2-BFE2-CE13604FFDA7}" dt="2023-11-15T08:10:16.845" v="1422" actId="26606"/>
          <ac:spMkLst>
            <pc:docMk/>
            <pc:sldMk cId="2480023656" sldId="258"/>
            <ac:spMk id="16" creationId="{DC032F75-F5AC-4D84-98D0-DD0FB8A25A27}"/>
          </ac:spMkLst>
        </pc:spChg>
        <pc:spChg chg="add">
          <ac:chgData name="Jonathan Gourville" userId="3cdcc91435607258" providerId="LiveId" clId="{1C884F84-7081-42E2-BFE2-CE13604FFDA7}" dt="2023-11-15T08:10:16.845" v="1422" actId="26606"/>
          <ac:spMkLst>
            <pc:docMk/>
            <pc:sldMk cId="2480023656" sldId="258"/>
            <ac:spMk id="18" creationId="{EA21D3B4-EB95-40D8-ADD4-C28637F87A7C}"/>
          </ac:spMkLst>
        </pc:spChg>
        <pc:spChg chg="add">
          <ac:chgData name="Jonathan Gourville" userId="3cdcc91435607258" providerId="LiveId" clId="{1C884F84-7081-42E2-BFE2-CE13604FFDA7}" dt="2023-11-15T08:10:16.845" v="1422" actId="26606"/>
          <ac:spMkLst>
            <pc:docMk/>
            <pc:sldMk cId="2480023656" sldId="258"/>
            <ac:spMk id="20" creationId="{EC402CCD-3D73-4427-910D-80A619EAD544}"/>
          </ac:spMkLst>
        </pc:spChg>
        <pc:picChg chg="add mod ord modCrop">
          <ac:chgData name="Jonathan Gourville" userId="3cdcc91435607258" providerId="LiveId" clId="{1C884F84-7081-42E2-BFE2-CE13604FFDA7}" dt="2023-11-15T08:10:16.845" v="1422" actId="26606"/>
          <ac:picMkLst>
            <pc:docMk/>
            <pc:sldMk cId="2480023656" sldId="258"/>
            <ac:picMk id="6" creationId="{6DE3A2F5-59CF-F3FF-10C9-778F66D49E76}"/>
          </ac:picMkLst>
        </pc:picChg>
      </pc:sldChg>
      <pc:sldChg chg="new del">
        <pc:chgData name="Jonathan Gourville" userId="3cdcc91435607258" providerId="LiveId" clId="{1C884F84-7081-42E2-BFE2-CE13604FFDA7}" dt="2023-11-15T07:55:08.487" v="51" actId="2696"/>
        <pc:sldMkLst>
          <pc:docMk/>
          <pc:sldMk cId="3943890835" sldId="258"/>
        </pc:sldMkLst>
      </pc:sldChg>
      <pc:sldChg chg="addSp modSp new del mod">
        <pc:chgData name="Jonathan Gourville" userId="3cdcc91435607258" providerId="LiveId" clId="{1C884F84-7081-42E2-BFE2-CE13604FFDA7}" dt="2023-11-15T07:58:46.396" v="601" actId="2696"/>
        <pc:sldMkLst>
          <pc:docMk/>
          <pc:sldMk cId="3949508125" sldId="258"/>
        </pc:sldMkLst>
        <pc:spChg chg="add mod">
          <ac:chgData name="Jonathan Gourville" userId="3cdcc91435607258" providerId="LiveId" clId="{1C884F84-7081-42E2-BFE2-CE13604FFDA7}" dt="2023-11-15T07:56:02.873" v="80" actId="113"/>
          <ac:spMkLst>
            <pc:docMk/>
            <pc:sldMk cId="3949508125" sldId="258"/>
            <ac:spMk id="2" creationId="{F686CC67-38B2-E5C6-97BF-DE67489B12E0}"/>
          </ac:spMkLst>
        </pc:spChg>
        <pc:spChg chg="add mod">
          <ac:chgData name="Jonathan Gourville" userId="3cdcc91435607258" providerId="LiveId" clId="{1C884F84-7081-42E2-BFE2-CE13604FFDA7}" dt="2023-11-15T07:58:22.996" v="600" actId="14100"/>
          <ac:spMkLst>
            <pc:docMk/>
            <pc:sldMk cId="3949508125" sldId="258"/>
            <ac:spMk id="3" creationId="{1162DD07-6A6C-D0B6-2580-D321434488EF}"/>
          </ac:spMkLst>
        </pc:spChg>
      </pc:sldChg>
      <pc:sldChg chg="addSp delSp modSp new mod">
        <pc:chgData name="Jonathan Gourville" userId="3cdcc91435607258" providerId="LiveId" clId="{1C884F84-7081-42E2-BFE2-CE13604FFDA7}" dt="2023-11-15T08:14:14.257" v="1884" actId="26606"/>
        <pc:sldMkLst>
          <pc:docMk/>
          <pc:sldMk cId="1503660988" sldId="259"/>
        </pc:sldMkLst>
        <pc:spChg chg="mod">
          <ac:chgData name="Jonathan Gourville" userId="3cdcc91435607258" providerId="LiveId" clId="{1C884F84-7081-42E2-BFE2-CE13604FFDA7}" dt="2023-11-15T08:12:52.138" v="1688" actId="14100"/>
          <ac:spMkLst>
            <pc:docMk/>
            <pc:sldMk cId="1503660988" sldId="259"/>
            <ac:spMk id="2" creationId="{9C3291E9-D74E-2675-3D79-020AB3869B53}"/>
          </ac:spMkLst>
        </pc:spChg>
        <pc:spChg chg="add del mod">
          <ac:chgData name="Jonathan Gourville" userId="3cdcc91435607258" providerId="LiveId" clId="{1C884F84-7081-42E2-BFE2-CE13604FFDA7}" dt="2023-11-15T08:14:14.257" v="1884" actId="26606"/>
          <ac:spMkLst>
            <pc:docMk/>
            <pc:sldMk cId="1503660988" sldId="259"/>
            <ac:spMk id="3" creationId="{F2F775C3-7322-7405-86EB-DB405EA82188}"/>
          </ac:spMkLst>
        </pc:spChg>
        <pc:graphicFrameChg chg="add del">
          <ac:chgData name="Jonathan Gourville" userId="3cdcc91435607258" providerId="LiveId" clId="{1C884F84-7081-42E2-BFE2-CE13604FFDA7}" dt="2023-11-15T08:14:08.612" v="1875" actId="26606"/>
          <ac:graphicFrameMkLst>
            <pc:docMk/>
            <pc:sldMk cId="1503660988" sldId="259"/>
            <ac:graphicFrameMk id="5" creationId="{170ACDEF-F1D7-AE0F-D77A-B0A3DAF2AF0E}"/>
          </ac:graphicFrameMkLst>
        </pc:graphicFrameChg>
        <pc:graphicFrameChg chg="add del">
          <ac:chgData name="Jonathan Gourville" userId="3cdcc91435607258" providerId="LiveId" clId="{1C884F84-7081-42E2-BFE2-CE13604FFDA7}" dt="2023-11-15T08:14:10.518" v="1877" actId="26606"/>
          <ac:graphicFrameMkLst>
            <pc:docMk/>
            <pc:sldMk cId="1503660988" sldId="259"/>
            <ac:graphicFrameMk id="7" creationId="{78BB35B2-94A1-2ECC-61EF-9E4F7EF752D0}"/>
          </ac:graphicFrameMkLst>
        </pc:graphicFrameChg>
        <pc:graphicFrameChg chg="add del">
          <ac:chgData name="Jonathan Gourville" userId="3cdcc91435607258" providerId="LiveId" clId="{1C884F84-7081-42E2-BFE2-CE13604FFDA7}" dt="2023-11-15T08:14:12.227" v="1879" actId="26606"/>
          <ac:graphicFrameMkLst>
            <pc:docMk/>
            <pc:sldMk cId="1503660988" sldId="259"/>
            <ac:graphicFrameMk id="9" creationId="{83645ACE-9060-F70B-60C9-5AB8F51694C3}"/>
          </ac:graphicFrameMkLst>
        </pc:graphicFrameChg>
        <pc:graphicFrameChg chg="add del">
          <ac:chgData name="Jonathan Gourville" userId="3cdcc91435607258" providerId="LiveId" clId="{1C884F84-7081-42E2-BFE2-CE13604FFDA7}" dt="2023-11-15T08:14:13.049" v="1881" actId="26606"/>
          <ac:graphicFrameMkLst>
            <pc:docMk/>
            <pc:sldMk cId="1503660988" sldId="259"/>
            <ac:graphicFrameMk id="11" creationId="{553CB3F1-D430-9395-9FAF-F02821836A0E}"/>
          </ac:graphicFrameMkLst>
        </pc:graphicFrameChg>
        <pc:graphicFrameChg chg="add del">
          <ac:chgData name="Jonathan Gourville" userId="3cdcc91435607258" providerId="LiveId" clId="{1C884F84-7081-42E2-BFE2-CE13604FFDA7}" dt="2023-11-15T08:14:14.221" v="1883" actId="26606"/>
          <ac:graphicFrameMkLst>
            <pc:docMk/>
            <pc:sldMk cId="1503660988" sldId="259"/>
            <ac:graphicFrameMk id="13" creationId="{83645ACE-9060-F70B-60C9-5AB8F51694C3}"/>
          </ac:graphicFrameMkLst>
        </pc:graphicFrameChg>
        <pc:graphicFrameChg chg="add">
          <ac:chgData name="Jonathan Gourville" userId="3cdcc91435607258" providerId="LiveId" clId="{1C884F84-7081-42E2-BFE2-CE13604FFDA7}" dt="2023-11-15T08:14:14.257" v="1884" actId="26606"/>
          <ac:graphicFrameMkLst>
            <pc:docMk/>
            <pc:sldMk cId="1503660988" sldId="259"/>
            <ac:graphicFrameMk id="15" creationId="{170ACDEF-F1D7-AE0F-D77A-B0A3DAF2AF0E}"/>
          </ac:graphicFrameMkLst>
        </pc:graphicFrameChg>
      </pc:sldChg>
      <pc:sldChg chg="new del">
        <pc:chgData name="Jonathan Gourville" userId="3cdcc91435607258" providerId="LiveId" clId="{1C884F84-7081-42E2-BFE2-CE13604FFDA7}" dt="2023-11-15T07:55:05.323" v="50" actId="2696"/>
        <pc:sldMkLst>
          <pc:docMk/>
          <pc:sldMk cId="2864064475" sldId="259"/>
        </pc:sldMkLst>
      </pc:sldChg>
      <pc:sldChg chg="new del">
        <pc:chgData name="Jonathan Gourville" userId="3cdcc91435607258" providerId="LiveId" clId="{1C884F84-7081-42E2-BFE2-CE13604FFDA7}" dt="2023-11-15T08:15:58.199" v="1887" actId="2696"/>
        <pc:sldMkLst>
          <pc:docMk/>
          <pc:sldMk cId="1074721404" sldId="260"/>
        </pc:sldMkLst>
      </pc:sldChg>
      <pc:sldChg chg="addSp delSp modSp new mod setBg setClrOvrMap">
        <pc:chgData name="Jonathan Gourville" userId="3cdcc91435607258" providerId="LiveId" clId="{1C884F84-7081-42E2-BFE2-CE13604FFDA7}" dt="2023-11-15T08:38:22.669" v="2639" actId="26606"/>
        <pc:sldMkLst>
          <pc:docMk/>
          <pc:sldMk cId="1814988828" sldId="261"/>
        </pc:sldMkLst>
        <pc:spChg chg="mod ord">
          <ac:chgData name="Jonathan Gourville" userId="3cdcc91435607258" providerId="LiveId" clId="{1C884F84-7081-42E2-BFE2-CE13604FFDA7}" dt="2023-11-15T08:38:22.669" v="2639" actId="26606"/>
          <ac:spMkLst>
            <pc:docMk/>
            <pc:sldMk cId="1814988828" sldId="261"/>
            <ac:spMk id="2" creationId="{4B73B038-809A-0ECC-D480-A1D68448EC5F}"/>
          </ac:spMkLst>
        </pc:spChg>
        <pc:spChg chg="del">
          <ac:chgData name="Jonathan Gourville" userId="3cdcc91435607258" providerId="LiveId" clId="{1C884F84-7081-42E2-BFE2-CE13604FFDA7}" dt="2023-11-15T08:38:07.430" v="2630" actId="22"/>
          <ac:spMkLst>
            <pc:docMk/>
            <pc:sldMk cId="1814988828" sldId="261"/>
            <ac:spMk id="3" creationId="{8A9B78C6-1B81-DD61-ED73-C8D06BFC4EFC}"/>
          </ac:spMkLst>
        </pc:spChg>
        <pc:spChg chg="mod">
          <ac:chgData name="Jonathan Gourville" userId="3cdcc91435607258" providerId="LiveId" clId="{1C884F84-7081-42E2-BFE2-CE13604FFDA7}" dt="2023-11-15T08:38:22.669" v="2639" actId="26606"/>
          <ac:spMkLst>
            <pc:docMk/>
            <pc:sldMk cId="1814988828" sldId="261"/>
            <ac:spMk id="4" creationId="{7C59915E-0BC3-A2D3-646A-58046AA10C2E}"/>
          </ac:spMkLst>
        </pc:spChg>
        <pc:spChg chg="add del">
          <ac:chgData name="Jonathan Gourville" userId="3cdcc91435607258" providerId="LiveId" clId="{1C884F84-7081-42E2-BFE2-CE13604FFDA7}" dt="2023-11-15T08:38:16.329" v="2632" actId="26606"/>
          <ac:spMkLst>
            <pc:docMk/>
            <pc:sldMk cId="1814988828" sldId="261"/>
            <ac:spMk id="11" creationId="{9FFD09A9-7BD2-476F-A541-22272F24B7AD}"/>
          </ac:spMkLst>
        </pc:spChg>
        <pc:spChg chg="add del">
          <ac:chgData name="Jonathan Gourville" userId="3cdcc91435607258" providerId="LiveId" clId="{1C884F84-7081-42E2-BFE2-CE13604FFDA7}" dt="2023-11-15T08:38:16.329" v="2632" actId="26606"/>
          <ac:spMkLst>
            <pc:docMk/>
            <pc:sldMk cId="1814988828" sldId="261"/>
            <ac:spMk id="13" creationId="{6F423AE9-A278-401D-8089-34519DF5AA17}"/>
          </ac:spMkLst>
        </pc:spChg>
        <pc:spChg chg="add del">
          <ac:chgData name="Jonathan Gourville" userId="3cdcc91435607258" providerId="LiveId" clId="{1C884F84-7081-42E2-BFE2-CE13604FFDA7}" dt="2023-11-15T08:38:17.965" v="2634" actId="26606"/>
          <ac:spMkLst>
            <pc:docMk/>
            <pc:sldMk cId="1814988828" sldId="261"/>
            <ac:spMk id="15" creationId="{7F31C52B-DEF9-4845-9A79-72C9330F49C3}"/>
          </ac:spMkLst>
        </pc:spChg>
        <pc:spChg chg="add del">
          <ac:chgData name="Jonathan Gourville" userId="3cdcc91435607258" providerId="LiveId" clId="{1C884F84-7081-42E2-BFE2-CE13604FFDA7}" dt="2023-11-15T08:38:17.965" v="2634" actId="26606"/>
          <ac:spMkLst>
            <pc:docMk/>
            <pc:sldMk cId="1814988828" sldId="261"/>
            <ac:spMk id="16" creationId="{3408ACDA-FBD2-4415-9EE4-4D1BBDF174D9}"/>
          </ac:spMkLst>
        </pc:spChg>
        <pc:spChg chg="add del">
          <ac:chgData name="Jonathan Gourville" userId="3cdcc91435607258" providerId="LiveId" clId="{1C884F84-7081-42E2-BFE2-CE13604FFDA7}" dt="2023-11-15T08:38:17.965" v="2634" actId="26606"/>
          <ac:spMkLst>
            <pc:docMk/>
            <pc:sldMk cId="1814988828" sldId="261"/>
            <ac:spMk id="17" creationId="{63DACD0E-B2B1-49C4-B085-D93AC5F6E134}"/>
          </ac:spMkLst>
        </pc:spChg>
        <pc:spChg chg="add del">
          <ac:chgData name="Jonathan Gourville" userId="3cdcc91435607258" providerId="LiveId" clId="{1C884F84-7081-42E2-BFE2-CE13604FFDA7}" dt="2023-11-15T08:38:17.965" v="2634" actId="26606"/>
          <ac:spMkLst>
            <pc:docMk/>
            <pc:sldMk cId="1814988828" sldId="261"/>
            <ac:spMk id="18" creationId="{5030595D-127E-4DC3-8E40-9374B113DF87}"/>
          </ac:spMkLst>
        </pc:spChg>
        <pc:spChg chg="add del">
          <ac:chgData name="Jonathan Gourville" userId="3cdcc91435607258" providerId="LiveId" clId="{1C884F84-7081-42E2-BFE2-CE13604FFDA7}" dt="2023-11-15T08:38:17.965" v="2634" actId="26606"/>
          <ac:spMkLst>
            <pc:docMk/>
            <pc:sldMk cId="1814988828" sldId="261"/>
            <ac:spMk id="19" creationId="{F2F5074D-2B0A-40BB-B69E-C08F65EC3C10}"/>
          </ac:spMkLst>
        </pc:spChg>
        <pc:spChg chg="add del">
          <ac:chgData name="Jonathan Gourville" userId="3cdcc91435607258" providerId="LiveId" clId="{1C884F84-7081-42E2-BFE2-CE13604FFDA7}" dt="2023-11-15T08:38:21.669" v="2636" actId="26606"/>
          <ac:spMkLst>
            <pc:docMk/>
            <pc:sldMk cId="1814988828" sldId="261"/>
            <ac:spMk id="21" creationId="{9FFD09A9-7BD2-476F-A541-22272F24B7AD}"/>
          </ac:spMkLst>
        </pc:spChg>
        <pc:spChg chg="add del">
          <ac:chgData name="Jonathan Gourville" userId="3cdcc91435607258" providerId="LiveId" clId="{1C884F84-7081-42E2-BFE2-CE13604FFDA7}" dt="2023-11-15T08:38:21.669" v="2636" actId="26606"/>
          <ac:spMkLst>
            <pc:docMk/>
            <pc:sldMk cId="1814988828" sldId="261"/>
            <ac:spMk id="22" creationId="{6F423AE9-A278-401D-8089-34519DF5AA17}"/>
          </ac:spMkLst>
        </pc:spChg>
        <pc:spChg chg="add del">
          <ac:chgData name="Jonathan Gourville" userId="3cdcc91435607258" providerId="LiveId" clId="{1C884F84-7081-42E2-BFE2-CE13604FFDA7}" dt="2023-11-15T08:38:21.669" v="2636" actId="26606"/>
          <ac:spMkLst>
            <pc:docMk/>
            <pc:sldMk cId="1814988828" sldId="261"/>
            <ac:spMk id="23" creationId="{0151AADE-3190-40C1-806A-ED3744263059}"/>
          </ac:spMkLst>
        </pc:spChg>
        <pc:spChg chg="add del">
          <ac:chgData name="Jonathan Gourville" userId="3cdcc91435607258" providerId="LiveId" clId="{1C884F84-7081-42E2-BFE2-CE13604FFDA7}" dt="2023-11-15T08:38:22.658" v="2638" actId="26606"/>
          <ac:spMkLst>
            <pc:docMk/>
            <pc:sldMk cId="1814988828" sldId="261"/>
            <ac:spMk id="25" creationId="{3408ACDA-FBD2-4415-9EE4-4D1BBDF174D9}"/>
          </ac:spMkLst>
        </pc:spChg>
        <pc:spChg chg="add del">
          <ac:chgData name="Jonathan Gourville" userId="3cdcc91435607258" providerId="LiveId" clId="{1C884F84-7081-42E2-BFE2-CE13604FFDA7}" dt="2023-11-15T08:38:22.658" v="2638" actId="26606"/>
          <ac:spMkLst>
            <pc:docMk/>
            <pc:sldMk cId="1814988828" sldId="261"/>
            <ac:spMk id="26" creationId="{5030595D-127E-4DC3-8E40-9374B113DF87}"/>
          </ac:spMkLst>
        </pc:spChg>
        <pc:spChg chg="add del">
          <ac:chgData name="Jonathan Gourville" userId="3cdcc91435607258" providerId="LiveId" clId="{1C884F84-7081-42E2-BFE2-CE13604FFDA7}" dt="2023-11-15T08:38:22.658" v="2638" actId="26606"/>
          <ac:spMkLst>
            <pc:docMk/>
            <pc:sldMk cId="1814988828" sldId="261"/>
            <ac:spMk id="27" creationId="{DC032F75-F5AC-4D84-98D0-DD0FB8A25A27}"/>
          </ac:spMkLst>
        </pc:spChg>
        <pc:spChg chg="add del">
          <ac:chgData name="Jonathan Gourville" userId="3cdcc91435607258" providerId="LiveId" clId="{1C884F84-7081-42E2-BFE2-CE13604FFDA7}" dt="2023-11-15T08:38:22.658" v="2638" actId="26606"/>
          <ac:spMkLst>
            <pc:docMk/>
            <pc:sldMk cId="1814988828" sldId="261"/>
            <ac:spMk id="28" creationId="{EA21D3B4-EB95-40D8-ADD4-C28637F87A7C}"/>
          </ac:spMkLst>
        </pc:spChg>
        <pc:spChg chg="add del">
          <ac:chgData name="Jonathan Gourville" userId="3cdcc91435607258" providerId="LiveId" clId="{1C884F84-7081-42E2-BFE2-CE13604FFDA7}" dt="2023-11-15T08:38:22.658" v="2638" actId="26606"/>
          <ac:spMkLst>
            <pc:docMk/>
            <pc:sldMk cId="1814988828" sldId="261"/>
            <ac:spMk id="29" creationId="{EC402CCD-3D73-4427-910D-80A619EAD544}"/>
          </ac:spMkLst>
        </pc:spChg>
        <pc:spChg chg="add">
          <ac:chgData name="Jonathan Gourville" userId="3cdcc91435607258" providerId="LiveId" clId="{1C884F84-7081-42E2-BFE2-CE13604FFDA7}" dt="2023-11-15T08:38:22.669" v="2639" actId="26606"/>
          <ac:spMkLst>
            <pc:docMk/>
            <pc:sldMk cId="1814988828" sldId="261"/>
            <ac:spMk id="31" creationId="{841EFD0D-0D37-447B-B1EA-4F7197EB2911}"/>
          </ac:spMkLst>
        </pc:spChg>
        <pc:spChg chg="add">
          <ac:chgData name="Jonathan Gourville" userId="3cdcc91435607258" providerId="LiveId" clId="{1C884F84-7081-42E2-BFE2-CE13604FFDA7}" dt="2023-11-15T08:38:22.669" v="2639" actId="26606"/>
          <ac:spMkLst>
            <pc:docMk/>
            <pc:sldMk cId="1814988828" sldId="261"/>
            <ac:spMk id="32" creationId="{5A6DFF24-307B-44B0-93F0-893676F1488A}"/>
          </ac:spMkLst>
        </pc:spChg>
        <pc:picChg chg="add mod ord">
          <ac:chgData name="Jonathan Gourville" userId="3cdcc91435607258" providerId="LiveId" clId="{1C884F84-7081-42E2-BFE2-CE13604FFDA7}" dt="2023-11-15T08:38:22.669" v="2639" actId="26606"/>
          <ac:picMkLst>
            <pc:docMk/>
            <pc:sldMk cId="1814988828" sldId="261"/>
            <ac:picMk id="6" creationId="{A17BF97C-4405-D7E7-4F0C-7279AEE89F6F}"/>
          </ac:picMkLst>
        </pc:picChg>
      </pc:sldChg>
      <pc:sldChg chg="modSp new del mod">
        <pc:chgData name="Jonathan Gourville" userId="3cdcc91435607258" providerId="LiveId" clId="{1C884F84-7081-42E2-BFE2-CE13604FFDA7}" dt="2023-11-15T08:44:17.789" v="2923" actId="2696"/>
        <pc:sldMkLst>
          <pc:docMk/>
          <pc:sldMk cId="122211904" sldId="262"/>
        </pc:sldMkLst>
        <pc:spChg chg="mod">
          <ac:chgData name="Jonathan Gourville" userId="3cdcc91435607258" providerId="LiveId" clId="{1C884F84-7081-42E2-BFE2-CE13604FFDA7}" dt="2023-11-15T08:39:11.584" v="2650" actId="20577"/>
          <ac:spMkLst>
            <pc:docMk/>
            <pc:sldMk cId="122211904" sldId="262"/>
            <ac:spMk id="2" creationId="{2141645A-57F6-AB07-96E9-AC5DBC7034E8}"/>
          </ac:spMkLst>
        </pc:spChg>
      </pc:sldChg>
      <pc:sldChg chg="modSp new mod">
        <pc:chgData name="Jonathan Gourville" userId="3cdcc91435607258" providerId="LiveId" clId="{1C884F84-7081-42E2-BFE2-CE13604FFDA7}" dt="2023-11-15T08:42:25.398" v="2922" actId="20577"/>
        <pc:sldMkLst>
          <pc:docMk/>
          <pc:sldMk cId="1966738421" sldId="263"/>
        </pc:sldMkLst>
        <pc:spChg chg="mod">
          <ac:chgData name="Jonathan Gourville" userId="3cdcc91435607258" providerId="LiveId" clId="{1C884F84-7081-42E2-BFE2-CE13604FFDA7}" dt="2023-11-15T08:42:25.398" v="2922" actId="20577"/>
          <ac:spMkLst>
            <pc:docMk/>
            <pc:sldMk cId="1966738421" sldId="263"/>
            <ac:spMk id="2" creationId="{D84433FC-4E82-CFCF-3106-BB46C37971FA}"/>
          </ac:spMkLst>
        </pc:spChg>
        <pc:spChg chg="mod">
          <ac:chgData name="Jonathan Gourville" userId="3cdcc91435607258" providerId="LiveId" clId="{1C884F84-7081-42E2-BFE2-CE13604FFDA7}" dt="2023-11-15T08:40:14.678" v="2662" actId="20577"/>
          <ac:spMkLst>
            <pc:docMk/>
            <pc:sldMk cId="1966738421" sldId="263"/>
            <ac:spMk id="3" creationId="{E914FBAB-4633-0562-66E0-D32D1BB68130}"/>
          </ac:spMkLst>
        </pc:spChg>
        <pc:spChg chg="mod">
          <ac:chgData name="Jonathan Gourville" userId="3cdcc91435607258" providerId="LiveId" clId="{1C884F84-7081-42E2-BFE2-CE13604FFDA7}" dt="2023-11-15T08:42:07.113" v="2855" actId="20577"/>
          <ac:spMkLst>
            <pc:docMk/>
            <pc:sldMk cId="1966738421" sldId="263"/>
            <ac:spMk id="4" creationId="{48E0D401-CF88-F517-3D29-4946F4148C6C}"/>
          </ac:spMkLst>
        </pc:spChg>
      </pc:sldChg>
      <pc:sldChg chg="new del">
        <pc:chgData name="Jonathan Gourville" userId="3cdcc91435607258" providerId="LiveId" clId="{1C884F84-7081-42E2-BFE2-CE13604FFDA7}" dt="2023-11-21T07:54:14.865" v="2926" actId="2696"/>
        <pc:sldMkLst>
          <pc:docMk/>
          <pc:sldMk cId="3992927218" sldId="264"/>
        </pc:sldMkLst>
      </pc:sldChg>
      <pc:sldChg chg="addSp modSp new mod">
        <pc:chgData name="Jonathan Gourville" userId="3cdcc91435607258" providerId="LiveId" clId="{1C884F84-7081-42E2-BFE2-CE13604FFDA7}" dt="2023-11-21T08:00:48.073" v="3526" actId="123"/>
        <pc:sldMkLst>
          <pc:docMk/>
          <pc:sldMk cId="2828696208" sldId="265"/>
        </pc:sldMkLst>
        <pc:spChg chg="mod">
          <ac:chgData name="Jonathan Gourville" userId="3cdcc91435607258" providerId="LiveId" clId="{1C884F84-7081-42E2-BFE2-CE13604FFDA7}" dt="2023-11-21T07:54:23.407" v="2950" actId="14100"/>
          <ac:spMkLst>
            <pc:docMk/>
            <pc:sldMk cId="2828696208" sldId="265"/>
            <ac:spMk id="2" creationId="{B3BC0174-A729-2B11-A26B-29B3100C9C22}"/>
          </ac:spMkLst>
        </pc:spChg>
        <pc:spChg chg="add mod">
          <ac:chgData name="Jonathan Gourville" userId="3cdcc91435607258" providerId="LiveId" clId="{1C884F84-7081-42E2-BFE2-CE13604FFDA7}" dt="2023-11-21T08:00:48.073" v="3526" actId="123"/>
          <ac:spMkLst>
            <pc:docMk/>
            <pc:sldMk cId="2828696208" sldId="265"/>
            <ac:spMk id="7" creationId="{FCF02388-DBB0-B6E3-0CBB-2F30FEB2C900}"/>
          </ac:spMkLst>
        </pc:spChg>
        <pc:picChg chg="add mod">
          <ac:chgData name="Jonathan Gourville" userId="3cdcc91435607258" providerId="LiveId" clId="{1C884F84-7081-42E2-BFE2-CE13604FFDA7}" dt="2023-11-21T07:55:33.306" v="2955" actId="1076"/>
          <ac:picMkLst>
            <pc:docMk/>
            <pc:sldMk cId="2828696208" sldId="265"/>
            <ac:picMk id="4" creationId="{82087929-42C5-FF1F-400F-A99DDC447CAD}"/>
          </ac:picMkLst>
        </pc:picChg>
        <pc:picChg chg="add mod">
          <ac:chgData name="Jonathan Gourville" userId="3cdcc91435607258" providerId="LiveId" clId="{1C884F84-7081-42E2-BFE2-CE13604FFDA7}" dt="2023-11-21T07:58:24.892" v="2959" actId="14100"/>
          <ac:picMkLst>
            <pc:docMk/>
            <pc:sldMk cId="2828696208" sldId="265"/>
            <ac:picMk id="6" creationId="{4067458C-EF22-B666-68FF-465B42324682}"/>
          </ac:picMkLst>
        </pc:picChg>
      </pc:sldChg>
      <pc:sldChg chg="addSp delSp modSp new mod">
        <pc:chgData name="Jonathan Gourville" userId="3cdcc91435607258" providerId="LiveId" clId="{1C884F84-7081-42E2-BFE2-CE13604FFDA7}" dt="2023-11-21T08:06:40.878" v="4230" actId="20577"/>
        <pc:sldMkLst>
          <pc:docMk/>
          <pc:sldMk cId="491591676" sldId="266"/>
        </pc:sldMkLst>
        <pc:spChg chg="del">
          <ac:chgData name="Jonathan Gourville" userId="3cdcc91435607258" providerId="LiveId" clId="{1C884F84-7081-42E2-BFE2-CE13604FFDA7}" dt="2023-11-21T08:02:28.744" v="3530" actId="22"/>
          <ac:spMkLst>
            <pc:docMk/>
            <pc:sldMk cId="491591676" sldId="266"/>
            <ac:spMk id="2" creationId="{91ABE221-5F84-A84C-B69D-7090CD584ACD}"/>
          </ac:spMkLst>
        </pc:spChg>
        <pc:spChg chg="mod">
          <ac:chgData name="Jonathan Gourville" userId="3cdcc91435607258" providerId="LiveId" clId="{1C884F84-7081-42E2-BFE2-CE13604FFDA7}" dt="2023-11-21T08:03:52.981" v="3579" actId="122"/>
          <ac:spMkLst>
            <pc:docMk/>
            <pc:sldMk cId="491591676" sldId="266"/>
            <ac:spMk id="3" creationId="{B5BE4120-9E8E-E381-AE11-BC1F175ADDC4}"/>
          </ac:spMkLst>
        </pc:spChg>
        <pc:spChg chg="mod">
          <ac:chgData name="Jonathan Gourville" userId="3cdcc91435607258" providerId="LiveId" clId="{1C884F84-7081-42E2-BFE2-CE13604FFDA7}" dt="2023-11-21T08:06:40.878" v="4230" actId="20577"/>
          <ac:spMkLst>
            <pc:docMk/>
            <pc:sldMk cId="491591676" sldId="266"/>
            <ac:spMk id="4" creationId="{E6AD870D-D9BE-1974-FE17-504D84483876}"/>
          </ac:spMkLst>
        </pc:spChg>
        <pc:spChg chg="add del mod">
          <ac:chgData name="Jonathan Gourville" userId="3cdcc91435607258" providerId="LiveId" clId="{1C884F84-7081-42E2-BFE2-CE13604FFDA7}" dt="2023-11-21T08:02:45.404" v="3536" actId="478"/>
          <ac:spMkLst>
            <pc:docMk/>
            <pc:sldMk cId="491591676" sldId="266"/>
            <ac:spMk id="8" creationId="{CEEC1BCE-2376-A0D4-33D2-95A23F6E568C}"/>
          </ac:spMkLst>
        </pc:spChg>
        <pc:picChg chg="add del mod ord">
          <ac:chgData name="Jonathan Gourville" userId="3cdcc91435607258" providerId="LiveId" clId="{1C884F84-7081-42E2-BFE2-CE13604FFDA7}" dt="2023-11-21T08:02:43.870" v="3535" actId="478"/>
          <ac:picMkLst>
            <pc:docMk/>
            <pc:sldMk cId="491591676" sldId="266"/>
            <ac:picMk id="6" creationId="{B132AF8D-6613-5F64-A803-97BBDA66BA9F}"/>
          </ac:picMkLst>
        </pc:picChg>
        <pc:picChg chg="add del mod modCrop">
          <ac:chgData name="Jonathan Gourville" userId="3cdcc91435607258" providerId="LiveId" clId="{1C884F84-7081-42E2-BFE2-CE13604FFDA7}" dt="2023-11-21T08:03:17.896" v="3543" actId="478"/>
          <ac:picMkLst>
            <pc:docMk/>
            <pc:sldMk cId="491591676" sldId="266"/>
            <ac:picMk id="10" creationId="{F5B81893-86F4-FC03-C0B3-4B68786EE30F}"/>
          </ac:picMkLst>
        </pc:picChg>
        <pc:picChg chg="add mod modCrop">
          <ac:chgData name="Jonathan Gourville" userId="3cdcc91435607258" providerId="LiveId" clId="{1C884F84-7081-42E2-BFE2-CE13604FFDA7}" dt="2023-11-21T08:03:37.452" v="3548" actId="14100"/>
          <ac:picMkLst>
            <pc:docMk/>
            <pc:sldMk cId="491591676" sldId="266"/>
            <ac:picMk id="12" creationId="{5FD49345-66D6-4228-3CCD-9C67907E2052}"/>
          </ac:picMkLst>
        </pc:picChg>
      </pc:sldChg>
      <pc:sldChg chg="new del">
        <pc:chgData name="Jonathan Gourville" userId="3cdcc91435607258" providerId="LiveId" clId="{1C884F84-7081-42E2-BFE2-CE13604FFDA7}" dt="2023-11-21T08:01:19.545" v="3528" actId="2696"/>
        <pc:sldMkLst>
          <pc:docMk/>
          <pc:sldMk cId="1797103758" sldId="266"/>
        </pc:sldMkLst>
      </pc:sldChg>
      <pc:sldChg chg="modSp new mod">
        <pc:chgData name="Jonathan Gourville" userId="3cdcc91435607258" providerId="LiveId" clId="{1C884F84-7081-42E2-BFE2-CE13604FFDA7}" dt="2023-11-21T08:22:30.855" v="5915" actId="1076"/>
        <pc:sldMkLst>
          <pc:docMk/>
          <pc:sldMk cId="1167177719" sldId="267"/>
        </pc:sldMkLst>
        <pc:spChg chg="mod">
          <ac:chgData name="Jonathan Gourville" userId="3cdcc91435607258" providerId="LiveId" clId="{1C884F84-7081-42E2-BFE2-CE13604FFDA7}" dt="2023-11-21T08:22:26.278" v="5914" actId="14100"/>
          <ac:spMkLst>
            <pc:docMk/>
            <pc:sldMk cId="1167177719" sldId="267"/>
            <ac:spMk id="2" creationId="{2E0FE84C-6478-E8D5-47D3-92331DCCDDDD}"/>
          </ac:spMkLst>
        </pc:spChg>
        <pc:spChg chg="mod">
          <ac:chgData name="Jonathan Gourville" userId="3cdcc91435607258" providerId="LiveId" clId="{1C884F84-7081-42E2-BFE2-CE13604FFDA7}" dt="2023-11-21T08:22:30.855" v="5915" actId="1076"/>
          <ac:spMkLst>
            <pc:docMk/>
            <pc:sldMk cId="1167177719" sldId="267"/>
            <ac:spMk id="3" creationId="{0A1E70E3-A2F9-1440-AEE2-1F2660594CE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1DCDD9-64D4-43D7-9667-DC416BCC6F9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EFC8E5-419B-40A2-B712-0AA494CD9C1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baseline="0"/>
            <a:t>Création d’un blueprint </a:t>
          </a:r>
          <a:endParaRPr lang="en-US"/>
        </a:p>
      </dgm:t>
    </dgm:pt>
    <dgm:pt modelId="{CD61AA61-9266-4453-9D1D-9108213A8676}" type="parTrans" cxnId="{0F171D06-FCD9-4A44-94BF-E25AA8C448E7}">
      <dgm:prSet/>
      <dgm:spPr/>
      <dgm:t>
        <a:bodyPr/>
        <a:lstStyle/>
        <a:p>
          <a:endParaRPr lang="en-US"/>
        </a:p>
      </dgm:t>
    </dgm:pt>
    <dgm:pt modelId="{EDBA3861-4354-498B-A878-894E15712E9B}" type="sibTrans" cxnId="{0F171D06-FCD9-4A44-94BF-E25AA8C448E7}">
      <dgm:prSet/>
      <dgm:spPr/>
      <dgm:t>
        <a:bodyPr/>
        <a:lstStyle/>
        <a:p>
          <a:endParaRPr lang="en-US"/>
        </a:p>
      </dgm:t>
    </dgm:pt>
    <dgm:pt modelId="{AA50ECF7-8669-40DB-9872-6201FF4C2E7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baseline="0"/>
            <a:t>Création d’une maquette (mockup)</a:t>
          </a:r>
          <a:endParaRPr lang="en-US"/>
        </a:p>
      </dgm:t>
    </dgm:pt>
    <dgm:pt modelId="{9066AF06-D865-4DBA-9049-7B9FB4E92A41}" type="parTrans" cxnId="{EE4652AE-AF28-474D-BF1F-D7683E820B8F}">
      <dgm:prSet/>
      <dgm:spPr/>
      <dgm:t>
        <a:bodyPr/>
        <a:lstStyle/>
        <a:p>
          <a:endParaRPr lang="en-US"/>
        </a:p>
      </dgm:t>
    </dgm:pt>
    <dgm:pt modelId="{29179B01-70A4-4770-B2F1-83E292683FFC}" type="sibTrans" cxnId="{EE4652AE-AF28-474D-BF1F-D7683E820B8F}">
      <dgm:prSet/>
      <dgm:spPr/>
      <dgm:t>
        <a:bodyPr/>
        <a:lstStyle/>
        <a:p>
          <a:endParaRPr lang="en-US"/>
        </a:p>
      </dgm:t>
    </dgm:pt>
    <dgm:pt modelId="{153FEDAC-82DF-4F5B-A65E-33FA25A5807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baseline="0"/>
            <a:t>Gestion des données </a:t>
          </a:r>
          <a:endParaRPr lang="en-US"/>
        </a:p>
      </dgm:t>
    </dgm:pt>
    <dgm:pt modelId="{547309A2-12F2-4C3B-AD43-118D292FE5A6}" type="parTrans" cxnId="{AB11A353-8EA2-4B65-82C5-51A21DCFA8F7}">
      <dgm:prSet/>
      <dgm:spPr/>
      <dgm:t>
        <a:bodyPr/>
        <a:lstStyle/>
        <a:p>
          <a:endParaRPr lang="en-US"/>
        </a:p>
      </dgm:t>
    </dgm:pt>
    <dgm:pt modelId="{CF8839B9-A506-4268-B797-92268FCA70FC}" type="sibTrans" cxnId="{AB11A353-8EA2-4B65-82C5-51A21DCFA8F7}">
      <dgm:prSet/>
      <dgm:spPr/>
      <dgm:t>
        <a:bodyPr/>
        <a:lstStyle/>
        <a:p>
          <a:endParaRPr lang="en-US"/>
        </a:p>
      </dgm:t>
    </dgm:pt>
    <dgm:pt modelId="{86F2204F-3BB2-44E8-8FEF-A0CFB115B57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baseline="0"/>
            <a:t>Création de visualisation en lien avec le projet</a:t>
          </a:r>
          <a:endParaRPr lang="en-US"/>
        </a:p>
      </dgm:t>
    </dgm:pt>
    <dgm:pt modelId="{E75BA2CA-DB2E-4EB7-BFB1-EBBB6CF03A4C}" type="parTrans" cxnId="{053466BE-D3D3-40FD-8621-CEC690F5F1A7}">
      <dgm:prSet/>
      <dgm:spPr/>
      <dgm:t>
        <a:bodyPr/>
        <a:lstStyle/>
        <a:p>
          <a:endParaRPr lang="en-US"/>
        </a:p>
      </dgm:t>
    </dgm:pt>
    <dgm:pt modelId="{D85FD8CE-86E9-41CC-8AF0-CF0FB7B11A84}" type="sibTrans" cxnId="{053466BE-D3D3-40FD-8621-CEC690F5F1A7}">
      <dgm:prSet/>
      <dgm:spPr/>
      <dgm:t>
        <a:bodyPr/>
        <a:lstStyle/>
        <a:p>
          <a:endParaRPr lang="en-US"/>
        </a:p>
      </dgm:t>
    </dgm:pt>
    <dgm:pt modelId="{882B6EF6-9B1A-4DC9-B461-363EBE43FB2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baseline="0"/>
            <a:t>Apprentissage d’un logiciel d’analyse de données (Power bi ou tableau) </a:t>
          </a:r>
          <a:endParaRPr lang="en-US"/>
        </a:p>
      </dgm:t>
    </dgm:pt>
    <dgm:pt modelId="{97F2B61C-55AF-4928-8790-3E5F84AC1BFC}" type="parTrans" cxnId="{F68D6641-D5EE-45D9-865D-4E46928B4942}">
      <dgm:prSet/>
      <dgm:spPr/>
      <dgm:t>
        <a:bodyPr/>
        <a:lstStyle/>
        <a:p>
          <a:endParaRPr lang="en-US"/>
        </a:p>
      </dgm:t>
    </dgm:pt>
    <dgm:pt modelId="{3C1C207A-F6B0-4C7A-A535-37753B3A2BB0}" type="sibTrans" cxnId="{F68D6641-D5EE-45D9-865D-4E46928B4942}">
      <dgm:prSet/>
      <dgm:spPr/>
      <dgm:t>
        <a:bodyPr/>
        <a:lstStyle/>
        <a:p>
          <a:endParaRPr lang="en-US"/>
        </a:p>
      </dgm:t>
    </dgm:pt>
    <dgm:pt modelId="{13EF0886-C78B-47A3-A905-48410B4C1AE5}" type="pres">
      <dgm:prSet presAssocID="{231DCDD9-64D4-43D7-9667-DC416BCC6F93}" presName="root" presStyleCnt="0">
        <dgm:presLayoutVars>
          <dgm:dir/>
          <dgm:resizeHandles val="exact"/>
        </dgm:presLayoutVars>
      </dgm:prSet>
      <dgm:spPr/>
    </dgm:pt>
    <dgm:pt modelId="{F1DCD94E-F395-410D-8E49-B4195A796AB8}" type="pres">
      <dgm:prSet presAssocID="{BDEFC8E5-419B-40A2-B712-0AA494CD9C1B}" presName="compNode" presStyleCnt="0"/>
      <dgm:spPr/>
    </dgm:pt>
    <dgm:pt modelId="{AD0D68A0-65AB-4E5B-82C6-41675BBAB460}" type="pres">
      <dgm:prSet presAssocID="{BDEFC8E5-419B-40A2-B712-0AA494CD9C1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EE3E87FF-08A8-496D-97ED-71FDF0208D3E}" type="pres">
      <dgm:prSet presAssocID="{BDEFC8E5-419B-40A2-B712-0AA494CD9C1B}" presName="spaceRect" presStyleCnt="0"/>
      <dgm:spPr/>
    </dgm:pt>
    <dgm:pt modelId="{0493A28C-E158-4067-AB8F-970885498E8F}" type="pres">
      <dgm:prSet presAssocID="{BDEFC8E5-419B-40A2-B712-0AA494CD9C1B}" presName="textRect" presStyleLbl="revTx" presStyleIdx="0" presStyleCnt="5">
        <dgm:presLayoutVars>
          <dgm:chMax val="1"/>
          <dgm:chPref val="1"/>
        </dgm:presLayoutVars>
      </dgm:prSet>
      <dgm:spPr/>
    </dgm:pt>
    <dgm:pt modelId="{5F5BE6D4-67DA-429C-B9C0-EA5AD7A3BBBB}" type="pres">
      <dgm:prSet presAssocID="{EDBA3861-4354-498B-A878-894E15712E9B}" presName="sibTrans" presStyleCnt="0"/>
      <dgm:spPr/>
    </dgm:pt>
    <dgm:pt modelId="{3869FCED-C909-47BE-BC63-F77E91985C97}" type="pres">
      <dgm:prSet presAssocID="{AA50ECF7-8669-40DB-9872-6201FF4C2E70}" presName="compNode" presStyleCnt="0"/>
      <dgm:spPr/>
    </dgm:pt>
    <dgm:pt modelId="{4AE3F661-3C21-4B8A-A578-61FB046267C5}" type="pres">
      <dgm:prSet presAssocID="{AA50ECF7-8669-40DB-9872-6201FF4C2E7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BCCC5A92-DE9D-4722-AE61-A28AF222A42A}" type="pres">
      <dgm:prSet presAssocID="{AA50ECF7-8669-40DB-9872-6201FF4C2E70}" presName="spaceRect" presStyleCnt="0"/>
      <dgm:spPr/>
    </dgm:pt>
    <dgm:pt modelId="{A908E856-7392-48D1-AD13-0B70C0BC8EA3}" type="pres">
      <dgm:prSet presAssocID="{AA50ECF7-8669-40DB-9872-6201FF4C2E70}" presName="textRect" presStyleLbl="revTx" presStyleIdx="1" presStyleCnt="5">
        <dgm:presLayoutVars>
          <dgm:chMax val="1"/>
          <dgm:chPref val="1"/>
        </dgm:presLayoutVars>
      </dgm:prSet>
      <dgm:spPr/>
    </dgm:pt>
    <dgm:pt modelId="{E8AA26E8-D625-4E5B-BA41-586FAB512D73}" type="pres">
      <dgm:prSet presAssocID="{29179B01-70A4-4770-B2F1-83E292683FFC}" presName="sibTrans" presStyleCnt="0"/>
      <dgm:spPr/>
    </dgm:pt>
    <dgm:pt modelId="{79C6D21C-6232-4ECF-AA26-47EFF19B7288}" type="pres">
      <dgm:prSet presAssocID="{153FEDAC-82DF-4F5B-A65E-33FA25A58070}" presName="compNode" presStyleCnt="0"/>
      <dgm:spPr/>
    </dgm:pt>
    <dgm:pt modelId="{2B177B63-290A-4751-8884-1667C7480320}" type="pres">
      <dgm:prSet presAssocID="{153FEDAC-82DF-4F5B-A65E-33FA25A5807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1E0ACBCF-6F1F-49ED-AB5D-B72AB7B4361C}" type="pres">
      <dgm:prSet presAssocID="{153FEDAC-82DF-4F5B-A65E-33FA25A58070}" presName="spaceRect" presStyleCnt="0"/>
      <dgm:spPr/>
    </dgm:pt>
    <dgm:pt modelId="{E6612522-6704-4089-AA76-59B17A7EF775}" type="pres">
      <dgm:prSet presAssocID="{153FEDAC-82DF-4F5B-A65E-33FA25A58070}" presName="textRect" presStyleLbl="revTx" presStyleIdx="2" presStyleCnt="5">
        <dgm:presLayoutVars>
          <dgm:chMax val="1"/>
          <dgm:chPref val="1"/>
        </dgm:presLayoutVars>
      </dgm:prSet>
      <dgm:spPr/>
    </dgm:pt>
    <dgm:pt modelId="{045BFB29-58DF-491F-B818-AE0F041E613C}" type="pres">
      <dgm:prSet presAssocID="{CF8839B9-A506-4268-B797-92268FCA70FC}" presName="sibTrans" presStyleCnt="0"/>
      <dgm:spPr/>
    </dgm:pt>
    <dgm:pt modelId="{3E4CC277-7511-46F3-87D8-D2451A414789}" type="pres">
      <dgm:prSet presAssocID="{86F2204F-3BB2-44E8-8FEF-A0CFB115B578}" presName="compNode" presStyleCnt="0"/>
      <dgm:spPr/>
    </dgm:pt>
    <dgm:pt modelId="{C41DA71C-42DA-4370-AA3E-00FEA51F6BF4}" type="pres">
      <dgm:prSet presAssocID="{86F2204F-3BB2-44E8-8FEF-A0CFB115B57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llustrateur"/>
        </a:ext>
      </dgm:extLst>
    </dgm:pt>
    <dgm:pt modelId="{23BD79E9-CD93-4CE9-97FD-E5443A7EFDD5}" type="pres">
      <dgm:prSet presAssocID="{86F2204F-3BB2-44E8-8FEF-A0CFB115B578}" presName="spaceRect" presStyleCnt="0"/>
      <dgm:spPr/>
    </dgm:pt>
    <dgm:pt modelId="{619D1EA1-2B63-45C2-86F1-3A66C0379725}" type="pres">
      <dgm:prSet presAssocID="{86F2204F-3BB2-44E8-8FEF-A0CFB115B578}" presName="textRect" presStyleLbl="revTx" presStyleIdx="3" presStyleCnt="5">
        <dgm:presLayoutVars>
          <dgm:chMax val="1"/>
          <dgm:chPref val="1"/>
        </dgm:presLayoutVars>
      </dgm:prSet>
      <dgm:spPr/>
    </dgm:pt>
    <dgm:pt modelId="{4275A899-57FC-4E39-AF23-CE92E35677C7}" type="pres">
      <dgm:prSet presAssocID="{D85FD8CE-86E9-41CC-8AF0-CF0FB7B11A84}" presName="sibTrans" presStyleCnt="0"/>
      <dgm:spPr/>
    </dgm:pt>
    <dgm:pt modelId="{B7A2F369-5169-4891-82AC-1777F0E49ECD}" type="pres">
      <dgm:prSet presAssocID="{882B6EF6-9B1A-4DC9-B461-363EBE43FB2A}" presName="compNode" presStyleCnt="0"/>
      <dgm:spPr/>
    </dgm:pt>
    <dgm:pt modelId="{602369B9-911D-4E7C-A0DE-1F91DF2613F1}" type="pres">
      <dgm:prSet presAssocID="{882B6EF6-9B1A-4DC9-B461-363EBE43FB2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eur"/>
        </a:ext>
      </dgm:extLst>
    </dgm:pt>
    <dgm:pt modelId="{2DF0309F-1694-4497-899A-96221604C1AA}" type="pres">
      <dgm:prSet presAssocID="{882B6EF6-9B1A-4DC9-B461-363EBE43FB2A}" presName="spaceRect" presStyleCnt="0"/>
      <dgm:spPr/>
    </dgm:pt>
    <dgm:pt modelId="{92EC8A18-9A39-4D20-B5C5-47A22695B150}" type="pres">
      <dgm:prSet presAssocID="{882B6EF6-9B1A-4DC9-B461-363EBE43FB2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F171D06-FCD9-4A44-94BF-E25AA8C448E7}" srcId="{231DCDD9-64D4-43D7-9667-DC416BCC6F93}" destId="{BDEFC8E5-419B-40A2-B712-0AA494CD9C1B}" srcOrd="0" destOrd="0" parTransId="{CD61AA61-9266-4453-9D1D-9108213A8676}" sibTransId="{EDBA3861-4354-498B-A878-894E15712E9B}"/>
    <dgm:cxn modelId="{B3BFB725-A328-45D4-BDD1-B01FCEB67DBD}" type="presOf" srcId="{AA50ECF7-8669-40DB-9872-6201FF4C2E70}" destId="{A908E856-7392-48D1-AD13-0B70C0BC8EA3}" srcOrd="0" destOrd="0" presId="urn:microsoft.com/office/officeart/2018/2/layout/IconLabelList"/>
    <dgm:cxn modelId="{F68D6641-D5EE-45D9-865D-4E46928B4942}" srcId="{231DCDD9-64D4-43D7-9667-DC416BCC6F93}" destId="{882B6EF6-9B1A-4DC9-B461-363EBE43FB2A}" srcOrd="4" destOrd="0" parTransId="{97F2B61C-55AF-4928-8790-3E5F84AC1BFC}" sibTransId="{3C1C207A-F6B0-4C7A-A535-37753B3A2BB0}"/>
    <dgm:cxn modelId="{D3A5D141-5FCD-465C-8E4F-44169EEF90D9}" type="presOf" srcId="{231DCDD9-64D4-43D7-9667-DC416BCC6F93}" destId="{13EF0886-C78B-47A3-A905-48410B4C1AE5}" srcOrd="0" destOrd="0" presId="urn:microsoft.com/office/officeart/2018/2/layout/IconLabelList"/>
    <dgm:cxn modelId="{F521C84C-FF24-4230-941C-8B840857E1CD}" type="presOf" srcId="{86F2204F-3BB2-44E8-8FEF-A0CFB115B578}" destId="{619D1EA1-2B63-45C2-86F1-3A66C0379725}" srcOrd="0" destOrd="0" presId="urn:microsoft.com/office/officeart/2018/2/layout/IconLabelList"/>
    <dgm:cxn modelId="{EE8D7851-7BC8-446D-A8BC-AFD7345278D4}" type="presOf" srcId="{882B6EF6-9B1A-4DC9-B461-363EBE43FB2A}" destId="{92EC8A18-9A39-4D20-B5C5-47A22695B150}" srcOrd="0" destOrd="0" presId="urn:microsoft.com/office/officeart/2018/2/layout/IconLabelList"/>
    <dgm:cxn modelId="{AB11A353-8EA2-4B65-82C5-51A21DCFA8F7}" srcId="{231DCDD9-64D4-43D7-9667-DC416BCC6F93}" destId="{153FEDAC-82DF-4F5B-A65E-33FA25A58070}" srcOrd="2" destOrd="0" parTransId="{547309A2-12F2-4C3B-AD43-118D292FE5A6}" sibTransId="{CF8839B9-A506-4268-B797-92268FCA70FC}"/>
    <dgm:cxn modelId="{1ED48F8C-C908-4A8E-87A1-355642C29C8F}" type="presOf" srcId="{BDEFC8E5-419B-40A2-B712-0AA494CD9C1B}" destId="{0493A28C-E158-4067-AB8F-970885498E8F}" srcOrd="0" destOrd="0" presId="urn:microsoft.com/office/officeart/2018/2/layout/IconLabelList"/>
    <dgm:cxn modelId="{EE4652AE-AF28-474D-BF1F-D7683E820B8F}" srcId="{231DCDD9-64D4-43D7-9667-DC416BCC6F93}" destId="{AA50ECF7-8669-40DB-9872-6201FF4C2E70}" srcOrd="1" destOrd="0" parTransId="{9066AF06-D865-4DBA-9049-7B9FB4E92A41}" sibTransId="{29179B01-70A4-4770-B2F1-83E292683FFC}"/>
    <dgm:cxn modelId="{7CF9A9B2-18B7-4BD6-ADAF-87FA2E5EFBCB}" type="presOf" srcId="{153FEDAC-82DF-4F5B-A65E-33FA25A58070}" destId="{E6612522-6704-4089-AA76-59B17A7EF775}" srcOrd="0" destOrd="0" presId="urn:microsoft.com/office/officeart/2018/2/layout/IconLabelList"/>
    <dgm:cxn modelId="{053466BE-D3D3-40FD-8621-CEC690F5F1A7}" srcId="{231DCDD9-64D4-43D7-9667-DC416BCC6F93}" destId="{86F2204F-3BB2-44E8-8FEF-A0CFB115B578}" srcOrd="3" destOrd="0" parTransId="{E75BA2CA-DB2E-4EB7-BFB1-EBBB6CF03A4C}" sibTransId="{D85FD8CE-86E9-41CC-8AF0-CF0FB7B11A84}"/>
    <dgm:cxn modelId="{1FF8E369-D281-480B-B07F-D2D5126629BF}" type="presParOf" srcId="{13EF0886-C78B-47A3-A905-48410B4C1AE5}" destId="{F1DCD94E-F395-410D-8E49-B4195A796AB8}" srcOrd="0" destOrd="0" presId="urn:microsoft.com/office/officeart/2018/2/layout/IconLabelList"/>
    <dgm:cxn modelId="{B7031193-B4BC-4022-AC6B-B312C4FBEFE8}" type="presParOf" srcId="{F1DCD94E-F395-410D-8E49-B4195A796AB8}" destId="{AD0D68A0-65AB-4E5B-82C6-41675BBAB460}" srcOrd="0" destOrd="0" presId="urn:microsoft.com/office/officeart/2018/2/layout/IconLabelList"/>
    <dgm:cxn modelId="{58BBC674-E071-4CCC-9FAA-D27DE3F07E45}" type="presParOf" srcId="{F1DCD94E-F395-410D-8E49-B4195A796AB8}" destId="{EE3E87FF-08A8-496D-97ED-71FDF0208D3E}" srcOrd="1" destOrd="0" presId="urn:microsoft.com/office/officeart/2018/2/layout/IconLabelList"/>
    <dgm:cxn modelId="{A0BDB7B4-336C-4456-990D-DBFE59283D63}" type="presParOf" srcId="{F1DCD94E-F395-410D-8E49-B4195A796AB8}" destId="{0493A28C-E158-4067-AB8F-970885498E8F}" srcOrd="2" destOrd="0" presId="urn:microsoft.com/office/officeart/2018/2/layout/IconLabelList"/>
    <dgm:cxn modelId="{4B037886-5D09-4D9F-BBEC-ED2C6420C1EE}" type="presParOf" srcId="{13EF0886-C78B-47A3-A905-48410B4C1AE5}" destId="{5F5BE6D4-67DA-429C-B9C0-EA5AD7A3BBBB}" srcOrd="1" destOrd="0" presId="urn:microsoft.com/office/officeart/2018/2/layout/IconLabelList"/>
    <dgm:cxn modelId="{9180FD7A-87F5-42B0-9BEB-335D56DCF528}" type="presParOf" srcId="{13EF0886-C78B-47A3-A905-48410B4C1AE5}" destId="{3869FCED-C909-47BE-BC63-F77E91985C97}" srcOrd="2" destOrd="0" presId="urn:microsoft.com/office/officeart/2018/2/layout/IconLabelList"/>
    <dgm:cxn modelId="{42CE073F-78FB-4567-ADC0-36A070E1BDCB}" type="presParOf" srcId="{3869FCED-C909-47BE-BC63-F77E91985C97}" destId="{4AE3F661-3C21-4B8A-A578-61FB046267C5}" srcOrd="0" destOrd="0" presId="urn:microsoft.com/office/officeart/2018/2/layout/IconLabelList"/>
    <dgm:cxn modelId="{2E231F7E-0F27-40B4-A8B4-FFB187483071}" type="presParOf" srcId="{3869FCED-C909-47BE-BC63-F77E91985C97}" destId="{BCCC5A92-DE9D-4722-AE61-A28AF222A42A}" srcOrd="1" destOrd="0" presId="urn:microsoft.com/office/officeart/2018/2/layout/IconLabelList"/>
    <dgm:cxn modelId="{07E8C89E-6ED3-48D2-A2F4-2A22819E47F7}" type="presParOf" srcId="{3869FCED-C909-47BE-BC63-F77E91985C97}" destId="{A908E856-7392-48D1-AD13-0B70C0BC8EA3}" srcOrd="2" destOrd="0" presId="urn:microsoft.com/office/officeart/2018/2/layout/IconLabelList"/>
    <dgm:cxn modelId="{ED9AC5E2-D153-4B6B-8E66-0C4E39EC5407}" type="presParOf" srcId="{13EF0886-C78B-47A3-A905-48410B4C1AE5}" destId="{E8AA26E8-D625-4E5B-BA41-586FAB512D73}" srcOrd="3" destOrd="0" presId="urn:microsoft.com/office/officeart/2018/2/layout/IconLabelList"/>
    <dgm:cxn modelId="{A4C9AEE2-90B8-4520-982A-C869CC1BB98B}" type="presParOf" srcId="{13EF0886-C78B-47A3-A905-48410B4C1AE5}" destId="{79C6D21C-6232-4ECF-AA26-47EFF19B7288}" srcOrd="4" destOrd="0" presId="urn:microsoft.com/office/officeart/2018/2/layout/IconLabelList"/>
    <dgm:cxn modelId="{52A129CA-E296-43DA-892C-CEF73E9F0CCB}" type="presParOf" srcId="{79C6D21C-6232-4ECF-AA26-47EFF19B7288}" destId="{2B177B63-290A-4751-8884-1667C7480320}" srcOrd="0" destOrd="0" presId="urn:microsoft.com/office/officeart/2018/2/layout/IconLabelList"/>
    <dgm:cxn modelId="{C5FB7190-DA82-4AD2-8D77-05EEA42F1D18}" type="presParOf" srcId="{79C6D21C-6232-4ECF-AA26-47EFF19B7288}" destId="{1E0ACBCF-6F1F-49ED-AB5D-B72AB7B4361C}" srcOrd="1" destOrd="0" presId="urn:microsoft.com/office/officeart/2018/2/layout/IconLabelList"/>
    <dgm:cxn modelId="{00A61BB1-2DD7-495B-8FCF-EC1C550997EA}" type="presParOf" srcId="{79C6D21C-6232-4ECF-AA26-47EFF19B7288}" destId="{E6612522-6704-4089-AA76-59B17A7EF775}" srcOrd="2" destOrd="0" presId="urn:microsoft.com/office/officeart/2018/2/layout/IconLabelList"/>
    <dgm:cxn modelId="{81BA6886-7B30-4895-8AE1-936F9944C962}" type="presParOf" srcId="{13EF0886-C78B-47A3-A905-48410B4C1AE5}" destId="{045BFB29-58DF-491F-B818-AE0F041E613C}" srcOrd="5" destOrd="0" presId="urn:microsoft.com/office/officeart/2018/2/layout/IconLabelList"/>
    <dgm:cxn modelId="{887B5D34-9AE0-41F4-BD47-61BD381FEF0A}" type="presParOf" srcId="{13EF0886-C78B-47A3-A905-48410B4C1AE5}" destId="{3E4CC277-7511-46F3-87D8-D2451A414789}" srcOrd="6" destOrd="0" presId="urn:microsoft.com/office/officeart/2018/2/layout/IconLabelList"/>
    <dgm:cxn modelId="{FFC6A0FD-397A-4688-A47A-1E9FA0E7EB96}" type="presParOf" srcId="{3E4CC277-7511-46F3-87D8-D2451A414789}" destId="{C41DA71C-42DA-4370-AA3E-00FEA51F6BF4}" srcOrd="0" destOrd="0" presId="urn:microsoft.com/office/officeart/2018/2/layout/IconLabelList"/>
    <dgm:cxn modelId="{0C1820EE-7617-4CA8-B68B-0A7B8E318E01}" type="presParOf" srcId="{3E4CC277-7511-46F3-87D8-D2451A414789}" destId="{23BD79E9-CD93-4CE9-97FD-E5443A7EFDD5}" srcOrd="1" destOrd="0" presId="urn:microsoft.com/office/officeart/2018/2/layout/IconLabelList"/>
    <dgm:cxn modelId="{6B53D81B-180F-4B04-8AD7-A5CDB647FCCF}" type="presParOf" srcId="{3E4CC277-7511-46F3-87D8-D2451A414789}" destId="{619D1EA1-2B63-45C2-86F1-3A66C0379725}" srcOrd="2" destOrd="0" presId="urn:microsoft.com/office/officeart/2018/2/layout/IconLabelList"/>
    <dgm:cxn modelId="{32DE6490-1044-47AC-A1B6-0BBC261A15B1}" type="presParOf" srcId="{13EF0886-C78B-47A3-A905-48410B4C1AE5}" destId="{4275A899-57FC-4E39-AF23-CE92E35677C7}" srcOrd="7" destOrd="0" presId="urn:microsoft.com/office/officeart/2018/2/layout/IconLabelList"/>
    <dgm:cxn modelId="{7863362E-BD83-4CD0-AE1A-8785401F0A2E}" type="presParOf" srcId="{13EF0886-C78B-47A3-A905-48410B4C1AE5}" destId="{B7A2F369-5169-4891-82AC-1777F0E49ECD}" srcOrd="8" destOrd="0" presId="urn:microsoft.com/office/officeart/2018/2/layout/IconLabelList"/>
    <dgm:cxn modelId="{D8634F00-4164-4818-A0E6-AF82FE862491}" type="presParOf" srcId="{B7A2F369-5169-4891-82AC-1777F0E49ECD}" destId="{602369B9-911D-4E7C-A0DE-1F91DF2613F1}" srcOrd="0" destOrd="0" presId="urn:microsoft.com/office/officeart/2018/2/layout/IconLabelList"/>
    <dgm:cxn modelId="{F3217991-793E-40D9-ABBA-3928294D1A8D}" type="presParOf" srcId="{B7A2F369-5169-4891-82AC-1777F0E49ECD}" destId="{2DF0309F-1694-4497-899A-96221604C1AA}" srcOrd="1" destOrd="0" presId="urn:microsoft.com/office/officeart/2018/2/layout/IconLabelList"/>
    <dgm:cxn modelId="{CB447D21-5E40-4525-A59A-6A45F9B61B02}" type="presParOf" srcId="{B7A2F369-5169-4891-82AC-1777F0E49ECD}" destId="{92EC8A18-9A39-4D20-B5C5-47A22695B1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D68A0-65AB-4E5B-82C6-41675BBAB460}">
      <dsp:nvSpPr>
        <dsp:cNvPr id="0" name=""/>
        <dsp:cNvSpPr/>
      </dsp:nvSpPr>
      <dsp:spPr>
        <a:xfrm>
          <a:off x="340286" y="1018094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3A28C-E158-4067-AB8F-970885498E8F}">
      <dsp:nvSpPr>
        <dsp:cNvPr id="0" name=""/>
        <dsp:cNvSpPr/>
      </dsp:nvSpPr>
      <dsp:spPr>
        <a:xfrm>
          <a:off x="1908" y="1768534"/>
          <a:ext cx="1230468" cy="49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i="0" kern="1200" baseline="0"/>
            <a:t>Création d’un blueprint </a:t>
          </a:r>
          <a:endParaRPr lang="en-US" sz="1100" kern="1200"/>
        </a:p>
      </dsp:txBody>
      <dsp:txXfrm>
        <a:off x="1908" y="1768534"/>
        <a:ext cx="1230468" cy="492187"/>
      </dsp:txXfrm>
    </dsp:sp>
    <dsp:sp modelId="{4AE3F661-3C21-4B8A-A578-61FB046267C5}">
      <dsp:nvSpPr>
        <dsp:cNvPr id="0" name=""/>
        <dsp:cNvSpPr/>
      </dsp:nvSpPr>
      <dsp:spPr>
        <a:xfrm>
          <a:off x="1786087" y="1018094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8E856-7392-48D1-AD13-0B70C0BC8EA3}">
      <dsp:nvSpPr>
        <dsp:cNvPr id="0" name=""/>
        <dsp:cNvSpPr/>
      </dsp:nvSpPr>
      <dsp:spPr>
        <a:xfrm>
          <a:off x="1447708" y="1768534"/>
          <a:ext cx="1230468" cy="49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i="0" kern="1200" baseline="0"/>
            <a:t>Création d’une maquette (mockup)</a:t>
          </a:r>
          <a:endParaRPr lang="en-US" sz="1100" kern="1200"/>
        </a:p>
      </dsp:txBody>
      <dsp:txXfrm>
        <a:off x="1447708" y="1768534"/>
        <a:ext cx="1230468" cy="492187"/>
      </dsp:txXfrm>
    </dsp:sp>
    <dsp:sp modelId="{2B177B63-290A-4751-8884-1667C7480320}">
      <dsp:nvSpPr>
        <dsp:cNvPr id="0" name=""/>
        <dsp:cNvSpPr/>
      </dsp:nvSpPr>
      <dsp:spPr>
        <a:xfrm>
          <a:off x="3231888" y="1018094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12522-6704-4089-AA76-59B17A7EF775}">
      <dsp:nvSpPr>
        <dsp:cNvPr id="0" name=""/>
        <dsp:cNvSpPr/>
      </dsp:nvSpPr>
      <dsp:spPr>
        <a:xfrm>
          <a:off x="2893509" y="1768534"/>
          <a:ext cx="1230468" cy="49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i="0" kern="1200" baseline="0"/>
            <a:t>Gestion des données </a:t>
          </a:r>
          <a:endParaRPr lang="en-US" sz="1100" kern="1200"/>
        </a:p>
      </dsp:txBody>
      <dsp:txXfrm>
        <a:off x="2893509" y="1768534"/>
        <a:ext cx="1230468" cy="492187"/>
      </dsp:txXfrm>
    </dsp:sp>
    <dsp:sp modelId="{C41DA71C-42DA-4370-AA3E-00FEA51F6BF4}">
      <dsp:nvSpPr>
        <dsp:cNvPr id="0" name=""/>
        <dsp:cNvSpPr/>
      </dsp:nvSpPr>
      <dsp:spPr>
        <a:xfrm>
          <a:off x="4677689" y="1018094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D1EA1-2B63-45C2-86F1-3A66C0379725}">
      <dsp:nvSpPr>
        <dsp:cNvPr id="0" name=""/>
        <dsp:cNvSpPr/>
      </dsp:nvSpPr>
      <dsp:spPr>
        <a:xfrm>
          <a:off x="4339310" y="1768534"/>
          <a:ext cx="1230468" cy="49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i="0" kern="1200" baseline="0"/>
            <a:t>Création de visualisation en lien avec le projet</a:t>
          </a:r>
          <a:endParaRPr lang="en-US" sz="1100" kern="1200"/>
        </a:p>
      </dsp:txBody>
      <dsp:txXfrm>
        <a:off x="4339310" y="1768534"/>
        <a:ext cx="1230468" cy="492187"/>
      </dsp:txXfrm>
    </dsp:sp>
    <dsp:sp modelId="{602369B9-911D-4E7C-A0DE-1F91DF2613F1}">
      <dsp:nvSpPr>
        <dsp:cNvPr id="0" name=""/>
        <dsp:cNvSpPr/>
      </dsp:nvSpPr>
      <dsp:spPr>
        <a:xfrm>
          <a:off x="6123490" y="1018094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C8A18-9A39-4D20-B5C5-47A22695B150}">
      <dsp:nvSpPr>
        <dsp:cNvPr id="0" name=""/>
        <dsp:cNvSpPr/>
      </dsp:nvSpPr>
      <dsp:spPr>
        <a:xfrm>
          <a:off x="5785111" y="1768534"/>
          <a:ext cx="1230468" cy="492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1" i="0" kern="1200" baseline="0"/>
            <a:t>Apprentissage d’un logiciel d’analyse de données (Power bi ou tableau) </a:t>
          </a:r>
          <a:endParaRPr lang="en-US" sz="1100" kern="1200"/>
        </a:p>
      </dsp:txBody>
      <dsp:txXfrm>
        <a:off x="5785111" y="1768534"/>
        <a:ext cx="1230468" cy="492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824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7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4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65010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41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959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4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5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5717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5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443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CC7823-C780-0DC8-3248-4EDFC6185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7" y="864911"/>
            <a:ext cx="9031484" cy="3467282"/>
          </a:xfrm>
        </p:spPr>
        <p:txBody>
          <a:bodyPr anchor="b">
            <a:normAutofit/>
          </a:bodyPr>
          <a:lstStyle/>
          <a:p>
            <a:r>
              <a:rPr lang="fr-FR" sz="8000"/>
              <a:t>Etude sur l’eau potable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AB2856-846D-3818-C6A1-9D4542097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4" y="5493376"/>
            <a:ext cx="8045373" cy="742279"/>
          </a:xfrm>
        </p:spPr>
        <p:txBody>
          <a:bodyPr anchor="ctr">
            <a:normAutofit/>
          </a:bodyPr>
          <a:lstStyle/>
          <a:p>
            <a:r>
              <a:rPr lang="fr-FR" sz="1800">
                <a:solidFill>
                  <a:srgbClr val="2A1A00"/>
                </a:solidFill>
              </a:rPr>
              <a:t>GOURVILLE JONAThan</a:t>
            </a:r>
          </a:p>
        </p:txBody>
      </p:sp>
    </p:spTree>
    <p:extLst>
      <p:ext uri="{BB962C8B-B14F-4D97-AF65-F5344CB8AC3E}">
        <p14:creationId xmlns:p14="http://schemas.microsoft.com/office/powerpoint/2010/main" val="89113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77D789-9DE0-43A3-B196-F13CFECFA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256DEC-DCD0-6690-AC95-38266C73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fr-FR" dirty="0"/>
              <a:t>Programme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BC648B-BC3C-4674-B1FD-2F9F1C6D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11E7AC-2FEC-CA0C-0957-3D40EDF8D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6015897" cy="3593591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Objectifs principaux</a:t>
            </a:r>
          </a:p>
          <a:p>
            <a:r>
              <a:rPr lang="fr-FR" dirty="0"/>
              <a:t>Data</a:t>
            </a:r>
          </a:p>
          <a:p>
            <a:r>
              <a:rPr lang="fr-FR" dirty="0"/>
              <a:t>Visualisation</a:t>
            </a:r>
          </a:p>
          <a:p>
            <a:r>
              <a:rPr lang="fr-FR" dirty="0"/>
              <a:t>Synthèse</a:t>
            </a:r>
          </a:p>
        </p:txBody>
      </p:sp>
      <p:pic>
        <p:nvPicPr>
          <p:cNvPr id="5" name="Picture 4" descr="Graphique financier numérique">
            <a:extLst>
              <a:ext uri="{FF2B5EF4-FFF2-40B4-BE49-F238E27FC236}">
                <a16:creationId xmlns:a16="http://schemas.microsoft.com/office/drawing/2014/main" id="{69B4D7BA-551D-CCC7-058A-DAB1558E7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49" r="22663"/>
          <a:stretch/>
        </p:blipFill>
        <p:spPr>
          <a:xfrm>
            <a:off x="7389812" y="10"/>
            <a:ext cx="4802188" cy="6857990"/>
          </a:xfrm>
          <a:custGeom>
            <a:avLst/>
            <a:gdLst/>
            <a:ahLst/>
            <a:cxnLst/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137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3408ACDA-FBD2-4415-9EE4-4D1BBDF17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30595D-127E-4DC3-8E40-9374B113D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032F75-F5AC-4D84-98D0-DD0FB8A2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21D3B4-EB95-40D8-ADD4-C28637F87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EC402CCD-3D73-4427-910D-80A619EAD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48664" y="0"/>
            <a:ext cx="4643336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3824BD7-38B1-1B8B-6E5A-52A192A2CCC5}"/>
              </a:ext>
            </a:extLst>
          </p:cNvPr>
          <p:cNvSpPr txBox="1"/>
          <p:nvPr/>
        </p:nvSpPr>
        <p:spPr>
          <a:xfrm>
            <a:off x="8339328" y="457200"/>
            <a:ext cx="3090672" cy="119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900" b="1" cap="all" spc="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Introduction</a:t>
            </a:r>
            <a:r>
              <a:rPr lang="en-US" sz="1900" b="1" u="sng" cap="all" spc="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6" name="Image 5" descr="Une image contenant logo, conception, texte, Graphique">
            <a:extLst>
              <a:ext uri="{FF2B5EF4-FFF2-40B4-BE49-F238E27FC236}">
                <a16:creationId xmlns:a16="http://schemas.microsoft.com/office/drawing/2014/main" id="{6DE3A2F5-59CF-F3FF-10C9-778F66D49E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7652" t="11579" r="30413" b="13422"/>
          <a:stretch/>
        </p:blipFill>
        <p:spPr>
          <a:xfrm>
            <a:off x="926927" y="1389212"/>
            <a:ext cx="5978273" cy="376889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1699F3-D959-D9F3-6576-2958963D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328" y="1655065"/>
            <a:ext cx="3090672" cy="4224528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buNone/>
            </a:pPr>
            <a:r>
              <a:rPr lang="en-US" sz="1600">
                <a:solidFill>
                  <a:srgbClr val="FFFFFF"/>
                </a:solidFill>
              </a:rPr>
              <a:t>Consultant en data analyst chez ONG DWFA, organisation dont le but principal est de permettre l’accès à l’eau potable à tous (installation d’infrastructure, financement des installations,…). </a:t>
            </a:r>
          </a:p>
          <a:p>
            <a:pPr marL="0">
              <a:buNone/>
            </a:pPr>
            <a:r>
              <a:rPr lang="en-US" sz="1600">
                <a:solidFill>
                  <a:srgbClr val="FFFFFF"/>
                </a:solidFill>
              </a:rPr>
              <a:t>Il m’est demandé de réalisé une étude sur l’eau potable afin d’avoir des arguments pour obtenir un financement par un bailleur, financement pour favoriser l’installation d’infrastructure dans les pays nécessiteux.</a:t>
            </a:r>
          </a:p>
        </p:txBody>
      </p:sp>
    </p:spTree>
    <p:extLst>
      <p:ext uri="{BB962C8B-B14F-4D97-AF65-F5344CB8AC3E}">
        <p14:creationId xmlns:p14="http://schemas.microsoft.com/office/powerpoint/2010/main" val="248002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291E9-D74E-2675-3D79-020AB3869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30" y="1"/>
            <a:ext cx="8187071" cy="2622550"/>
          </a:xfrm>
        </p:spPr>
        <p:txBody>
          <a:bodyPr/>
          <a:lstStyle/>
          <a:p>
            <a:r>
              <a:rPr lang="fr-FR" dirty="0"/>
              <a:t>OBJECTIF PRINCIPAUX</a:t>
            </a:r>
          </a:p>
        </p:txBody>
      </p:sp>
      <p:graphicFrame>
        <p:nvGraphicFramePr>
          <p:cNvPr id="15" name="Espace réservé du texte 2">
            <a:extLst>
              <a:ext uri="{FF2B5EF4-FFF2-40B4-BE49-F238E27FC236}">
                <a16:creationId xmlns:a16="http://schemas.microsoft.com/office/drawing/2014/main" id="{170ACDEF-F1D7-AE0F-D77A-B0A3DAF2AF0E}"/>
              </a:ext>
            </a:extLst>
          </p:cNvPr>
          <p:cNvGraphicFramePr/>
          <p:nvPr/>
        </p:nvGraphicFramePr>
        <p:xfrm>
          <a:off x="3242930" y="2832100"/>
          <a:ext cx="7017488" cy="3278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366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6">
            <a:extLst>
              <a:ext uri="{FF2B5EF4-FFF2-40B4-BE49-F238E27FC236}">
                <a16:creationId xmlns:a16="http://schemas.microsoft.com/office/drawing/2014/main" id="{841EFD0D-0D37-447B-B1EA-4F7197E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6DFF24-307B-44B0-93F0-893676F1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73B038-809A-0ECC-D480-A1D68448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spc="200">
                <a:solidFill>
                  <a:schemeClr val="tx2"/>
                </a:solidFill>
                <a:latin typeface="+mj-lt"/>
              </a:rPr>
              <a:t>BleuPrint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59915E-0BC3-A2D3-646A-58046AA10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1679" y="2286001"/>
            <a:ext cx="3384330" cy="39408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bleuprint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représente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 plan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détaillé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je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vais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présenter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dans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vues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sur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projet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 but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document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présenter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besoin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utilisateur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la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mesure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besoin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comment sera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représenter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besoin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enfin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sur quelle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vue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celui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-ci sera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établie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indent="-228600">
              <a:lnSpc>
                <a:spcPct val="110000"/>
              </a:lnSpc>
              <a:spcBef>
                <a:spcPts val="700"/>
              </a:spcBef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CF: capture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d’écran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6" name="Espace réservé du contenu 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A17BF97C-4405-D7E7-4F0C-7279AEE89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9472" y="1665974"/>
            <a:ext cx="5995465" cy="355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8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D84433FC-4E82-CFCF-3106-BB46C37971FA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r>
              <a:rPr lang="fr-FR" dirty="0"/>
              <a:t>Rajouter une capture du </a:t>
            </a:r>
            <a:r>
              <a:rPr lang="fr-FR" dirty="0" err="1"/>
              <a:t>mockup</a:t>
            </a:r>
            <a:r>
              <a:rPr lang="fr-FR" dirty="0"/>
              <a:t> propre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914FBAB-4633-0562-66E0-D32D1BB6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Mockup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E0D401-CF88-F517-3D29-4946F4148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mockup</a:t>
            </a:r>
            <a:r>
              <a:rPr lang="fr-FR" dirty="0"/>
              <a:t> désigne un prototype d'interface utilisateur. </a:t>
            </a:r>
          </a:p>
          <a:p>
            <a:r>
              <a:rPr lang="fr-FR" dirty="0"/>
              <a:t>Un </a:t>
            </a:r>
            <a:r>
              <a:rPr lang="fr-FR" dirty="0" err="1"/>
              <a:t>mock</a:t>
            </a:r>
            <a:r>
              <a:rPr lang="fr-FR" dirty="0"/>
              <a:t>-up a ainsi pour rôle de présenter les idées sur l'utilisation d'un logiciel.</a:t>
            </a:r>
          </a:p>
          <a:p>
            <a:r>
              <a:rPr lang="fr-FR" dirty="0"/>
              <a:t>Ici le </a:t>
            </a:r>
            <a:r>
              <a:rPr lang="fr-FR" dirty="0" err="1"/>
              <a:t>mockup</a:t>
            </a:r>
            <a:r>
              <a:rPr lang="fr-FR" dirty="0"/>
              <a:t> sert de maquette pour montrer ce que je vais présenter en terme de visualisation mon projet.</a:t>
            </a:r>
          </a:p>
        </p:txBody>
      </p:sp>
    </p:spTree>
    <p:extLst>
      <p:ext uri="{BB962C8B-B14F-4D97-AF65-F5344CB8AC3E}">
        <p14:creationId xmlns:p14="http://schemas.microsoft.com/office/powerpoint/2010/main" val="196673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BC0174-A729-2B11-A26B-29B3100C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217815"/>
          </a:xfrm>
        </p:spPr>
        <p:txBody>
          <a:bodyPr/>
          <a:lstStyle/>
          <a:p>
            <a:r>
              <a:rPr lang="fr-FR" dirty="0"/>
              <a:t>Gestion des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2087929-42C5-FF1F-400F-A99DDC447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23" y="1304925"/>
            <a:ext cx="3971954" cy="35242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67458C-EF22-B666-68FF-465B42324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10" y="1304925"/>
            <a:ext cx="3943379" cy="352424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CF02388-DBB0-B6E3-0CBB-2F30FEB2C900}"/>
              </a:ext>
            </a:extLst>
          </p:cNvPr>
          <p:cNvSpPr txBox="1"/>
          <p:nvPr/>
        </p:nvSpPr>
        <p:spPr>
          <a:xfrm>
            <a:off x="1023924" y="5441950"/>
            <a:ext cx="1020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Avec mon jeu de données fourni par l’entreprise, création de plusieurs tables afin d’arriver à une table finale avec toutes les informations dont j’ai besoin pour crée mes visualisations et ainsi faire mon </a:t>
            </a:r>
            <a:r>
              <a:rPr lang="fr-FR" dirty="0" err="1"/>
              <a:t>dashbord</a:t>
            </a:r>
            <a:r>
              <a:rPr lang="fr-FR" dirty="0"/>
              <a:t>. </a:t>
            </a:r>
          </a:p>
          <a:p>
            <a:pPr algn="just"/>
            <a:r>
              <a:rPr lang="fr-FR" dirty="0"/>
              <a:t>La création de plusieurs tables à été nécessaire avant de faire la table finale.</a:t>
            </a:r>
          </a:p>
        </p:txBody>
      </p:sp>
    </p:spTree>
    <p:extLst>
      <p:ext uri="{BB962C8B-B14F-4D97-AF65-F5344CB8AC3E}">
        <p14:creationId xmlns:p14="http://schemas.microsoft.com/office/powerpoint/2010/main" val="282869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B5BE4120-9E8E-E381-AE11-BC1F175A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Création du </a:t>
            </a:r>
            <a:r>
              <a:rPr lang="fr-FR" dirty="0" err="1"/>
              <a:t>dashbord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AD870D-D9BE-1974-FE17-504D84483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Le but du projet étant de crée un </a:t>
            </a:r>
            <a:r>
              <a:rPr lang="fr-FR" dirty="0" err="1"/>
              <a:t>dashbord</a:t>
            </a:r>
            <a:r>
              <a:rPr lang="fr-FR" dirty="0"/>
              <a:t> avec toute la </a:t>
            </a:r>
            <a:r>
              <a:rPr lang="fr-FR" dirty="0" err="1"/>
              <a:t>prépation</a:t>
            </a:r>
            <a:r>
              <a:rPr lang="fr-FR" dirty="0"/>
              <a:t> faite avant, le </a:t>
            </a:r>
            <a:r>
              <a:rPr lang="fr-FR" dirty="0" err="1"/>
              <a:t>blueprint</a:t>
            </a:r>
            <a:r>
              <a:rPr lang="fr-FR" dirty="0"/>
              <a:t>, le </a:t>
            </a:r>
            <a:r>
              <a:rPr lang="fr-FR" dirty="0" err="1"/>
              <a:t>mockup</a:t>
            </a:r>
            <a:r>
              <a:rPr lang="fr-FR" dirty="0"/>
              <a:t>, la gestion des données (création des tables, nettoyage,…).</a:t>
            </a:r>
          </a:p>
          <a:p>
            <a:r>
              <a:rPr lang="fr-FR" dirty="0"/>
              <a:t>Ensuite il </a:t>
            </a:r>
            <a:r>
              <a:rPr lang="fr-FR" dirty="0" err="1"/>
              <a:t>falllait</a:t>
            </a:r>
            <a:r>
              <a:rPr lang="fr-FR" dirty="0"/>
              <a:t> crée un </a:t>
            </a:r>
            <a:r>
              <a:rPr lang="fr-FR" dirty="0" err="1"/>
              <a:t>dashbord</a:t>
            </a:r>
            <a:r>
              <a:rPr lang="fr-FR" dirty="0"/>
              <a:t> en lien avec l’eau potable, ce </a:t>
            </a:r>
            <a:r>
              <a:rPr lang="fr-FR" dirty="0" err="1"/>
              <a:t>dashbord</a:t>
            </a:r>
            <a:r>
              <a:rPr lang="fr-FR" dirty="0"/>
              <a:t> ce présente sur trois différentes vues (mondiale, continentale, nationale). </a:t>
            </a:r>
          </a:p>
          <a:p>
            <a:r>
              <a:rPr lang="fr-FR" dirty="0"/>
              <a:t>Voici un exemple de graphique crée dans le </a:t>
            </a:r>
            <a:r>
              <a:rPr lang="fr-FR" dirty="0" err="1"/>
              <a:t>dashbord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FD49345-66D6-4228-3CCD-9C67907E2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10" r="50859"/>
          <a:stretch/>
        </p:blipFill>
        <p:spPr>
          <a:xfrm>
            <a:off x="869917" y="1055535"/>
            <a:ext cx="4362483" cy="494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9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FE84C-6478-E8D5-47D3-92331DCC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35265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1E70E3-A2F9-1440-AEE2-1F2660594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178" y="1517650"/>
            <a:ext cx="10178322" cy="35935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Pour répondre au besoin d’eau potable pour tous, il a fallu réalisé ce projet avec les différentes étapes énoncées auparavant (</a:t>
            </a:r>
            <a:r>
              <a:rPr lang="fr-FR" dirty="0" err="1"/>
              <a:t>bleuprint</a:t>
            </a:r>
            <a:r>
              <a:rPr lang="fr-FR" dirty="0"/>
              <a:t>, </a:t>
            </a:r>
            <a:r>
              <a:rPr lang="fr-FR" dirty="0" err="1"/>
              <a:t>mockup</a:t>
            </a:r>
            <a:r>
              <a:rPr lang="fr-FR" dirty="0"/>
              <a:t>, gestion de données, création de </a:t>
            </a:r>
            <a:r>
              <a:rPr lang="fr-FR" dirty="0" err="1"/>
              <a:t>dashbord</a:t>
            </a:r>
            <a:r>
              <a:rPr lang="fr-FR" dirty="0"/>
              <a:t>).</a:t>
            </a: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dirty="0"/>
              <a:t>Pour la création du </a:t>
            </a:r>
            <a:r>
              <a:rPr lang="fr-FR" dirty="0" err="1"/>
              <a:t>dashbord</a:t>
            </a:r>
            <a:r>
              <a:rPr lang="fr-FR" dirty="0"/>
              <a:t>, il a fallu dans un premier temps comprendre le fonctionnement du logiciel choisi (POWER BI), puis dans un deuxième temps réalise l’analyse pour crée un </a:t>
            </a:r>
            <a:r>
              <a:rPr lang="fr-FR" dirty="0" err="1"/>
              <a:t>dashbord</a:t>
            </a:r>
            <a:r>
              <a:rPr lang="fr-FR" dirty="0"/>
              <a:t> cohérent qui permet de répondre aux questions posées. </a:t>
            </a:r>
          </a:p>
          <a:p>
            <a:pPr marL="0" indent="0">
              <a:buNone/>
            </a:pPr>
            <a:br>
              <a:rPr lang="fr-FR" dirty="0"/>
            </a:br>
            <a:r>
              <a:rPr lang="fr-FR" dirty="0"/>
              <a:t>Ce </a:t>
            </a:r>
            <a:r>
              <a:rPr lang="fr-FR" dirty="0" err="1"/>
              <a:t>dashbord</a:t>
            </a:r>
            <a:r>
              <a:rPr lang="fr-FR" dirty="0"/>
              <a:t> a permis de voir que au niveau mondiale le besoin en eau était encore important (30% environ), qu’il fallait privilégier certains endroits (continent Africain) surtout dans des pays tels que Sierre </a:t>
            </a:r>
            <a:r>
              <a:rPr lang="fr-FR" dirty="0" err="1"/>
              <a:t>Leonne</a:t>
            </a:r>
            <a:r>
              <a:rPr lang="fr-FR" dirty="0"/>
              <a:t>, Uganda, ou encore la Tanzanie.</a:t>
            </a:r>
          </a:p>
        </p:txBody>
      </p:sp>
    </p:spTree>
    <p:extLst>
      <p:ext uri="{BB962C8B-B14F-4D97-AF65-F5344CB8AC3E}">
        <p14:creationId xmlns:p14="http://schemas.microsoft.com/office/powerpoint/2010/main" val="116717771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1489</TotalTime>
  <Words>470</Words>
  <Application>Microsoft Office PowerPoint</Application>
  <PresentationFormat>Grand écran</PresentationFormat>
  <Paragraphs>37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Etude sur l’eau potable</vt:lpstr>
      <vt:lpstr>Programme</vt:lpstr>
      <vt:lpstr>Présentation PowerPoint</vt:lpstr>
      <vt:lpstr>OBJECTIF PRINCIPAUX</vt:lpstr>
      <vt:lpstr>BleuPrint</vt:lpstr>
      <vt:lpstr>Mockup</vt:lpstr>
      <vt:lpstr>Gestion des données</vt:lpstr>
      <vt:lpstr>Création du dashbord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sur l’eau potable</dc:title>
  <dc:creator>Jonathan Gourville</dc:creator>
  <cp:lastModifiedBy>Jonathan Gourville</cp:lastModifiedBy>
  <cp:revision>1</cp:revision>
  <dcterms:created xsi:type="dcterms:W3CDTF">2023-11-15T07:42:20Z</dcterms:created>
  <dcterms:modified xsi:type="dcterms:W3CDTF">2023-11-24T07:55:12Z</dcterms:modified>
</cp:coreProperties>
</file>