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aborador pueda listar asistentes" id="{260ECD75-0E5D-0E4C-A222-D8A2ACB4F6BD}">
          <p14:sldIdLst>
            <p14:sldId id="257"/>
            <p14:sldId id="258"/>
            <p14:sldId id="259"/>
          </p14:sldIdLst>
        </p14:section>
        <p14:section name="Colaborador pueda ver baucher" id="{5D5AB46C-9967-664E-9B8A-EF5C48050C08}">
          <p14:sldIdLst>
            <p14:sldId id="261"/>
            <p14:sldId id="262"/>
          </p14:sldIdLst>
        </p14:section>
        <p14:section name="No da informacion un sub evento" id="{23E1A1C6-8411-1941-8178-28AE88F73969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5"/>
    <p:restoredTop sz="92895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EE920-BF16-A248-AB49-6A61C50E3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AAAE3-EFCA-914F-9371-7FBFBD17D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1FDE0-39C4-7248-AF3A-7F3185AF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74D46-9CC6-884D-87B2-04AA54FC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B54F7-BB38-A04B-A582-E11578A1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19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DBD18-9445-3141-912F-257C2DD7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D3CAB9-F214-1242-B43C-D99638BA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56E00-7B96-3941-BD50-66BD1219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40051-6659-0A49-9DAE-C29A0D4D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36BCB4-CD4C-1E44-B100-42BC6A5C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8625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D5F641-4BD2-984C-81AC-8DAC2EE30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A8E372-3667-3641-B57E-6335605B7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F9D562-B547-6746-A3A4-2E91B680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41DAA-B1D9-1A47-B805-C4E1DD3A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8A9151-87AD-CD40-BB46-DDE0EC84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322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FBBF-B5E8-9348-BA3B-A36D5921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67765-E6EE-6040-9CE2-7C41C3369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C5B752-B63C-C143-9791-9E8F6229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E31F2-4B70-304B-8C77-EC682081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365DB5-05CD-BD4A-9EA9-0A02A09C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02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870E-427E-9D47-BF3C-D63DD129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197394-F56A-B747-9449-59610521C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327EE-7C89-4544-A897-212415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46C39-6FE3-EC46-8243-40443C23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48C1F-C4C4-7B47-9531-A3AADA9A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32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AC4F0-7ECE-E14E-A6AD-DA857E3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90D8E-FAC1-3047-97BD-3BF189D9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AB92DA-484C-B945-9BE0-8B8D28B20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F28CC3-4649-2448-8BFA-687597E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D8B0A6-D90F-8444-9068-B653E4E5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692496-6FBD-4544-98B9-9CDD030E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689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EE886-5B29-F14D-9F0A-02129FF4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75A00F-D93D-2241-B32A-A19EFEB5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F43F08-DE1A-334D-9C24-47F0DC351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34CDFD-BFA4-9F4D-AFA5-6ED4961F9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791A69-DA84-F14E-BBDB-79977F7F4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B6A8C5-181D-E54C-87D1-4A097A31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4A6F71-CE51-FE4B-A48E-37B2A3F9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8C86D5-D302-C548-AD5B-39A9F521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542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48B85-16DD-4645-B4B9-46E1707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A49F7C-8D85-E948-8579-2A6D6C5C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B45A28-427E-C443-9F2E-572456AB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9EC81E-FDF2-9845-953B-79238C19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7B4B1B-B299-B244-ADBE-615D3992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5A2449-20CC-854C-965F-3A037B2B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1488E9-060C-EA48-9389-F2A2D25D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664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C58A4-0746-744D-88AA-AF044A42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A2AD9-3323-B64D-9E4C-39BEAF8B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C2C8B9-0E48-CC4F-8FC1-32AFEE77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455AE0-765A-5E48-B2F3-848B78DA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870271-DAFB-7F41-B2F7-A3F9C6E7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13D32-D85D-C34D-833D-15236FF6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529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0F0AC-D217-4746-BF1F-49885157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133784-E93B-894B-A240-267474DC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4C9610-ECA6-1C4D-BDE4-806AD8FC5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D07C5B-EDA9-0845-A96E-24E1C388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FED722-BAE1-1345-9185-E3BF481C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86A8DD-142A-DA43-98C0-ACDD8E21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982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04F7E7-CBDA-9F4C-AD2E-4477472B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DA651-EA13-384C-AFD5-63726CE8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3F15E-222A-774A-8B1B-167597966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AFF4E-D9D9-5741-80CE-D5E482B53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2E403-8B88-A243-95B0-44D75A91B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829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781E9-4075-904B-ABC7-427E25B9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Como lo ve el administrador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436DDDE-DC4D-E547-9BC3-76DCBAA0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714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D685B-B37C-CA4E-82DA-CF5E9CD6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Como lo ve el organizador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7FBAF55-BAD3-E54C-8197-38A14E3D0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171" y="1825625"/>
            <a:ext cx="101696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1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B777-D7AF-A744-8C30-6B0A0AC7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Como lo ve un colaborador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893F0B8-6D0D-0540-8837-7C40E266C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128" y="1825625"/>
            <a:ext cx="9437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0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D685B-B37C-CA4E-82DA-CF5E9CD6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Como lo ve el organizador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8F700FF-CE17-5A4C-85F5-74B70DD86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B777-D7AF-A744-8C30-6B0A0AC7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Como lo ve un colaborador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F2692D3-D3EB-3E48-9FB7-C12927B4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503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08769-B9E4-3F4D-B20A-338095E9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Como anónimo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041C075-2327-A642-8B2D-333589F4D7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35561"/>
            <a:ext cx="5157787" cy="3223616"/>
          </a:xfrm>
          <a:prstGeom prst="rect">
            <a:avLst/>
          </a:prstGeo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95BDA82-2B67-8F49-9007-54AAAC59A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_tradnl" dirty="0"/>
              <a:t>Solo el de en medio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B261CF4-A7F1-8843-BDE2-855D0FD18F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27623"/>
            <a:ext cx="5183188" cy="32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66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6786</TotalTime>
  <Words>32</Words>
  <Application>Microsoft Macintosh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Como lo ve el administrador</vt:lpstr>
      <vt:lpstr>Como lo ve el organizador</vt:lpstr>
      <vt:lpstr>Como lo ve un colaborador</vt:lpstr>
      <vt:lpstr>Como lo ve el organizador</vt:lpstr>
      <vt:lpstr>Como lo ve un colaborador</vt:lpstr>
      <vt:lpstr>Como anónimo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5</cp:revision>
  <dcterms:created xsi:type="dcterms:W3CDTF">2019-09-04T09:54:33Z</dcterms:created>
  <dcterms:modified xsi:type="dcterms:W3CDTF">2019-09-09T03:13:29Z</dcterms:modified>
</cp:coreProperties>
</file>