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6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F7F88-C124-BBCB-4579-2C6628BFD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76192D-AD33-1337-B4DE-FE6BC454D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5506A8-0D37-9B41-4C9D-7D77B980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6881-3669-43E8-BC1C-2A4DB3FE593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505EF6-E401-9AA8-CDED-A84AD794C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828ACD-3C48-0258-91B4-F2ACBDB9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1CA32-6F0C-473C-AA4D-17A762B26B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4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185D3-2B15-51D7-83C6-9296EC51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68C17E-A13C-E3FE-967E-46B670F4B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1B8E99-C779-C5DA-3730-2BB9BFC5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6881-3669-43E8-BC1C-2A4DB3FE593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B942A2-FE74-695D-75C3-7BABF1F88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4A7874-93DA-27B1-1137-DA75894DE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1CA32-6F0C-473C-AA4D-17A762B26B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7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B41B9D-E79C-3C85-82A2-AE83D3C247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27B235-305A-5B8C-5EA2-14A438A58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69A9C6-A24D-5D85-6ED0-B942CF81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6881-3669-43E8-BC1C-2A4DB3FE593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17F3B2-80E3-95DB-5808-CB7C1B69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852B37-1E1E-6A47-077B-F53F85B61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1CA32-6F0C-473C-AA4D-17A762B26B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4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7BB72-9F77-AE14-7CE5-A1D681CF0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6CDC48-4942-5C04-D112-1346A869B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220EA8-0DAE-E3AF-C0F1-F574BC4E6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6881-3669-43E8-BC1C-2A4DB3FE593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F4D02A-6FF1-5BBE-6FD7-E786EA045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8DAE93-12AE-95A1-30F7-26942996D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1CA32-6F0C-473C-AA4D-17A762B26B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0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06B02-2921-5398-BD94-F5D2FAC05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32F983-9C42-ECAC-26B9-86659FDCB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DD8B95-E183-E4AE-AD73-9000F877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6881-3669-43E8-BC1C-2A4DB3FE593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820994-1998-978E-1480-7E851E8CC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7C8055-7752-28F3-E4D9-0FF8A966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1CA32-6F0C-473C-AA4D-17A762B26B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8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8DE40-75EC-94EE-31DE-CEB6D0FA9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12BAEB-95A0-7454-0651-6FD244FDC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34B73A-E63C-C108-E00B-5FB9BA0C7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C07D06-117B-9C9B-F00D-81DED900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6881-3669-43E8-BC1C-2A4DB3FE593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372079-BDDF-CAB7-E412-E669536CA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070457-316C-6EB5-434B-A92697B2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1CA32-6F0C-473C-AA4D-17A762B26B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9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0D191-CABD-D80A-54CB-D6183BE27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857527-D67B-C43A-FC9D-6CFE8C458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F111E3-27A8-2F08-DA1F-B4301FBE5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4629243-BE8F-B36A-418D-C685869EC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C5D001D-12E7-D45D-E718-DF8C710B5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0E3856D-3303-58CD-D321-AB2A5C85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6881-3669-43E8-BC1C-2A4DB3FE593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B28B38E-5024-AB92-F26F-94F297D7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00E3DC2-71F3-32FC-CDB4-487FD9C8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1CA32-6F0C-473C-AA4D-17A762B26B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759CE-E513-8CA4-F81A-7A472B3A7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B38A723-842E-E8DE-2D42-2AD99497B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6881-3669-43E8-BC1C-2A4DB3FE593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540A61-4858-AF11-9C26-E546027E8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FD033E-B783-446E-8AD4-B42CE9F1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1CA32-6F0C-473C-AA4D-17A762B26B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8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DA57ACC-9454-3A91-73F3-733C2499B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6881-3669-43E8-BC1C-2A4DB3FE593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D2FA31-C7E8-93CF-59D7-72044702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A416D9-8960-FC7A-35C1-FE485274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1CA32-6F0C-473C-AA4D-17A762B26B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3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240C3-B078-CD90-9FC9-FA6A25D98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9AA16A-48B2-3004-46F8-6A169B62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0E875A-EEFC-554D-C537-BC27DF8E9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B0D26C-EB89-C866-E3E6-94E1F492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6881-3669-43E8-BC1C-2A4DB3FE593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63462C-F9AD-0E70-04A3-2C7F95B30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69BFEE-E3A4-0D6B-5EE8-904F04E7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1CA32-6F0C-473C-AA4D-17A762B26B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94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5BC0E-B3AA-4FAF-8281-249A32077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6DDA9DB-97A5-7336-1D2C-3C70E3707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830303-8F6B-1360-C9CE-75875E0DD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8B5747-E198-6F93-ECF8-86CCDD15A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6881-3669-43E8-BC1C-2A4DB3FE593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BD17DF-12B2-BBE2-5575-A2BF09DB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96305A-342A-8116-7F07-C259F8E5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1CA32-6F0C-473C-AA4D-17A762B26B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8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0B4CC5C-EACF-D952-59DA-E65059C7F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3BC90D-71C3-11B4-B6C5-44A9BF137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611F3F-B5EC-D6E5-6A8F-DFA5C67A2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046881-3669-43E8-BC1C-2A4DB3FE593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7D9E40-E98F-DB2E-B7CB-04EBD87D7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D4D1A0-C168-BF80-0C44-0A203FAAC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D1CA32-6F0C-473C-AA4D-17A762B26B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9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AF4B71C-878F-4021-C15F-A8949B40D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30" y="0"/>
            <a:ext cx="112567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19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319D71C-A266-C503-DD3B-B23ACA1CF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943" y="0"/>
            <a:ext cx="91101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5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102C007-9AE7-624F-95B8-DC5AF4E54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223" y="0"/>
            <a:ext cx="89455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88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C44EFB4-4EBD-20CC-FB9C-0DA47BE57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023" y="0"/>
            <a:ext cx="10025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9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586C806-556E-D73F-56B2-C7488D0C2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49" y="0"/>
            <a:ext cx="8877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4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BEEA603-59C1-286B-6BB2-B4C7F2F23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061" y="0"/>
            <a:ext cx="91258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0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F3A9137-C001-6F55-EA87-BE1F4C580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571" y="0"/>
            <a:ext cx="89408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2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062124F-DE55-0322-A694-B0B9013C7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6415"/>
            <a:ext cx="12192000" cy="478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59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0</Words>
  <Application>Microsoft Office PowerPoint</Application>
  <PresentationFormat>Panorámica</PresentationFormat>
  <Paragraphs>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Belmer Guerrero</dc:creator>
  <cp:lastModifiedBy>Jose Belmer Guerrero</cp:lastModifiedBy>
  <cp:revision>2</cp:revision>
  <dcterms:created xsi:type="dcterms:W3CDTF">2025-02-06T03:16:22Z</dcterms:created>
  <dcterms:modified xsi:type="dcterms:W3CDTF">2025-02-19T04:50:29Z</dcterms:modified>
</cp:coreProperties>
</file>