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7F88-C124-BBCB-4579-2C6628BFD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6192D-AD33-1337-B4DE-FE6BC454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506A8-0D37-9B41-4C9D-7D77B98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05EF6-E401-9AA8-CDED-A84AD79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28ACD-3C48-0258-91B4-F2ACBDB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185D3-2B15-51D7-83C6-9296EC5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8C17E-A13C-E3FE-967E-46B670F4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B8E99-C779-C5DA-3730-2BB9BFC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942A2-FE74-695D-75C3-7BABF1F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A7874-93DA-27B1-1137-DA75894D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B41B9D-E79C-3C85-82A2-AE83D3C2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7B235-305A-5B8C-5EA2-14A438A5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9A9C6-A24D-5D85-6ED0-B942CF81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7F3B2-80E3-95DB-5808-CB7C1B6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52B37-1E1E-6A47-077B-F53F85B6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BB72-9F77-AE14-7CE5-A1D681CF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CDC48-4942-5C04-D112-1346A869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20EA8-0DAE-E3AF-C0F1-F574BC4E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4D02A-6FF1-5BBE-6FD7-E786EA04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DAE93-12AE-95A1-30F7-26942996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6B02-2921-5398-BD94-F5D2FAC0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2F983-9C42-ECAC-26B9-86659FDC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D8B95-E183-E4AE-AD73-9000F877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20994-1998-978E-1480-7E851E8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C8055-7752-28F3-E4D9-0FF8A96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DE40-75EC-94EE-31DE-CEB6D0FA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2BAEB-95A0-7454-0651-6FD244FD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4B73A-E63C-C108-E00B-5FB9BA0C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07D06-117B-9C9B-F00D-81DED900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72079-BDDF-CAB7-E412-E669536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70457-316C-6EB5-434B-A92697B2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D191-CABD-D80A-54CB-D6183BE2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57527-D67B-C43A-FC9D-6CFE8C45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111E3-27A8-2F08-DA1F-B4301FBE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629243-BE8F-B36A-418D-C685869EC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5D001D-12E7-D45D-E718-DF8C710B5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E3856D-3303-58CD-D321-AB2A5C8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8B38E-5024-AB92-F26F-94F297D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E3DC2-71F3-32FC-CDB4-487FD9C8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759CE-E513-8CA4-F81A-7A472B3A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38A723-842E-E8DE-2D42-2AD99497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40A61-4858-AF11-9C26-E546027E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D033E-B783-446E-8AD4-B42CE9F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A57ACC-9454-3A91-73F3-733C2499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2FA31-C7E8-93CF-59D7-7204470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416D9-8960-FC7A-35C1-FE485274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240C3-B078-CD90-9FC9-FA6A25D9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AA16A-48B2-3004-46F8-6A169B62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E875A-EEFC-554D-C537-BC27DF8E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0D26C-EB89-C866-E3E6-94E1F492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462C-F9AD-0E70-04A3-2C7F95B3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9BFEE-E3A4-0D6B-5EE8-904F04E7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BC0E-B3AA-4FAF-8281-249A3207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DA9DB-97A5-7336-1D2C-3C70E370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30303-8F6B-1360-C9CE-75875E0D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B5747-E198-6F93-ECF8-86CCDD1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BD17DF-12B2-BBE2-5575-A2BF09D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6305A-342A-8116-7F07-C259F8E5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B4CC5C-EACF-D952-59DA-E65059C7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BC90D-71C3-11B4-B6C5-44A9BF13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11F3F-B5EC-D6E5-6A8F-DFA5C67A2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46881-3669-43E8-BC1C-2A4DB3FE59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D9E40-E98F-DB2E-B7CB-04EBD87D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4D1A0-C168-BF80-0C44-0A203FAA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F4B71C-878F-4021-C15F-A8949B4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0" y="0"/>
            <a:ext cx="11256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19D71C-A266-C503-DD3B-B23ACA1C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3" y="0"/>
            <a:ext cx="9110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02C007-9AE7-624F-95B8-DC5AF4E5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23" y="0"/>
            <a:ext cx="8945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44EFB4-4EBD-20CC-FB9C-0DA47BE5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3" y="0"/>
            <a:ext cx="10025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86C806-556E-D73F-56B2-C7488D0C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0"/>
            <a:ext cx="887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Belmer Guerrero</dc:creator>
  <cp:lastModifiedBy>Jose Belmer Guerrero</cp:lastModifiedBy>
  <cp:revision>1</cp:revision>
  <dcterms:created xsi:type="dcterms:W3CDTF">2025-02-06T03:16:22Z</dcterms:created>
  <dcterms:modified xsi:type="dcterms:W3CDTF">2025-02-06T03:50:32Z</dcterms:modified>
</cp:coreProperties>
</file>