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ddbd0ef25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ddbd0ef25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ddbd0ef25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ddbd0ef25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ddbd0ef25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ddbd0ef25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ddbd0ef25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ddbd0ef25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ddbd0ef25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ddbd0ef25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ddbd0ef25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ddbd0ef25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xofficemoj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imdb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Movie Studio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by: John Kioko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Votes vs Genres</a:t>
            </a:r>
            <a:endParaRPr b="1" dirty="0"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higher the votes for a movie the higher the likelihood of great ratings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01" name="Google Shape;201;p22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0FF3C-6C9A-405A-B61B-7ECAD1B9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68" y="303053"/>
            <a:ext cx="4483057" cy="45373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Genre vs Foreign Gross</a:t>
            </a:r>
            <a:endParaRPr b="1" dirty="0"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/>
              <a:t>If the Foreign Gross is Top this shows how the Genre is popular among people</a:t>
            </a:r>
            <a:endParaRPr sz="1600" dirty="0"/>
          </a:p>
        </p:txBody>
      </p:sp>
      <p:sp>
        <p:nvSpPr>
          <p:cNvPr id="209" name="Google Shape;209;p23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D8ED8-C8F6-4505-8F79-D146516B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52" y="303053"/>
            <a:ext cx="4550373" cy="45373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Genre vs Domestic</a:t>
            </a:r>
            <a:br>
              <a:rPr lang="en" b="1" dirty="0"/>
            </a:br>
            <a:r>
              <a:rPr lang="en" b="1" dirty="0"/>
              <a:t> Gross</a:t>
            </a:r>
            <a:endParaRPr b="1" dirty="0"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/>
              <a:t>A higher Amount of Gross shows how the Genre is popular locally</a:t>
            </a:r>
            <a:endParaRPr sz="1600" dirty="0"/>
          </a:p>
        </p:txBody>
      </p:sp>
      <p:sp>
        <p:nvSpPr>
          <p:cNvPr id="217" name="Google Shape;217;p24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61693-2C1E-4757-94E0-F20746ACE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64" y="303053"/>
            <a:ext cx="4324561" cy="4537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Top 10 Genres vs </a:t>
            </a:r>
            <a:br>
              <a:rPr lang="en" b="1" dirty="0"/>
            </a:br>
            <a:r>
              <a:rPr lang="en" b="1" dirty="0"/>
              <a:t>Domestic Gross</a:t>
            </a:r>
            <a:endParaRPr b="1" dirty="0"/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253275" y="1559250"/>
            <a:ext cx="3267600" cy="32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/>
              <a:t>The chart shows the top 10 genres by their Gross domestically</a:t>
            </a:r>
            <a:endParaRPr sz="1600" dirty="0"/>
          </a:p>
        </p:txBody>
      </p:sp>
      <p:sp>
        <p:nvSpPr>
          <p:cNvPr id="226" name="Google Shape;226;p25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D64B-DDD7-4174-87D9-3B057963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04" y="303053"/>
            <a:ext cx="4385521" cy="45373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255" name="Google Shape;255;p28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256" name="Google Shape;256;p2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8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/>
              <a:t>The Studio </a:t>
            </a:r>
            <a:r>
              <a:rPr lang="en-US"/>
              <a:t>should focus on High Gross Movies</a:t>
            </a:r>
            <a:endParaRPr dirty="0"/>
          </a:p>
        </p:txBody>
      </p:sp>
      <p:grpSp>
        <p:nvGrpSpPr>
          <p:cNvPr id="260" name="Google Shape;260;p28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61" name="Google Shape;261;p2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8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dirty="0"/>
              <a:t>The best entry market movie should have multiple genres within it.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Drama genre is a safe bet for single genre or in a multiple genre movie </a:t>
            </a:r>
            <a:endParaRPr dirty="0"/>
          </a:p>
        </p:txBody>
      </p:sp>
      <p:grpSp>
        <p:nvGrpSpPr>
          <p:cNvPr id="265" name="Google Shape;265;p28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66" name="Google Shape;266;p2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8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dirty="0"/>
              <a:t>Different movies should be made for different markets (domestic and foreign)</a:t>
            </a:r>
            <a:endParaRPr dirty="0">
              <a:solidFill>
                <a:schemeClr val="lt1"/>
              </a:solidFill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dirty="0"/>
              <a:t>Each market could generate high Gross but not necessarily both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70" name="Google Shape;270;p28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71" name="Google Shape;271;p2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8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>
                <a:solidFill>
                  <a:schemeClr val="lt1"/>
                </a:solidFill>
              </a:rPr>
              <a:t>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lt1"/>
                </a:solidFill>
              </a:rPr>
              <a:t>The Studio should focus on these Genres; Action, Adventure, Sci-Fi for domestic genres because of its high audience locally and it being voted </a:t>
            </a:r>
            <a:r>
              <a:rPr lang="en-US" dirty="0" err="1">
                <a:solidFill>
                  <a:schemeClr val="lt1"/>
                </a:solidFill>
              </a:rPr>
              <a:t>alot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Wendy Writer, CEO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2" name="Google Shape;282;p29"/>
          <p:cNvCxnSpPr/>
          <p:nvPr/>
        </p:nvCxnSpPr>
        <p:spPr>
          <a:xfrm>
            <a:off x="1118200" y="402761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p29"/>
          <p:cNvSpPr txBox="1">
            <a:spLocks noGrp="1"/>
          </p:cNvSpPr>
          <p:nvPr>
            <p:ph type="body" idx="4294967295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Ronny Reader, CFO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4" name="Google Shape;284;p29"/>
          <p:cNvCxnSpPr/>
          <p:nvPr/>
        </p:nvCxnSpPr>
        <p:spPr>
          <a:xfrm>
            <a:off x="3327800" y="402761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p29"/>
          <p:cNvSpPr txBox="1">
            <a:spLocks noGrp="1"/>
          </p:cNvSpPr>
          <p:nvPr>
            <p:ph type="body" idx="4294967295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Abby Author, CTO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6" name="Google Shape;286;p29"/>
          <p:cNvCxnSpPr/>
          <p:nvPr/>
        </p:nvCxnSpPr>
        <p:spPr>
          <a:xfrm>
            <a:off x="5537425" y="402761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29"/>
          <p:cNvSpPr txBox="1">
            <a:spLocks noGrp="1"/>
          </p:cNvSpPr>
          <p:nvPr>
            <p:ph type="body" idx="4294967295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Berry Books, CPO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>
            <a:off x="7817600" y="402761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29"/>
          <p:cNvSpPr txBox="1"/>
          <p:nvPr/>
        </p:nvSpPr>
        <p:spPr>
          <a:xfrm>
            <a:off x="1665075" y="1612513"/>
            <a:ext cx="5732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With the movie production increasing over the years now is the perfect time to hop in on the fun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Understanding</a:t>
            </a:r>
            <a:endParaRPr b="1" dirty="0"/>
          </a:p>
        </p:txBody>
      </p:sp>
      <p:grpSp>
        <p:nvGrpSpPr>
          <p:cNvPr id="141" name="Google Shape;14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4"/>
          <p:cNvSpPr txBox="1">
            <a:spLocks noGrp="1"/>
          </p:cNvSpPr>
          <p:nvPr>
            <p:ph type="body" idx="4294967295"/>
          </p:nvPr>
        </p:nvSpPr>
        <p:spPr>
          <a:xfrm>
            <a:off x="1375125" y="139695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/>
              <a:t>All the big companies are creating original video content microsoft wants to get in on the fun.</a:t>
            </a:r>
            <a:endParaRPr sz="1600" dirty="0"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4294967295"/>
          </p:nvPr>
        </p:nvSpPr>
        <p:spPr>
          <a:xfrm>
            <a:off x="4976350" y="139695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/>
              <a:t>Microsoft is creating a new movie studio, but  don’t know anything about creating movies. </a:t>
            </a:r>
            <a:endParaRPr sz="1600" dirty="0"/>
          </a:p>
        </p:txBody>
      </p:sp>
      <p:sp>
        <p:nvSpPr>
          <p:cNvPr id="146" name="Google Shape;146;p14"/>
          <p:cNvSpPr txBox="1"/>
          <p:nvPr/>
        </p:nvSpPr>
        <p:spPr>
          <a:xfrm>
            <a:off x="7803450" y="3704150"/>
            <a:ext cx="4797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Main Objective</a:t>
            </a:r>
            <a:endParaRPr b="1" dirty="0"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297500" y="1633728"/>
            <a:ext cx="7038900" cy="1365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 dirty="0"/>
              <a:t>Explore what types of films are currently doing the best at the box office</a:t>
            </a: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46525" y="690400"/>
            <a:ext cx="2809800" cy="17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Project objective: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/>
          </a:p>
        </p:txBody>
      </p:sp>
      <p:sp>
        <p:nvSpPr>
          <p:cNvPr id="158" name="Google Shape;158;p16"/>
          <p:cNvSpPr txBox="1"/>
          <p:nvPr/>
        </p:nvSpPr>
        <p:spPr>
          <a:xfrm>
            <a:off x="613824" y="2102550"/>
            <a:ext cx="7432895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-US" sz="2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Determine the relationships between genres and various predictor variables(using rating, gross and numbers of votes)</a:t>
            </a:r>
            <a:endParaRPr lang="en" sz="2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Advise strategies for Microsoft movie studio production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 used</a:t>
            </a:r>
            <a:endParaRPr b="1"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used was acquired from: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Box Office Mojo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IMDB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Imdb.title.basics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Imdb.title.ratings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bom.movie_gross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market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121100" y="2032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Movie Title vs Votes</a:t>
            </a:r>
            <a:endParaRPr b="1" dirty="0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225050" y="149700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Movie production has been on the increase over the years.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Now is a good time to get in on the fun.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176" name="Google Shape;176;p19"/>
          <p:cNvSpPr txBox="1"/>
          <p:nvPr/>
        </p:nvSpPr>
        <p:spPr>
          <a:xfrm>
            <a:off x="4628450" y="169350"/>
            <a:ext cx="4402800" cy="42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AAF40-7870-4938-B003-026AF577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50" y="169350"/>
            <a:ext cx="4402800" cy="427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Movie Title vs Domestic</a:t>
            </a:r>
            <a:br>
              <a:rPr lang="en" b="1" dirty="0"/>
            </a:br>
            <a:r>
              <a:rPr lang="en" b="1" dirty="0"/>
              <a:t>Gross</a:t>
            </a:r>
            <a:endParaRPr b="1"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200"/>
              </a:spcBef>
            </a:pPr>
            <a:r>
              <a:rPr lang="en-US" sz="1600" dirty="0"/>
              <a:t>Different Movies have different Gross values </a:t>
            </a:r>
          </a:p>
          <a:p>
            <a:pPr marL="742950" indent="-285750">
              <a:spcBef>
                <a:spcPts val="1200"/>
              </a:spcBef>
            </a:pPr>
            <a:r>
              <a:rPr lang="en-US" sz="1600" dirty="0"/>
              <a:t>In This case the Inside Out stands out to have the greatest Gross Locally</a:t>
            </a:r>
            <a:endParaRPr sz="1600" dirty="0"/>
          </a:p>
        </p:txBody>
      </p:sp>
      <p:sp>
        <p:nvSpPr>
          <p:cNvPr id="184" name="Google Shape;184;p20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EF7E1-39C3-40B4-A42B-D82719B5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32" y="303053"/>
            <a:ext cx="4767072" cy="46590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344975" y="90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Movie Titles vs </a:t>
            </a:r>
            <a:br>
              <a:rPr lang="en" b="1" dirty="0"/>
            </a:br>
            <a:r>
              <a:rPr lang="en" b="1" dirty="0"/>
              <a:t>Foreign Gross</a:t>
            </a:r>
            <a:endParaRPr b="1" dirty="0"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253275" y="1802675"/>
            <a:ext cx="3267600" cy="22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This Visualization shows how different movie titles amount to certain amounts of Gross Internationally</a:t>
            </a:r>
            <a:endParaRPr sz="1600" dirty="0"/>
          </a:p>
        </p:txBody>
      </p:sp>
      <p:sp>
        <p:nvSpPr>
          <p:cNvPr id="193" name="Google Shape;193;p21"/>
          <p:cNvSpPr txBox="1"/>
          <p:nvPr/>
        </p:nvSpPr>
        <p:spPr>
          <a:xfrm>
            <a:off x="4044375" y="90375"/>
            <a:ext cx="5071500" cy="49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F54B8-A164-455F-A739-BAC265A8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48" y="303053"/>
            <a:ext cx="4696677" cy="4537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On-screen Show (16:9)</PresentationFormat>
  <Paragraphs>172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Lato</vt:lpstr>
      <vt:lpstr>Montserrat</vt:lpstr>
      <vt:lpstr>Arial</vt:lpstr>
      <vt:lpstr>Focus</vt:lpstr>
      <vt:lpstr>Microsoft Movie Studio Project  </vt:lpstr>
      <vt:lpstr>Business Understanding</vt:lpstr>
      <vt:lpstr>Main Objective</vt:lpstr>
      <vt:lpstr>Project objective:  </vt:lpstr>
      <vt:lpstr>Dataset used</vt:lpstr>
      <vt:lpstr>Understanding the market</vt:lpstr>
      <vt:lpstr>Movie Title vs Votes</vt:lpstr>
      <vt:lpstr>Movie Title vs Domestic Gross</vt:lpstr>
      <vt:lpstr>Movie Titles vs  Foreign Gross</vt:lpstr>
      <vt:lpstr>Votes vs Genres</vt:lpstr>
      <vt:lpstr>Genre vs Foreign Gross</vt:lpstr>
      <vt:lpstr>Genre vs Domestic  Gross</vt:lpstr>
      <vt:lpstr>Top 10 Genres vs  Domestic Gross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Project  </dc:title>
  <dc:creator>Kioko</dc:creator>
  <cp:lastModifiedBy>K'T Omen</cp:lastModifiedBy>
  <cp:revision>1</cp:revision>
  <dcterms:modified xsi:type="dcterms:W3CDTF">2023-09-14T21:04:18Z</dcterms:modified>
</cp:coreProperties>
</file>