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582" r:id="rId3"/>
    <p:sldId id="599" r:id="rId4"/>
    <p:sldId id="584" r:id="rId5"/>
    <p:sldId id="571" r:id="rId6"/>
    <p:sldId id="590" r:id="rId7"/>
    <p:sldId id="592" r:id="rId8"/>
    <p:sldId id="593" r:id="rId9"/>
    <p:sldId id="597" r:id="rId10"/>
    <p:sldId id="598" r:id="rId11"/>
    <p:sldId id="596" r:id="rId12"/>
    <p:sldId id="463" r:id="rId13"/>
    <p:sldId id="505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8D4"/>
    <a:srgbClr val="333333"/>
    <a:srgbClr val="28A8EA"/>
    <a:srgbClr val="50D9FF"/>
    <a:srgbClr val="0A61C7"/>
    <a:srgbClr val="B7472A"/>
    <a:srgbClr val="ED7D31"/>
    <a:srgbClr val="4472C4"/>
    <a:srgbClr val="EBEBEB"/>
    <a:srgbClr val="53A2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91" d="100"/>
          <a:sy n="91" d="100"/>
        </p:scale>
        <p:origin x="3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69558-EC7D-4EBE-923C-EF0D398F157F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791CF-7644-49D8-B7A8-7D75D6FDD12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51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C9CAA-CB99-4376-B531-F167E97789D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580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CC7F9E-1946-4DE4-9E91-4E5533DE97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CB3917-1FFD-42C6-BE7F-6892082BF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A8420-25CC-4E81-AFFC-D5A7E4274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3FC984-1AF1-4E36-AD1B-330E08D9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635F957-B1C8-49FF-A5E0-CBBE6BAE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579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036B5-387E-4430-BBF4-B30A55C1E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1A59D68-EF7E-42A3-9FF0-365DCC4038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D367F4-8341-4CBA-B0BD-A6AD755A2A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3A5F23-9042-4C28-BA7B-225687F7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2C0901E-2A50-4A26-90F2-88648D8A4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3EB0B-82A9-48A8-95FF-BDB12D238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01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4EA1C-6FEC-429A-85B4-54EAE57FC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3A43D2-2FFA-4C21-8F01-9CCE4D3C4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278DB6-4F7A-4D2B-92A6-7D51777E2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FC79CC-A2E4-4568-ABDF-560AB7672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A7ACAE-E8D1-4983-BC95-49FA72150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5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DF2FC2C-6365-4CB2-81F4-57254CE6B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24DBB1-87EA-46AF-8126-EAB58D695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9319D1-EDBB-406C-B890-09C63198E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D79384-EA8E-4D78-957A-D65695A3A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B90569-3B82-4536-BBE8-66C89A0C7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93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3B888-84BB-4CAF-B4BD-24F9349C9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AA9D7-0467-47F2-8820-E426C747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49CDE3-60B1-410B-900E-57FD087CB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8BAC83-44D6-49A6-80CB-67E1D095D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068A1B-4186-43AE-ADA6-027D2AF3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48F132-9652-4D89-B9DE-D5DF37900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194AB7-B86B-4220-BA29-83994F569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E0E8C-4092-48A4-B1DA-604FDD40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85A3E1-C555-405B-98EC-8BDAB7DDB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A44B618-298B-41C2-92EC-D0D314E12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7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92DDD-A669-42C8-BFA5-71BB390F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2023-A39C-46B3-8214-A92DF8304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3BCF136-D970-4B53-B17F-5580DBD0CF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F95E0C-3832-4ACF-8920-FF15D4178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683E28-83D2-423D-961F-9B78E776B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E4B2AE-3100-4457-AE75-3FE4A391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2381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4D9CC-D5C3-43CF-8653-901921427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64E386-1D59-47BC-8A5A-9F560A0C5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AC2B79-4B82-465D-9C56-FD959E2E8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B72AC8-05E5-4D39-B3AE-1E50561F2E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5287B10-E468-40F5-B43E-53ABF02B22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D1BA3C-EA62-4489-BC92-AF327E4F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2FCAA1-7732-42E6-BAC2-C34F5D300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36575D1-A36E-4DE1-BBE2-08D1B50EF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792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ED2AAF-365D-43E4-83F9-1C7D13E2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C592B8-9747-4323-B03A-18C18FA10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1FD4D1A-B7D1-4501-BB9E-146C476E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826E21-DA50-464A-B5E2-9C0DE1E7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027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DF165B0-2F52-4F65-A7C1-F5A687596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DA2F43-7B0E-4279-82BB-BFCB782E0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7CA0E4-FA49-48D8-8333-D2A3AB147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269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76D45FC3-D163-4817-A752-53F83BD07D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5" y="15875"/>
            <a:ext cx="6826250" cy="682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168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9CE2A5-63BB-44CF-B50D-37D1A7C8E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2256A3-0E5D-4ADC-A4CF-649FE5557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190093-A956-491B-9176-1C4D0E415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E0847B-720D-4BF0-A285-1E0376122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C74C9E-8B22-4546-B00E-859A6DF7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3EE690-7E41-4A6A-9457-126E7D273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57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DFD3B1B-A568-433C-8F26-24A944D2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A8786A-FACF-4467-BEC2-B69C6BD84B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712ADD-C0AC-4C66-836B-350DD21153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469F-D8E0-496D-954C-E65209C59735}" type="datetimeFigureOut">
              <a:rPr lang="zh-CN" altLang="en-US" smtClean="0"/>
              <a:t>2020/4/8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19C580-8B01-4217-9C9E-9D82667C1F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AB462-3170-4001-9FDA-B57F1CE2C7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63FC3E-2910-425A-B32B-C2897EDB45A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8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5D7DAB28-EBEB-4112-8D19-9521FD6D0A52}"/>
              </a:ext>
            </a:extLst>
          </p:cNvPr>
          <p:cNvGrpSpPr/>
          <p:nvPr/>
        </p:nvGrpSpPr>
        <p:grpSpPr>
          <a:xfrm>
            <a:off x="4826456" y="3572737"/>
            <a:ext cx="2499836" cy="662225"/>
            <a:chOff x="5027907" y="3535306"/>
            <a:chExt cx="2499836" cy="662225"/>
          </a:xfrm>
        </p:grpSpPr>
        <p:sp>
          <p:nvSpPr>
            <p:cNvPr id="3" name="2020年 子弹课堂 新品发布">
              <a:extLst>
                <a:ext uri="{FF2B5EF4-FFF2-40B4-BE49-F238E27FC236}">
                  <a16:creationId xmlns:a16="http://schemas.microsoft.com/office/drawing/2014/main" id="{1B300E08-A494-4B1E-8CC1-78F725413807}"/>
                </a:ext>
              </a:extLst>
            </p:cNvPr>
            <p:cNvSpPr/>
            <p:nvPr/>
          </p:nvSpPr>
          <p:spPr>
            <a:xfrm>
              <a:off x="5804194" y="3635586"/>
              <a:ext cx="1723549" cy="461665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r>
                <a:rPr lang="zh-CN" altLang="en-US" sz="2400" dirty="0">
                  <a:solidFill>
                    <a:srgbClr val="323232"/>
                  </a:solidFill>
                  <a:latin typeface="华康娃娃体W5(P)" panose="040B0500000000000000" pitchFamily="82" charset="-122"/>
                  <a:ea typeface="华康娃娃体W5(P)" panose="040B0500000000000000" pitchFamily="82" charset="-122"/>
                  <a:cs typeface="Calibri" panose="020F0502020204030204" pitchFamily="34" charset="0"/>
                </a:rPr>
                <a:t>吴 明 老 师</a:t>
              </a:r>
              <a:endParaRPr lang="zh-CN" altLang="en-US" sz="2400" spc="300" dirty="0">
                <a:solidFill>
                  <a:srgbClr val="323232"/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endParaRPr>
            </a:p>
          </p:txBody>
        </p:sp>
        <p:pic>
          <p:nvPicPr>
            <p:cNvPr id="4" name="图片 3" descr="卡通人物&#10;&#10;描述已自动生成">
              <a:extLst>
                <a:ext uri="{FF2B5EF4-FFF2-40B4-BE49-F238E27FC236}">
                  <a16:creationId xmlns:a16="http://schemas.microsoft.com/office/drawing/2014/main" id="{ACCFE151-594D-4F31-8390-C5AA921FF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907" y="3535306"/>
              <a:ext cx="642937" cy="662225"/>
            </a:xfrm>
            <a:prstGeom prst="rect">
              <a:avLst/>
            </a:prstGeom>
          </p:spPr>
        </p:pic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F528092-1DFD-4B7F-A0CE-C1DD5323C8EE}"/>
              </a:ext>
            </a:extLst>
          </p:cNvPr>
          <p:cNvGrpSpPr/>
          <p:nvPr/>
        </p:nvGrpSpPr>
        <p:grpSpPr>
          <a:xfrm>
            <a:off x="2081668" y="3422654"/>
            <a:ext cx="7989413" cy="108000"/>
            <a:chOff x="2081668" y="3422654"/>
            <a:chExt cx="7989413" cy="10800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6888D45E-9E4E-4576-87BB-5AD01ADC3A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20914" y="3468296"/>
              <a:ext cx="7950167" cy="167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E7D8A73-DA28-4B7A-8E8C-DF5A7AE3A93C}"/>
                </a:ext>
              </a:extLst>
            </p:cNvPr>
            <p:cNvSpPr/>
            <p:nvPr/>
          </p:nvSpPr>
          <p:spPr>
            <a:xfrm>
              <a:off x="2081668" y="3422654"/>
              <a:ext cx="108000" cy="1080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AF631C3C-F556-4D19-A2F7-0E9A51E91AC0}"/>
              </a:ext>
            </a:extLst>
          </p:cNvPr>
          <p:cNvGrpSpPr/>
          <p:nvPr/>
        </p:nvGrpSpPr>
        <p:grpSpPr>
          <a:xfrm>
            <a:off x="2527392" y="2553339"/>
            <a:ext cx="7227489" cy="838455"/>
            <a:chOff x="2502427" y="2553339"/>
            <a:chExt cx="7227489" cy="838455"/>
          </a:xfrm>
        </p:grpSpPr>
        <p:sp>
          <p:nvSpPr>
            <p:cNvPr id="8" name="Office全套课程">
              <a:extLst>
                <a:ext uri="{FF2B5EF4-FFF2-40B4-BE49-F238E27FC236}">
                  <a16:creationId xmlns:a16="http://schemas.microsoft.com/office/drawing/2014/main" id="{BC56BE7F-6289-4BA9-BD9B-7B1B14183CD0}"/>
                </a:ext>
              </a:extLst>
            </p:cNvPr>
            <p:cNvSpPr/>
            <p:nvPr/>
          </p:nvSpPr>
          <p:spPr>
            <a:xfrm>
              <a:off x="3400939" y="2587846"/>
              <a:ext cx="6328977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4400" dirty="0"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十小时速成</a:t>
              </a:r>
              <a:r>
                <a:rPr lang="en-US" altLang="zh-CN" sz="4400" dirty="0"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Outlook</a:t>
              </a:r>
              <a:r>
                <a:rPr lang="zh-CN" altLang="en-US" sz="4400" dirty="0"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高手</a:t>
              </a:r>
            </a:p>
          </p:txBody>
        </p:sp>
        <p:sp>
          <p:nvSpPr>
            <p:cNvPr id="11" name="AutoShape 2">
              <a:extLst>
                <a:ext uri="{FF2B5EF4-FFF2-40B4-BE49-F238E27FC236}">
                  <a16:creationId xmlns:a16="http://schemas.microsoft.com/office/drawing/2014/main" id="{195CE931-9AA5-4606-BECE-2CC8973F1BD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8789807" y="2554808"/>
              <a:ext cx="97911" cy="953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49FE4BA6-4416-4BD1-891C-9B93BCD4C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502427" y="2553339"/>
              <a:ext cx="849837" cy="8384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7044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ïṧľiḍé">
            <a:extLst>
              <a:ext uri="{FF2B5EF4-FFF2-40B4-BE49-F238E27FC236}">
                <a16:creationId xmlns:a16="http://schemas.microsoft.com/office/drawing/2014/main" id="{837B0D46-A1A3-4DAD-9CB0-78CC65BC4F81}"/>
              </a:ext>
            </a:extLst>
          </p:cNvPr>
          <p:cNvGrpSpPr/>
          <p:nvPr/>
        </p:nvGrpSpPr>
        <p:grpSpPr>
          <a:xfrm>
            <a:off x="1062864" y="3453918"/>
            <a:ext cx="3136966" cy="494744"/>
            <a:chOff x="5720998" y="2694805"/>
            <a:chExt cx="3136966" cy="494744"/>
          </a:xfrm>
        </p:grpSpPr>
        <p:sp>
          <p:nvSpPr>
            <p:cNvPr id="27" name="íṩḷiďé">
              <a:extLst>
                <a:ext uri="{FF2B5EF4-FFF2-40B4-BE49-F238E27FC236}">
                  <a16:creationId xmlns:a16="http://schemas.microsoft.com/office/drawing/2014/main" id="{7477C4E1-D1C5-4411-B50B-DF08C76A55B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8" name="íṧḻïdè">
              <a:extLst>
                <a:ext uri="{FF2B5EF4-FFF2-40B4-BE49-F238E27FC236}">
                  <a16:creationId xmlns:a16="http://schemas.microsoft.com/office/drawing/2014/main" id="{6CED0668-8C31-4A16-8956-FD603CDA9B92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工作周和法定假日设置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9" name="ïṧľiḍé">
            <a:extLst>
              <a:ext uri="{FF2B5EF4-FFF2-40B4-BE49-F238E27FC236}">
                <a16:creationId xmlns:a16="http://schemas.microsoft.com/office/drawing/2014/main" id="{21BF44F7-46A3-4AD1-9312-9D357DB88534}"/>
              </a:ext>
            </a:extLst>
          </p:cNvPr>
          <p:cNvGrpSpPr/>
          <p:nvPr/>
        </p:nvGrpSpPr>
        <p:grpSpPr>
          <a:xfrm>
            <a:off x="1062864" y="4384320"/>
            <a:ext cx="3136966" cy="494744"/>
            <a:chOff x="5720998" y="2694805"/>
            <a:chExt cx="3136966" cy="494744"/>
          </a:xfrm>
        </p:grpSpPr>
        <p:sp>
          <p:nvSpPr>
            <p:cNvPr id="30" name="íṩḷiďé">
              <a:extLst>
                <a:ext uri="{FF2B5EF4-FFF2-40B4-BE49-F238E27FC236}">
                  <a16:creationId xmlns:a16="http://schemas.microsoft.com/office/drawing/2014/main" id="{5EDF4696-0657-4F87-8221-6E477F2E2973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1" name="íṧḻïdè">
              <a:extLst>
                <a:ext uri="{FF2B5EF4-FFF2-40B4-BE49-F238E27FC236}">
                  <a16:creationId xmlns:a16="http://schemas.microsoft.com/office/drawing/2014/main" id="{11E1210D-C67B-4485-924C-99A5F02DD8CB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备用日历和周数设置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2" name="ïṧľiḍé">
            <a:extLst>
              <a:ext uri="{FF2B5EF4-FFF2-40B4-BE49-F238E27FC236}">
                <a16:creationId xmlns:a16="http://schemas.microsoft.com/office/drawing/2014/main" id="{89612B94-BF4C-4012-8F62-9402F932EFBE}"/>
              </a:ext>
            </a:extLst>
          </p:cNvPr>
          <p:cNvGrpSpPr/>
          <p:nvPr/>
        </p:nvGrpSpPr>
        <p:grpSpPr>
          <a:xfrm>
            <a:off x="1062864" y="5314723"/>
            <a:ext cx="3136966" cy="494744"/>
            <a:chOff x="5720998" y="2694805"/>
            <a:chExt cx="3136966" cy="494744"/>
          </a:xfrm>
        </p:grpSpPr>
        <p:sp>
          <p:nvSpPr>
            <p:cNvPr id="33" name="íṩḷiďé">
              <a:extLst>
                <a:ext uri="{FF2B5EF4-FFF2-40B4-BE49-F238E27FC236}">
                  <a16:creationId xmlns:a16="http://schemas.microsoft.com/office/drawing/2014/main" id="{8FC23119-B2D3-428A-8D38-847CD253407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4" name="íṧḻïdè">
              <a:extLst>
                <a:ext uri="{FF2B5EF4-FFF2-40B4-BE49-F238E27FC236}">
                  <a16:creationId xmlns:a16="http://schemas.microsoft.com/office/drawing/2014/main" id="{AA7B6F44-230A-4B3C-9869-1D4F35A85BA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创建会议和其他操作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5" name="ïṧľiḍé">
            <a:extLst>
              <a:ext uri="{FF2B5EF4-FFF2-40B4-BE49-F238E27FC236}">
                <a16:creationId xmlns:a16="http://schemas.microsoft.com/office/drawing/2014/main" id="{3675F7F0-F67E-419E-BA35-69353CD229B7}"/>
              </a:ext>
            </a:extLst>
          </p:cNvPr>
          <p:cNvGrpSpPr/>
          <p:nvPr/>
        </p:nvGrpSpPr>
        <p:grpSpPr>
          <a:xfrm>
            <a:off x="1062864" y="2523516"/>
            <a:ext cx="3136966" cy="494744"/>
            <a:chOff x="5720998" y="2694805"/>
            <a:chExt cx="3136966" cy="494744"/>
          </a:xfrm>
        </p:grpSpPr>
        <p:sp>
          <p:nvSpPr>
            <p:cNvPr id="36" name="íṩḷiďé">
              <a:extLst>
                <a:ext uri="{FF2B5EF4-FFF2-40B4-BE49-F238E27FC236}">
                  <a16:creationId xmlns:a16="http://schemas.microsoft.com/office/drawing/2014/main" id="{2FB8558D-27C4-4E37-A596-971E13703B1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7" name="íṧḻïdè">
              <a:extLst>
                <a:ext uri="{FF2B5EF4-FFF2-40B4-BE49-F238E27FC236}">
                  <a16:creationId xmlns:a16="http://schemas.microsoft.com/office/drawing/2014/main" id="{26DC1255-938C-4E34-AB4B-C4135A92135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简单认识日历界面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8" name="ïṧľiḍé">
            <a:extLst>
              <a:ext uri="{FF2B5EF4-FFF2-40B4-BE49-F238E27FC236}">
                <a16:creationId xmlns:a16="http://schemas.microsoft.com/office/drawing/2014/main" id="{44198CF0-6BB2-4FD2-A84B-AE8DB64B022A}"/>
              </a:ext>
            </a:extLst>
          </p:cNvPr>
          <p:cNvGrpSpPr/>
          <p:nvPr/>
        </p:nvGrpSpPr>
        <p:grpSpPr>
          <a:xfrm>
            <a:off x="4527517" y="3453918"/>
            <a:ext cx="3136966" cy="494744"/>
            <a:chOff x="5720998" y="2694805"/>
            <a:chExt cx="3136966" cy="494744"/>
          </a:xfrm>
        </p:grpSpPr>
        <p:sp>
          <p:nvSpPr>
            <p:cNvPr id="39" name="íṩḷiďé">
              <a:extLst>
                <a:ext uri="{FF2B5EF4-FFF2-40B4-BE49-F238E27FC236}">
                  <a16:creationId xmlns:a16="http://schemas.microsoft.com/office/drawing/2014/main" id="{413357E5-D8EE-48C4-A5BB-E219A147A83E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0" name="íṧḻïdè">
              <a:extLst>
                <a:ext uri="{FF2B5EF4-FFF2-40B4-BE49-F238E27FC236}">
                  <a16:creationId xmlns:a16="http://schemas.microsoft.com/office/drawing/2014/main" id="{4C65B83E-95E5-43A4-8E8E-C61B7838AE3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根据邮件创建会议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1" name="ïṧľiḍé">
            <a:extLst>
              <a:ext uri="{FF2B5EF4-FFF2-40B4-BE49-F238E27FC236}">
                <a16:creationId xmlns:a16="http://schemas.microsoft.com/office/drawing/2014/main" id="{3015F2B3-1582-466F-951A-30961B96AA2E}"/>
              </a:ext>
            </a:extLst>
          </p:cNvPr>
          <p:cNvGrpSpPr/>
          <p:nvPr/>
        </p:nvGrpSpPr>
        <p:grpSpPr>
          <a:xfrm>
            <a:off x="4527517" y="4384320"/>
            <a:ext cx="3265854" cy="494744"/>
            <a:chOff x="5720998" y="2694805"/>
            <a:chExt cx="3265854" cy="494744"/>
          </a:xfrm>
        </p:grpSpPr>
        <p:sp>
          <p:nvSpPr>
            <p:cNvPr id="42" name="íṩḷiďé">
              <a:extLst>
                <a:ext uri="{FF2B5EF4-FFF2-40B4-BE49-F238E27FC236}">
                  <a16:creationId xmlns:a16="http://schemas.microsoft.com/office/drawing/2014/main" id="{81FC401D-F942-4CD4-BB8C-5567D803880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07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3" name="íṧḻïdè">
              <a:extLst>
                <a:ext uri="{FF2B5EF4-FFF2-40B4-BE49-F238E27FC236}">
                  <a16:creationId xmlns:a16="http://schemas.microsoft.com/office/drawing/2014/main" id="{9D0A20F8-4A08-4BDC-8786-8940A5B53C4C}"/>
                </a:ext>
              </a:extLst>
            </p:cNvPr>
            <p:cNvSpPr/>
            <p:nvPr/>
          </p:nvSpPr>
          <p:spPr bwMode="auto">
            <a:xfrm>
              <a:off x="6635823" y="2703360"/>
              <a:ext cx="2351029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 fontScale="92500"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转发会议邀请其他人参加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4" name="ïṧľiḍé">
            <a:extLst>
              <a:ext uri="{FF2B5EF4-FFF2-40B4-BE49-F238E27FC236}">
                <a16:creationId xmlns:a16="http://schemas.microsoft.com/office/drawing/2014/main" id="{EB504DF2-E3CF-4432-B8B9-39F327E4D2B5}"/>
              </a:ext>
            </a:extLst>
          </p:cNvPr>
          <p:cNvGrpSpPr/>
          <p:nvPr/>
        </p:nvGrpSpPr>
        <p:grpSpPr>
          <a:xfrm>
            <a:off x="4527517" y="5314723"/>
            <a:ext cx="3136966" cy="494744"/>
            <a:chOff x="5720998" y="2694805"/>
            <a:chExt cx="3136966" cy="494744"/>
          </a:xfrm>
        </p:grpSpPr>
        <p:sp>
          <p:nvSpPr>
            <p:cNvPr id="45" name="íṩḷiďé">
              <a:extLst>
                <a:ext uri="{FF2B5EF4-FFF2-40B4-BE49-F238E27FC236}">
                  <a16:creationId xmlns:a16="http://schemas.microsoft.com/office/drawing/2014/main" id="{66FCA9D2-DAE7-4149-BB3C-6EBE2F59D51C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08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6" name="íṧḻïdè">
              <a:extLst>
                <a:ext uri="{FF2B5EF4-FFF2-40B4-BE49-F238E27FC236}">
                  <a16:creationId xmlns:a16="http://schemas.microsoft.com/office/drawing/2014/main" id="{69E58851-D0E7-4D11-B7B8-802BB016647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对会议添加标记和提醒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7" name="ïṧľiḍé">
            <a:extLst>
              <a:ext uri="{FF2B5EF4-FFF2-40B4-BE49-F238E27FC236}">
                <a16:creationId xmlns:a16="http://schemas.microsoft.com/office/drawing/2014/main" id="{3A3A71A6-C725-489A-A1C3-793A2E0D25B2}"/>
              </a:ext>
            </a:extLst>
          </p:cNvPr>
          <p:cNvGrpSpPr/>
          <p:nvPr/>
        </p:nvGrpSpPr>
        <p:grpSpPr>
          <a:xfrm>
            <a:off x="4527517" y="2523516"/>
            <a:ext cx="3136966" cy="494744"/>
            <a:chOff x="5720998" y="2694805"/>
            <a:chExt cx="3136966" cy="494744"/>
          </a:xfrm>
        </p:grpSpPr>
        <p:sp>
          <p:nvSpPr>
            <p:cNvPr id="48" name="íṩḷiďé">
              <a:extLst>
                <a:ext uri="{FF2B5EF4-FFF2-40B4-BE49-F238E27FC236}">
                  <a16:creationId xmlns:a16="http://schemas.microsoft.com/office/drawing/2014/main" id="{3A6B6DC5-F65D-41F9-B834-A1A5D2E4E1B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9" name="íṧḻïdè">
              <a:extLst>
                <a:ext uri="{FF2B5EF4-FFF2-40B4-BE49-F238E27FC236}">
                  <a16:creationId xmlns:a16="http://schemas.microsoft.com/office/drawing/2014/main" id="{FBDFB59F-0F76-4D31-A05A-F957B0934CA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创建重复周期性会议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7" name="ïṧľiḍé">
            <a:extLst>
              <a:ext uri="{FF2B5EF4-FFF2-40B4-BE49-F238E27FC236}">
                <a16:creationId xmlns:a16="http://schemas.microsoft.com/office/drawing/2014/main" id="{65E9E45D-01F1-4BF2-A346-13AD67BE4D67}"/>
              </a:ext>
            </a:extLst>
          </p:cNvPr>
          <p:cNvGrpSpPr/>
          <p:nvPr/>
        </p:nvGrpSpPr>
        <p:grpSpPr>
          <a:xfrm>
            <a:off x="7992170" y="3453918"/>
            <a:ext cx="3136966" cy="494744"/>
            <a:chOff x="5720998" y="2694805"/>
            <a:chExt cx="3136966" cy="494744"/>
          </a:xfrm>
        </p:grpSpPr>
        <p:sp>
          <p:nvSpPr>
            <p:cNvPr id="87" name="íṩḷiďé">
              <a:extLst>
                <a:ext uri="{FF2B5EF4-FFF2-40B4-BE49-F238E27FC236}">
                  <a16:creationId xmlns:a16="http://schemas.microsoft.com/office/drawing/2014/main" id="{8F7BD843-9EFA-4DEF-B30A-3483004A9DC0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10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8" name="íṧḻïdè">
              <a:extLst>
                <a:ext uri="{FF2B5EF4-FFF2-40B4-BE49-F238E27FC236}">
                  <a16:creationId xmlns:a16="http://schemas.microsoft.com/office/drawing/2014/main" id="{C1BFB725-23D4-4568-992F-11101BA1155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创建任务和分配任务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8" name="ïṧľiḍé">
            <a:extLst>
              <a:ext uri="{FF2B5EF4-FFF2-40B4-BE49-F238E27FC236}">
                <a16:creationId xmlns:a16="http://schemas.microsoft.com/office/drawing/2014/main" id="{BDAC4E9F-3599-4405-B474-16E9B20B528E}"/>
              </a:ext>
            </a:extLst>
          </p:cNvPr>
          <p:cNvGrpSpPr/>
          <p:nvPr/>
        </p:nvGrpSpPr>
        <p:grpSpPr>
          <a:xfrm>
            <a:off x="7992170" y="4384320"/>
            <a:ext cx="3136966" cy="494744"/>
            <a:chOff x="5720998" y="2694805"/>
            <a:chExt cx="3136966" cy="494744"/>
          </a:xfrm>
        </p:grpSpPr>
        <p:sp>
          <p:nvSpPr>
            <p:cNvPr id="85" name="íṩḷiďé">
              <a:extLst>
                <a:ext uri="{FF2B5EF4-FFF2-40B4-BE49-F238E27FC236}">
                  <a16:creationId xmlns:a16="http://schemas.microsoft.com/office/drawing/2014/main" id="{9F1BC830-4597-4641-9203-F008D1FAA528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6" name="íṧḻïdè">
              <a:extLst>
                <a:ext uri="{FF2B5EF4-FFF2-40B4-BE49-F238E27FC236}">
                  <a16:creationId xmlns:a16="http://schemas.microsoft.com/office/drawing/2014/main" id="{251C64A2-D531-40F7-B3B7-31D7453EC373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新建日历组操作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9" name="ïṧľiḍé">
            <a:extLst>
              <a:ext uri="{FF2B5EF4-FFF2-40B4-BE49-F238E27FC236}">
                <a16:creationId xmlns:a16="http://schemas.microsoft.com/office/drawing/2014/main" id="{A4F6BDA5-BBC9-4670-964F-9E94E4271DE3}"/>
              </a:ext>
            </a:extLst>
          </p:cNvPr>
          <p:cNvGrpSpPr/>
          <p:nvPr/>
        </p:nvGrpSpPr>
        <p:grpSpPr>
          <a:xfrm>
            <a:off x="7992170" y="5314723"/>
            <a:ext cx="3136966" cy="494744"/>
            <a:chOff x="5720998" y="2694805"/>
            <a:chExt cx="3136966" cy="494744"/>
          </a:xfrm>
        </p:grpSpPr>
        <p:sp>
          <p:nvSpPr>
            <p:cNvPr id="83" name="íṩḷiďé">
              <a:extLst>
                <a:ext uri="{FF2B5EF4-FFF2-40B4-BE49-F238E27FC236}">
                  <a16:creationId xmlns:a16="http://schemas.microsoft.com/office/drawing/2014/main" id="{CD98919E-1E38-400C-8B67-C31D999ADC2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4" name="íṧḻïdè">
              <a:extLst>
                <a:ext uri="{FF2B5EF4-FFF2-40B4-BE49-F238E27FC236}">
                  <a16:creationId xmlns:a16="http://schemas.microsoft.com/office/drawing/2014/main" id="{64A31C65-D5E1-4364-8237-82E73882DA3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日历共享等相关操作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80" name="ïṧľiḍé">
            <a:extLst>
              <a:ext uri="{FF2B5EF4-FFF2-40B4-BE49-F238E27FC236}">
                <a16:creationId xmlns:a16="http://schemas.microsoft.com/office/drawing/2014/main" id="{1408B7B7-1F03-4B4E-A97B-44F1ECFA83B1}"/>
              </a:ext>
            </a:extLst>
          </p:cNvPr>
          <p:cNvGrpSpPr/>
          <p:nvPr/>
        </p:nvGrpSpPr>
        <p:grpSpPr>
          <a:xfrm>
            <a:off x="7992170" y="2523516"/>
            <a:ext cx="3136966" cy="494744"/>
            <a:chOff x="5720998" y="2694805"/>
            <a:chExt cx="3136966" cy="494744"/>
          </a:xfrm>
        </p:grpSpPr>
        <p:sp>
          <p:nvSpPr>
            <p:cNvPr id="81" name="íṩḷiďé">
              <a:extLst>
                <a:ext uri="{FF2B5EF4-FFF2-40B4-BE49-F238E27FC236}">
                  <a16:creationId xmlns:a16="http://schemas.microsoft.com/office/drawing/2014/main" id="{CDDD1609-E1CC-4525-87B7-E8BF95C2FB6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09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2" name="íṧḻïdè">
              <a:extLst>
                <a:ext uri="{FF2B5EF4-FFF2-40B4-BE49-F238E27FC236}">
                  <a16:creationId xmlns:a16="http://schemas.microsoft.com/office/drawing/2014/main" id="{C5CA7B9F-A226-48C8-9A74-B78058A9486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创建约会和其他操作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107B319-B52C-47D0-8444-4DA5B72A5565}"/>
              </a:ext>
            </a:extLst>
          </p:cNvPr>
          <p:cNvGrpSpPr/>
          <p:nvPr/>
        </p:nvGrpSpPr>
        <p:grpSpPr>
          <a:xfrm>
            <a:off x="3388967" y="1013386"/>
            <a:ext cx="5414067" cy="672801"/>
            <a:chOff x="3278315" y="461396"/>
            <a:chExt cx="5414067" cy="672801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5F3B8F64-B24A-47B5-B812-0C291E6CF5DB}"/>
                </a:ext>
              </a:extLst>
            </p:cNvPr>
            <p:cNvSpPr/>
            <p:nvPr/>
          </p:nvSpPr>
          <p:spPr>
            <a:xfrm>
              <a:off x="3278315" y="461396"/>
              <a:ext cx="5414067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FE2FEFD2-C9A2-4A57-B675-2CD7B225F0FE}"/>
                </a:ext>
              </a:extLst>
            </p:cNvPr>
            <p:cNvSpPr txBox="1"/>
            <p:nvPr/>
          </p:nvSpPr>
          <p:spPr>
            <a:xfrm>
              <a:off x="3826745" y="586648"/>
              <a:ext cx="4317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5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管理日程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66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ïṧľiḍé">
            <a:extLst>
              <a:ext uri="{FF2B5EF4-FFF2-40B4-BE49-F238E27FC236}">
                <a16:creationId xmlns:a16="http://schemas.microsoft.com/office/drawing/2014/main" id="{EBA16879-CC60-40AB-BCD3-485511D648B0}"/>
              </a:ext>
            </a:extLst>
          </p:cNvPr>
          <p:cNvGrpSpPr/>
          <p:nvPr/>
        </p:nvGrpSpPr>
        <p:grpSpPr>
          <a:xfrm>
            <a:off x="6867322" y="3040977"/>
            <a:ext cx="3136966" cy="494744"/>
            <a:chOff x="5720998" y="2694805"/>
            <a:chExt cx="3136966" cy="494744"/>
          </a:xfrm>
        </p:grpSpPr>
        <p:sp>
          <p:nvSpPr>
            <p:cNvPr id="27" name="íṩḷiďé">
              <a:extLst>
                <a:ext uri="{FF2B5EF4-FFF2-40B4-BE49-F238E27FC236}">
                  <a16:creationId xmlns:a16="http://schemas.microsoft.com/office/drawing/2014/main" id="{E4DA5CB1-C9F2-43F9-8724-8CC7FBA59F2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8" name="íṧḻïdè">
              <a:extLst>
                <a:ext uri="{FF2B5EF4-FFF2-40B4-BE49-F238E27FC236}">
                  <a16:creationId xmlns:a16="http://schemas.microsoft.com/office/drawing/2014/main" id="{8FE54046-B15E-4ED2-9CC7-E1443F4B6369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为联系人添加标记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9" name="ïṧľiḍé">
            <a:extLst>
              <a:ext uri="{FF2B5EF4-FFF2-40B4-BE49-F238E27FC236}">
                <a16:creationId xmlns:a16="http://schemas.microsoft.com/office/drawing/2014/main" id="{4AC6116C-4862-414C-BE0C-BA746C3CB376}"/>
              </a:ext>
            </a:extLst>
          </p:cNvPr>
          <p:cNvGrpSpPr/>
          <p:nvPr/>
        </p:nvGrpSpPr>
        <p:grpSpPr>
          <a:xfrm>
            <a:off x="6867322" y="3973006"/>
            <a:ext cx="3136966" cy="494744"/>
            <a:chOff x="5720998" y="2694805"/>
            <a:chExt cx="3136966" cy="494744"/>
          </a:xfrm>
        </p:grpSpPr>
        <p:sp>
          <p:nvSpPr>
            <p:cNvPr id="30" name="íṩḷiďé">
              <a:extLst>
                <a:ext uri="{FF2B5EF4-FFF2-40B4-BE49-F238E27FC236}">
                  <a16:creationId xmlns:a16="http://schemas.microsoft.com/office/drawing/2014/main" id="{FC75E226-2413-479A-B6A0-9C2C430FB90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1" name="íṧḻïdè">
              <a:extLst>
                <a:ext uri="{FF2B5EF4-FFF2-40B4-BE49-F238E27FC236}">
                  <a16:creationId xmlns:a16="http://schemas.microsoft.com/office/drawing/2014/main" id="{DB648CD1-73A4-44F1-A2A2-1C23C193E6F9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从外部文件导入联系人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2" name="ïṧľiḍé">
            <a:extLst>
              <a:ext uri="{FF2B5EF4-FFF2-40B4-BE49-F238E27FC236}">
                <a16:creationId xmlns:a16="http://schemas.microsoft.com/office/drawing/2014/main" id="{3D27B77A-8C3C-40D1-AFD8-3A0DE6768BDA}"/>
              </a:ext>
            </a:extLst>
          </p:cNvPr>
          <p:cNvGrpSpPr/>
          <p:nvPr/>
        </p:nvGrpSpPr>
        <p:grpSpPr>
          <a:xfrm>
            <a:off x="6867322" y="4905034"/>
            <a:ext cx="3136966" cy="494744"/>
            <a:chOff x="5720998" y="2694805"/>
            <a:chExt cx="3136966" cy="494744"/>
          </a:xfrm>
        </p:grpSpPr>
        <p:sp>
          <p:nvSpPr>
            <p:cNvPr id="33" name="íṩḷiďé">
              <a:extLst>
                <a:ext uri="{FF2B5EF4-FFF2-40B4-BE49-F238E27FC236}">
                  <a16:creationId xmlns:a16="http://schemas.microsoft.com/office/drawing/2014/main" id="{F5A135EC-050C-4E3B-A539-897F6B05777C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4" name="íṧḻïdè">
              <a:extLst>
                <a:ext uri="{FF2B5EF4-FFF2-40B4-BE49-F238E27FC236}">
                  <a16:creationId xmlns:a16="http://schemas.microsoft.com/office/drawing/2014/main" id="{8E5799F6-EF3B-4E7D-90FE-05E398FDE3CF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便笺的使用方法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5" name="ïṧľiḍé">
            <a:extLst>
              <a:ext uri="{FF2B5EF4-FFF2-40B4-BE49-F238E27FC236}">
                <a16:creationId xmlns:a16="http://schemas.microsoft.com/office/drawing/2014/main" id="{BBECF5EE-A273-43EE-98C4-2C5BD2A6E07F}"/>
              </a:ext>
            </a:extLst>
          </p:cNvPr>
          <p:cNvGrpSpPr/>
          <p:nvPr/>
        </p:nvGrpSpPr>
        <p:grpSpPr>
          <a:xfrm>
            <a:off x="2187712" y="3979934"/>
            <a:ext cx="3136966" cy="494744"/>
            <a:chOff x="5720998" y="2694805"/>
            <a:chExt cx="3136966" cy="494744"/>
          </a:xfrm>
        </p:grpSpPr>
        <p:sp>
          <p:nvSpPr>
            <p:cNvPr id="36" name="íṩḷiďé">
              <a:extLst>
                <a:ext uri="{FF2B5EF4-FFF2-40B4-BE49-F238E27FC236}">
                  <a16:creationId xmlns:a16="http://schemas.microsoft.com/office/drawing/2014/main" id="{5D939EE7-EB49-4BC2-8D8F-2213C8175C08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7" name="íṧḻïdè">
              <a:extLst>
                <a:ext uri="{FF2B5EF4-FFF2-40B4-BE49-F238E27FC236}">
                  <a16:creationId xmlns:a16="http://schemas.microsoft.com/office/drawing/2014/main" id="{B3B98D69-ACD2-4D83-9085-03C01486EE96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联系人组相关操作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8" name="ïṧľiḍé">
            <a:extLst>
              <a:ext uri="{FF2B5EF4-FFF2-40B4-BE49-F238E27FC236}">
                <a16:creationId xmlns:a16="http://schemas.microsoft.com/office/drawing/2014/main" id="{2A81B0DE-F887-4577-B63D-75921C7B5DD7}"/>
              </a:ext>
            </a:extLst>
          </p:cNvPr>
          <p:cNvGrpSpPr/>
          <p:nvPr/>
        </p:nvGrpSpPr>
        <p:grpSpPr>
          <a:xfrm>
            <a:off x="2187712" y="4910336"/>
            <a:ext cx="3136966" cy="494744"/>
            <a:chOff x="5720998" y="2694805"/>
            <a:chExt cx="3136966" cy="494744"/>
          </a:xfrm>
        </p:grpSpPr>
        <p:sp>
          <p:nvSpPr>
            <p:cNvPr id="39" name="íṩḷiďé">
              <a:extLst>
                <a:ext uri="{FF2B5EF4-FFF2-40B4-BE49-F238E27FC236}">
                  <a16:creationId xmlns:a16="http://schemas.microsoft.com/office/drawing/2014/main" id="{E6677FC1-9B90-44AE-81FB-EA282BDE82D0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0" name="íṧḻïdè">
              <a:extLst>
                <a:ext uri="{FF2B5EF4-FFF2-40B4-BE49-F238E27FC236}">
                  <a16:creationId xmlns:a16="http://schemas.microsoft.com/office/drawing/2014/main" id="{CB1AA6E4-EB11-4B01-9153-4DC19D6B5A5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和他人共享联系人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4" name="ïṧľiḍé">
            <a:extLst>
              <a:ext uri="{FF2B5EF4-FFF2-40B4-BE49-F238E27FC236}">
                <a16:creationId xmlns:a16="http://schemas.microsoft.com/office/drawing/2014/main" id="{B6C9CCF2-BB83-413E-BD6E-9A3872B85C45}"/>
              </a:ext>
            </a:extLst>
          </p:cNvPr>
          <p:cNvGrpSpPr/>
          <p:nvPr/>
        </p:nvGrpSpPr>
        <p:grpSpPr>
          <a:xfrm>
            <a:off x="2187712" y="3049532"/>
            <a:ext cx="3136966" cy="494744"/>
            <a:chOff x="5720998" y="2694805"/>
            <a:chExt cx="3136966" cy="494744"/>
          </a:xfrm>
        </p:grpSpPr>
        <p:sp>
          <p:nvSpPr>
            <p:cNvPr id="45" name="íṩḷiďé">
              <a:extLst>
                <a:ext uri="{FF2B5EF4-FFF2-40B4-BE49-F238E27FC236}">
                  <a16:creationId xmlns:a16="http://schemas.microsoft.com/office/drawing/2014/main" id="{CB80DE5E-A8D6-4A87-90F4-A6C55FDE0306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6" name="íṧḻïdè">
              <a:extLst>
                <a:ext uri="{FF2B5EF4-FFF2-40B4-BE49-F238E27FC236}">
                  <a16:creationId xmlns:a16="http://schemas.microsoft.com/office/drawing/2014/main" id="{A692DC17-AD4C-4434-876E-B361D1A5FA77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联系人相关操作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50EEBFEC-344D-48B9-A8B3-3326B9B6FF6B}"/>
              </a:ext>
            </a:extLst>
          </p:cNvPr>
          <p:cNvGrpSpPr/>
          <p:nvPr/>
        </p:nvGrpSpPr>
        <p:grpSpPr>
          <a:xfrm>
            <a:off x="2788340" y="1425513"/>
            <a:ext cx="6615321" cy="672801"/>
            <a:chOff x="3465765" y="461396"/>
            <a:chExt cx="6615321" cy="672801"/>
          </a:xfrm>
        </p:grpSpPr>
        <p:sp>
          <p:nvSpPr>
            <p:cNvPr id="48" name="矩形: 圆角 47">
              <a:extLst>
                <a:ext uri="{FF2B5EF4-FFF2-40B4-BE49-F238E27FC236}">
                  <a16:creationId xmlns:a16="http://schemas.microsoft.com/office/drawing/2014/main" id="{762D2B8F-77E9-4C51-AF83-08055263638B}"/>
                </a:ext>
              </a:extLst>
            </p:cNvPr>
            <p:cNvSpPr/>
            <p:nvPr/>
          </p:nvSpPr>
          <p:spPr>
            <a:xfrm>
              <a:off x="3465765" y="461396"/>
              <a:ext cx="6615321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B63A3FDD-5846-4C8E-8BCC-EE952A1DF7A4}"/>
                </a:ext>
              </a:extLst>
            </p:cNvPr>
            <p:cNvSpPr txBox="1"/>
            <p:nvPr/>
          </p:nvSpPr>
          <p:spPr>
            <a:xfrm>
              <a:off x="4153157" y="586648"/>
              <a:ext cx="524053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6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管理联系人和组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724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>
            <a:extLst>
              <a:ext uri="{FF2B5EF4-FFF2-40B4-BE49-F238E27FC236}">
                <a16:creationId xmlns:a16="http://schemas.microsoft.com/office/drawing/2014/main" id="{49B0BBC0-B4B4-4B3F-97D7-DBC2D0BBDD7D}"/>
              </a:ext>
            </a:extLst>
          </p:cNvPr>
          <p:cNvGrpSpPr/>
          <p:nvPr/>
        </p:nvGrpSpPr>
        <p:grpSpPr>
          <a:xfrm>
            <a:off x="4535269" y="2925267"/>
            <a:ext cx="3121461" cy="984313"/>
            <a:chOff x="2214562" y="2205037"/>
            <a:chExt cx="7762875" cy="2447925"/>
          </a:xfrm>
        </p:grpSpPr>
        <p:pic>
          <p:nvPicPr>
            <p:cNvPr id="22" name="图片 21" descr="图片包含 游戏机, 画&#10;&#10;描述已自动生成">
              <a:extLst>
                <a:ext uri="{FF2B5EF4-FFF2-40B4-BE49-F238E27FC236}">
                  <a16:creationId xmlns:a16="http://schemas.microsoft.com/office/drawing/2014/main" id="{1B07E95D-8E34-4634-89BB-C220BE991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562" y="2205037"/>
              <a:ext cx="7762875" cy="2447925"/>
            </a:xfrm>
            <a:prstGeom prst="rect">
              <a:avLst/>
            </a:prstGeom>
          </p:spPr>
        </p:pic>
        <p:pic>
          <p:nvPicPr>
            <p:cNvPr id="23" name="图片 22" descr="图片包含 游戏机, 画&#10;&#10;描述已自动生成">
              <a:extLst>
                <a:ext uri="{FF2B5EF4-FFF2-40B4-BE49-F238E27FC236}">
                  <a16:creationId xmlns:a16="http://schemas.microsoft.com/office/drawing/2014/main" id="{530A8E4D-D63C-48D9-B652-B1CE3A5997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4562" y="2205037"/>
              <a:ext cx="7762875" cy="2447925"/>
            </a:xfrm>
            <a:prstGeom prst="rect">
              <a:avLst/>
            </a:prstGeom>
          </p:spPr>
        </p:pic>
      </p:grpSp>
      <p:sp>
        <p:nvSpPr>
          <p:cNvPr id="2" name="矩形 1" hidden="1">
            <a:extLst>
              <a:ext uri="{FF2B5EF4-FFF2-40B4-BE49-F238E27FC236}">
                <a16:creationId xmlns:a16="http://schemas.microsoft.com/office/drawing/2014/main" id="{1D3F7B62-E4D8-4171-837C-CDB79141A213}"/>
              </a:ext>
            </a:extLst>
          </p:cNvPr>
          <p:cNvSpPr/>
          <p:nvPr/>
        </p:nvSpPr>
        <p:spPr>
          <a:xfrm>
            <a:off x="6699738" y="-1129823"/>
            <a:ext cx="509954" cy="5099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140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句1">
            <a:extLst>
              <a:ext uri="{FF2B5EF4-FFF2-40B4-BE49-F238E27FC236}">
                <a16:creationId xmlns:a16="http://schemas.microsoft.com/office/drawing/2014/main" id="{6C0D5935-E224-46DA-9B3F-B207FEA8AFEF}"/>
              </a:ext>
            </a:extLst>
          </p:cNvPr>
          <p:cNvSpPr txBox="1"/>
          <p:nvPr/>
        </p:nvSpPr>
        <p:spPr>
          <a:xfrm>
            <a:off x="1348409" y="3136613"/>
            <a:ext cx="9495182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zh-CN" altLang="en-US" sz="3200" dirty="0">
                <a:latin typeface="Calibri Light" panose="020F0302020204030204" pitchFamily="34" charset="0"/>
                <a:ea typeface="思源黑体 CN Normal" panose="020B0400000000000000" pitchFamily="34" charset="-122"/>
                <a:cs typeface="Calibri Light" panose="020F0302020204030204" pitchFamily="34" charset="0"/>
              </a:rPr>
              <a:t>致敬每一位自我挑战，逆境成长的</a:t>
            </a:r>
            <a:r>
              <a:rPr lang="zh-CN" altLang="en-US" sz="3200" dirty="0">
                <a:solidFill>
                  <a:srgbClr val="FF0000"/>
                </a:solidFill>
                <a:latin typeface="Calibri Light" panose="020F0302020204030204" pitchFamily="34" charset="0"/>
                <a:ea typeface="思源黑体 CN Normal" panose="020B0400000000000000" pitchFamily="34" charset="-122"/>
                <a:cs typeface="Calibri Light" panose="020F0302020204030204" pitchFamily="34" charset="0"/>
              </a:rPr>
              <a:t>勇士</a:t>
            </a:r>
            <a:r>
              <a:rPr lang="zh-CN" altLang="en-US" sz="3200" dirty="0">
                <a:latin typeface="Calibri Light" panose="020F0302020204030204" pitchFamily="34" charset="0"/>
                <a:ea typeface="思源黑体 CN Normal" panose="020B0400000000000000" pitchFamily="34" charset="-122"/>
                <a:cs typeface="Calibri Light" panose="020F0302020204030204" pitchFamily="34" charset="0"/>
              </a:rPr>
              <a:t>。</a:t>
            </a:r>
            <a:endParaRPr lang="zh-CN" altLang="en-US" sz="2400" spc="600" dirty="0">
              <a:solidFill>
                <a:schemeClr val="bg2">
                  <a:lumMod val="10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句2" hidden="1">
            <a:extLst>
              <a:ext uri="{FF2B5EF4-FFF2-40B4-BE49-F238E27FC236}">
                <a16:creationId xmlns:a16="http://schemas.microsoft.com/office/drawing/2014/main" id="{BA9FF4C5-439C-43F5-B7DB-697E739A1FD0}"/>
              </a:ext>
            </a:extLst>
          </p:cNvPr>
          <p:cNvSpPr txBox="1"/>
          <p:nvPr/>
        </p:nvSpPr>
        <p:spPr>
          <a:xfrm>
            <a:off x="2444319" y="3136613"/>
            <a:ext cx="73033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spc="600" dirty="0">
                <a:solidFill>
                  <a:schemeClr val="bg2">
                    <a:lumMod val="1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给我一分钟，带你来</a:t>
            </a:r>
            <a:r>
              <a:rPr lang="zh-CN" altLang="en-US" sz="3200" b="1" spc="600" dirty="0">
                <a:solidFill>
                  <a:srgbClr val="FF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解锁</a:t>
            </a:r>
          </a:p>
        </p:txBody>
      </p:sp>
      <p:sp>
        <p:nvSpPr>
          <p:cNvPr id="6" name="句3">
            <a:extLst>
              <a:ext uri="{FF2B5EF4-FFF2-40B4-BE49-F238E27FC236}">
                <a16:creationId xmlns:a16="http://schemas.microsoft.com/office/drawing/2014/main" id="{E22118D5-2F57-4FD7-92E0-D5803023B3B8}"/>
              </a:ext>
            </a:extLst>
          </p:cNvPr>
          <p:cNvSpPr txBox="1"/>
          <p:nvPr/>
        </p:nvSpPr>
        <p:spPr>
          <a:xfrm>
            <a:off x="6028944" y="4218724"/>
            <a:ext cx="6263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spc="300" dirty="0">
                <a:solidFill>
                  <a:schemeClr val="bg2">
                    <a:lumMod val="10000"/>
                  </a:schemeClr>
                </a:solidFill>
                <a:latin typeface="华康娃娃体W5(P)" panose="040B0500000000000000" pitchFamily="82" charset="-122"/>
                <a:ea typeface="华康娃娃体W5(P)" panose="040B0500000000000000" pitchFamily="82" charset="-122"/>
              </a:rPr>
              <a:t>子弹课堂 吴明老师</a:t>
            </a:r>
          </a:p>
        </p:txBody>
      </p:sp>
      <p:pic>
        <p:nvPicPr>
          <p:cNvPr id="7" name="打字音效" hidden="1">
            <a:hlinkClick r:id="" action="ppaction://media"/>
            <a:extLst>
              <a:ext uri="{FF2B5EF4-FFF2-40B4-BE49-F238E27FC236}">
                <a16:creationId xmlns:a16="http://schemas.microsoft.com/office/drawing/2014/main" id="{F28D659C-79C3-4EFA-BEEA-D5329D33D4A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end="5345.562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90172" y="-902607"/>
            <a:ext cx="540000" cy="540000"/>
          </a:xfrm>
          <a:prstGeom prst="rect">
            <a:avLst/>
          </a:prstGeom>
        </p:spPr>
      </p:pic>
      <p:pic>
        <p:nvPicPr>
          <p:cNvPr id="8" name="打字音效" hidden="1">
            <a:hlinkClick r:id="" action="ppaction://media"/>
            <a:extLst>
              <a:ext uri="{FF2B5EF4-FFF2-40B4-BE49-F238E27FC236}">
                <a16:creationId xmlns:a16="http://schemas.microsoft.com/office/drawing/2014/main" id="{29953E94-0AFC-4BAC-AD67-5ECD0AB97B44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1500" end="4237.5625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032000" y="-902607"/>
            <a:ext cx="540000" cy="540000"/>
          </a:xfrm>
          <a:prstGeom prst="rect">
            <a:avLst/>
          </a:prstGeom>
        </p:spPr>
      </p:pic>
      <p:pic>
        <p:nvPicPr>
          <p:cNvPr id="3" name="图片 2" descr="卡通人物&#10;&#10;描述已自动生成">
            <a:extLst>
              <a:ext uri="{FF2B5EF4-FFF2-40B4-BE49-F238E27FC236}">
                <a16:creationId xmlns:a16="http://schemas.microsoft.com/office/drawing/2014/main" id="{5B590DFA-C264-4D41-BFCC-BED0B6A9C3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4014311"/>
            <a:ext cx="809625" cy="83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32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03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5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  <p:audio>
              <p:cMediaNode vol="10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>
            <a:extLst>
              <a:ext uri="{FF2B5EF4-FFF2-40B4-BE49-F238E27FC236}">
                <a16:creationId xmlns:a16="http://schemas.microsoft.com/office/drawing/2014/main" id="{6E7C6BBD-BB4A-4AFD-8B88-7756EDA4FDEE}"/>
              </a:ext>
            </a:extLst>
          </p:cNvPr>
          <p:cNvGrpSpPr/>
          <p:nvPr/>
        </p:nvGrpSpPr>
        <p:grpSpPr>
          <a:xfrm>
            <a:off x="1790700" y="3590223"/>
            <a:ext cx="8772525" cy="790020"/>
            <a:chOff x="1790700" y="3430570"/>
            <a:chExt cx="8772525" cy="790020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508B7208-9D12-45E9-A524-8B4058F6AE09}"/>
                </a:ext>
              </a:extLst>
            </p:cNvPr>
            <p:cNvSpPr/>
            <p:nvPr/>
          </p:nvSpPr>
          <p:spPr>
            <a:xfrm rot="16200000">
              <a:off x="5794314" y="-548321"/>
              <a:ext cx="765297" cy="8772525"/>
            </a:xfrm>
            <a:prstGeom prst="roundRect">
              <a:avLst/>
            </a:prstGeom>
            <a:solidFill>
              <a:srgbClr val="0078D4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1. 书本上什么都有，为什么还需要笔记？">
              <a:extLst>
                <a:ext uri="{FF2B5EF4-FFF2-40B4-BE49-F238E27FC236}">
                  <a16:creationId xmlns:a16="http://schemas.microsoft.com/office/drawing/2014/main" id="{8B3E018F-44EA-4ADF-AF99-6EC0EBEDA0A7}"/>
                </a:ext>
              </a:extLst>
            </p:cNvPr>
            <p:cNvSpPr/>
            <p:nvPr/>
          </p:nvSpPr>
          <p:spPr>
            <a:xfrm>
              <a:off x="2223078" y="3430570"/>
              <a:ext cx="7926819" cy="6813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800" spc="300" dirty="0">
                  <a:solidFill>
                    <a:schemeClr val="bg1"/>
                  </a:solidFill>
                  <a:latin typeface="胡晓波男神体" panose="02010600030101010101" pitchFamily="2" charset="-122"/>
                  <a:ea typeface="胡晓波男神体" panose="02010600030101010101" pitchFamily="2" charset="-122"/>
                  <a:cs typeface="胡晓波男神体" panose="02010600030101010101" pitchFamily="2" charset="-122"/>
                </a:rPr>
                <a:t>你确定？你真的知道如何高效地使用邮箱吗？</a:t>
              </a:r>
              <a:endParaRPr lang="zh-CN" altLang="en-US" sz="2400" spc="300" dirty="0">
                <a:solidFill>
                  <a:schemeClr val="bg1"/>
                </a:solidFill>
                <a:latin typeface="胡晓波男神体" panose="02010600030101010101" pitchFamily="2" charset="-122"/>
                <a:ea typeface="胡晓波男神体" panose="02010600030101010101" pitchFamily="2" charset="-122"/>
                <a:cs typeface="胡晓波男神体" panose="02010600030101010101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5B912EB-4618-49C8-83F2-EC407C9AB3A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29891" y="3544107"/>
            <a:ext cx="1494142" cy="145501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16780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33333E-6 L -6.25E-7 -0.2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6A37C1C-40A8-41B6-AF5E-177E24005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08" y="3057525"/>
            <a:ext cx="6988031" cy="6543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E2217B9-273D-4B6C-9139-E1E1C5506D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927" y="3919800"/>
            <a:ext cx="5835985" cy="5011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11BB28C5-A2AA-4BF1-A413-1B6E5303B2F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043" r="484" b="7922"/>
          <a:stretch/>
        </p:blipFill>
        <p:spPr>
          <a:xfrm>
            <a:off x="3054598" y="851710"/>
            <a:ext cx="5175002" cy="4434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45F8298-2CDA-4C9D-81A4-ED46092696B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376"/>
          <a:stretch/>
        </p:blipFill>
        <p:spPr>
          <a:xfrm>
            <a:off x="2444779" y="1501891"/>
            <a:ext cx="6262993" cy="54643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266ED52-AAD8-408B-BE3C-8147437570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35909" y="2301918"/>
            <a:ext cx="6044400" cy="54643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7A2D89F-AC32-4C84-A0A0-20450942D69B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905"/>
          <a:stretch/>
        </p:blipFill>
        <p:spPr>
          <a:xfrm>
            <a:off x="1812985" y="4655565"/>
            <a:ext cx="4621372" cy="5464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D414DE-C64B-4588-9D41-780D43D92BA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9724" b="3690"/>
          <a:stretch/>
        </p:blipFill>
        <p:spPr>
          <a:xfrm>
            <a:off x="3900226" y="5436566"/>
            <a:ext cx="5747114" cy="54643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9C042A8-E89C-4126-A076-C41B667C894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975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3" fill="hold">
                          <p:stCondLst>
                            <p:cond delay="indefinite"/>
                          </p:stCondLst>
                          <p:childTnLst>
                            <p:par>
                              <p:cTn id="3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5" presetID="14" presetClass="exit" presetSubtype="1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6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8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39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1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4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5" dur="500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47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4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0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1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3" presetID="14" presetClass="exit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randombar(horizontal)">
                                          <p:cBhvr>
                                            <p:cTn id="54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5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8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EF2220D8-7294-4434-BB91-69E5685C91E5}"/>
              </a:ext>
            </a:extLst>
          </p:cNvPr>
          <p:cNvGrpSpPr/>
          <p:nvPr/>
        </p:nvGrpSpPr>
        <p:grpSpPr>
          <a:xfrm>
            <a:off x="3849231" y="2271119"/>
            <a:ext cx="4493538" cy="2374486"/>
            <a:chOff x="4207611" y="2214564"/>
            <a:chExt cx="4493538" cy="2374486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1C4FBBD-8ACA-4C1F-865F-9FE17955DF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664"/>
            <a:stretch/>
          </p:blipFill>
          <p:spPr bwMode="auto">
            <a:xfrm>
              <a:off x="5239943" y="2214564"/>
              <a:ext cx="2428875" cy="1854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C5B62B-CCF2-4885-B28E-6E22EE367002}"/>
                </a:ext>
              </a:extLst>
            </p:cNvPr>
            <p:cNvSpPr txBox="1"/>
            <p:nvPr/>
          </p:nvSpPr>
          <p:spPr>
            <a:xfrm>
              <a:off x="4207611" y="4127385"/>
              <a:ext cx="44935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/>
                <a:t>你对邮箱根本是一无所知！！！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32559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4818D9EA-20D7-4B4A-96A7-426083B57606}"/>
              </a:ext>
            </a:extLst>
          </p:cNvPr>
          <p:cNvGrpSpPr/>
          <p:nvPr/>
        </p:nvGrpSpPr>
        <p:grpSpPr>
          <a:xfrm>
            <a:off x="516751" y="1470708"/>
            <a:ext cx="10688715" cy="3916585"/>
            <a:chOff x="632372" y="1470707"/>
            <a:chExt cx="10688715" cy="3916585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D585D944-0149-44C9-8499-74248EB390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2372" y="1470707"/>
              <a:ext cx="10688715" cy="3916585"/>
            </a:xfrm>
            <a:prstGeom prst="rect">
              <a:avLst/>
            </a:prstGeom>
          </p:spPr>
        </p:pic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CCDC6ED0-0147-4F34-9684-2D88B7A147BA}"/>
                </a:ext>
              </a:extLst>
            </p:cNvPr>
            <p:cNvSpPr/>
            <p:nvPr/>
          </p:nvSpPr>
          <p:spPr>
            <a:xfrm>
              <a:off x="981512" y="2097248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75124C8-CB74-4C7C-AADC-B4E62403018A}"/>
                </a:ext>
              </a:extLst>
            </p:cNvPr>
            <p:cNvSpPr/>
            <p:nvPr/>
          </p:nvSpPr>
          <p:spPr>
            <a:xfrm>
              <a:off x="1469472" y="3248636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75578879-1A79-42BC-A44E-4CF8900FC5D9}"/>
                </a:ext>
              </a:extLst>
            </p:cNvPr>
            <p:cNvSpPr/>
            <p:nvPr/>
          </p:nvSpPr>
          <p:spPr>
            <a:xfrm>
              <a:off x="1469472" y="4422397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67703F6-73C0-449D-9558-2D9B0AFDFFC3}"/>
                </a:ext>
              </a:extLst>
            </p:cNvPr>
            <p:cNvSpPr/>
            <p:nvPr/>
          </p:nvSpPr>
          <p:spPr>
            <a:xfrm>
              <a:off x="10697361" y="2105637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5A0A10DD-B5F3-4912-8EDE-7C8A935EB321}"/>
                </a:ext>
              </a:extLst>
            </p:cNvPr>
            <p:cNvSpPr/>
            <p:nvPr/>
          </p:nvSpPr>
          <p:spPr>
            <a:xfrm>
              <a:off x="10698831" y="3290581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A7CEF38D-4CF7-4D26-BAAA-3002F498C272}"/>
                </a:ext>
              </a:extLst>
            </p:cNvPr>
            <p:cNvSpPr/>
            <p:nvPr/>
          </p:nvSpPr>
          <p:spPr>
            <a:xfrm>
              <a:off x="10698831" y="4347325"/>
              <a:ext cx="285226" cy="3607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00024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ïṧľiḍé">
            <a:extLst>
              <a:ext uri="{FF2B5EF4-FFF2-40B4-BE49-F238E27FC236}">
                <a16:creationId xmlns:a16="http://schemas.microsoft.com/office/drawing/2014/main" id="{FEDDC640-1335-438D-BE22-3F78C521E077}"/>
              </a:ext>
            </a:extLst>
          </p:cNvPr>
          <p:cNvGrpSpPr/>
          <p:nvPr/>
        </p:nvGrpSpPr>
        <p:grpSpPr>
          <a:xfrm>
            <a:off x="6867322" y="3040977"/>
            <a:ext cx="3136966" cy="494744"/>
            <a:chOff x="5720998" y="2694805"/>
            <a:chExt cx="3136966" cy="494744"/>
          </a:xfrm>
        </p:grpSpPr>
        <p:sp>
          <p:nvSpPr>
            <p:cNvPr id="12" name="íṩḷiďé">
              <a:extLst>
                <a:ext uri="{FF2B5EF4-FFF2-40B4-BE49-F238E27FC236}">
                  <a16:creationId xmlns:a16="http://schemas.microsoft.com/office/drawing/2014/main" id="{F274091E-33B9-4126-924A-286F3E2AECDF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3" name="íṧḻïdè">
              <a:extLst>
                <a:ext uri="{FF2B5EF4-FFF2-40B4-BE49-F238E27FC236}">
                  <a16:creationId xmlns:a16="http://schemas.microsoft.com/office/drawing/2014/main" id="{DBC59FB4-344F-486C-A229-E4789B420130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自定义快速访问工具栏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4" name="ïṧľiḍé">
            <a:extLst>
              <a:ext uri="{FF2B5EF4-FFF2-40B4-BE49-F238E27FC236}">
                <a16:creationId xmlns:a16="http://schemas.microsoft.com/office/drawing/2014/main" id="{87C779E6-2A13-459A-9B2F-B190FCCBF0B1}"/>
              </a:ext>
            </a:extLst>
          </p:cNvPr>
          <p:cNvGrpSpPr/>
          <p:nvPr/>
        </p:nvGrpSpPr>
        <p:grpSpPr>
          <a:xfrm>
            <a:off x="6867322" y="3973006"/>
            <a:ext cx="3136966" cy="494744"/>
            <a:chOff x="5720998" y="2694805"/>
            <a:chExt cx="3136966" cy="494744"/>
          </a:xfrm>
        </p:grpSpPr>
        <p:sp>
          <p:nvSpPr>
            <p:cNvPr id="15" name="íṩḷiďé">
              <a:extLst>
                <a:ext uri="{FF2B5EF4-FFF2-40B4-BE49-F238E27FC236}">
                  <a16:creationId xmlns:a16="http://schemas.microsoft.com/office/drawing/2014/main" id="{C0C4319D-6446-45D1-A9FB-C25FEF0D1BAB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6" name="íṧḻïdè">
              <a:extLst>
                <a:ext uri="{FF2B5EF4-FFF2-40B4-BE49-F238E27FC236}">
                  <a16:creationId xmlns:a16="http://schemas.microsoft.com/office/drawing/2014/main" id="{6601BA1C-C68B-483F-8EA4-2B950B749479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自定义功能区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17" name="ïṧľiḍé">
            <a:extLst>
              <a:ext uri="{FF2B5EF4-FFF2-40B4-BE49-F238E27FC236}">
                <a16:creationId xmlns:a16="http://schemas.microsoft.com/office/drawing/2014/main" id="{CE0F73C4-C7F7-436E-84A1-4F5EB6E7F31E}"/>
              </a:ext>
            </a:extLst>
          </p:cNvPr>
          <p:cNvGrpSpPr/>
          <p:nvPr/>
        </p:nvGrpSpPr>
        <p:grpSpPr>
          <a:xfrm>
            <a:off x="6867322" y="4905034"/>
            <a:ext cx="3136966" cy="494744"/>
            <a:chOff x="5720998" y="2694805"/>
            <a:chExt cx="3136966" cy="494744"/>
          </a:xfrm>
        </p:grpSpPr>
        <p:sp>
          <p:nvSpPr>
            <p:cNvPr id="18" name="íṩḷiďé">
              <a:extLst>
                <a:ext uri="{FF2B5EF4-FFF2-40B4-BE49-F238E27FC236}">
                  <a16:creationId xmlns:a16="http://schemas.microsoft.com/office/drawing/2014/main" id="{A63F6A90-34C7-44CD-8739-48789625640C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07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9" name="íṧḻïdè">
              <a:extLst>
                <a:ext uri="{FF2B5EF4-FFF2-40B4-BE49-F238E27FC236}">
                  <a16:creationId xmlns:a16="http://schemas.microsoft.com/office/drawing/2014/main" id="{4DF2B1EB-E948-462D-8861-A1B5C18C82B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添加删除</a:t>
              </a: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QQ</a:t>
              </a: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邮箱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" name="ïṧľiḍé">
            <a:extLst>
              <a:ext uri="{FF2B5EF4-FFF2-40B4-BE49-F238E27FC236}">
                <a16:creationId xmlns:a16="http://schemas.microsoft.com/office/drawing/2014/main" id="{2C40FC0D-0973-46C2-90E7-FA4E446EA1F3}"/>
              </a:ext>
            </a:extLst>
          </p:cNvPr>
          <p:cNvGrpSpPr/>
          <p:nvPr/>
        </p:nvGrpSpPr>
        <p:grpSpPr>
          <a:xfrm>
            <a:off x="2187712" y="3489066"/>
            <a:ext cx="3136966" cy="494744"/>
            <a:chOff x="5720998" y="2694805"/>
            <a:chExt cx="3136966" cy="494744"/>
          </a:xfrm>
        </p:grpSpPr>
        <p:sp>
          <p:nvSpPr>
            <p:cNvPr id="3" name="íṩḷiďé">
              <a:extLst>
                <a:ext uri="{FF2B5EF4-FFF2-40B4-BE49-F238E27FC236}">
                  <a16:creationId xmlns:a16="http://schemas.microsoft.com/office/drawing/2014/main" id="{4FC66FAD-65E7-493E-885E-5A1839F1B68A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" name="íṧḻïdè">
              <a:extLst>
                <a:ext uri="{FF2B5EF4-FFF2-40B4-BE49-F238E27FC236}">
                  <a16:creationId xmlns:a16="http://schemas.microsoft.com/office/drawing/2014/main" id="{C2B6FD7A-53B0-46D2-B3BB-B28DAAC5DB25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快捷键启动</a:t>
              </a: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Outlook</a:t>
              </a:r>
            </a:p>
          </p:txBody>
        </p:sp>
      </p:grpSp>
      <p:grpSp>
        <p:nvGrpSpPr>
          <p:cNvPr id="5" name="ïṧľiḍé">
            <a:extLst>
              <a:ext uri="{FF2B5EF4-FFF2-40B4-BE49-F238E27FC236}">
                <a16:creationId xmlns:a16="http://schemas.microsoft.com/office/drawing/2014/main" id="{7585E773-786E-4FC3-AF94-6DFE670C64A9}"/>
              </a:ext>
            </a:extLst>
          </p:cNvPr>
          <p:cNvGrpSpPr/>
          <p:nvPr/>
        </p:nvGrpSpPr>
        <p:grpSpPr>
          <a:xfrm>
            <a:off x="2187712" y="4419468"/>
            <a:ext cx="3136966" cy="494744"/>
            <a:chOff x="5720998" y="2694805"/>
            <a:chExt cx="3136966" cy="494744"/>
          </a:xfrm>
        </p:grpSpPr>
        <p:sp>
          <p:nvSpPr>
            <p:cNvPr id="6" name="íṩḷiďé">
              <a:extLst>
                <a:ext uri="{FF2B5EF4-FFF2-40B4-BE49-F238E27FC236}">
                  <a16:creationId xmlns:a16="http://schemas.microsoft.com/office/drawing/2014/main" id="{B22980FB-D1EE-4FF6-B84F-9010F7DEF98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" name="íṧḻïdè">
              <a:extLst>
                <a:ext uri="{FF2B5EF4-FFF2-40B4-BE49-F238E27FC236}">
                  <a16:creationId xmlns:a16="http://schemas.microsoft.com/office/drawing/2014/main" id="{4F5068B4-AD4F-4962-8FE7-5D19FBD97E7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发送第一封邮件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8" name="ïṧľiḍé">
            <a:extLst>
              <a:ext uri="{FF2B5EF4-FFF2-40B4-BE49-F238E27FC236}">
                <a16:creationId xmlns:a16="http://schemas.microsoft.com/office/drawing/2014/main" id="{D3E658ED-6ABF-44DD-97F2-D736561674B9}"/>
              </a:ext>
            </a:extLst>
          </p:cNvPr>
          <p:cNvGrpSpPr/>
          <p:nvPr/>
        </p:nvGrpSpPr>
        <p:grpSpPr>
          <a:xfrm>
            <a:off x="2187712" y="5349871"/>
            <a:ext cx="3136966" cy="494744"/>
            <a:chOff x="5720998" y="2694805"/>
            <a:chExt cx="3136966" cy="494744"/>
          </a:xfrm>
        </p:grpSpPr>
        <p:sp>
          <p:nvSpPr>
            <p:cNvPr id="9" name="íṩḷiďé">
              <a:extLst>
                <a:ext uri="{FF2B5EF4-FFF2-40B4-BE49-F238E27FC236}">
                  <a16:creationId xmlns:a16="http://schemas.microsoft.com/office/drawing/2014/main" id="{2F10AE6E-BC4F-4209-87D7-B42CEAAC317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0" name="íṧḻïdè">
              <a:extLst>
                <a:ext uri="{FF2B5EF4-FFF2-40B4-BE49-F238E27FC236}">
                  <a16:creationId xmlns:a16="http://schemas.microsoft.com/office/drawing/2014/main" id="{B4267D50-6E87-4351-AE62-446C6498DBF3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Outlook</a:t>
              </a: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工作界面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0" name="ïṧľiḍé">
            <a:extLst>
              <a:ext uri="{FF2B5EF4-FFF2-40B4-BE49-F238E27FC236}">
                <a16:creationId xmlns:a16="http://schemas.microsoft.com/office/drawing/2014/main" id="{615EEEAB-B315-456F-9E28-E4D18E1DA9D1}"/>
              </a:ext>
            </a:extLst>
          </p:cNvPr>
          <p:cNvGrpSpPr/>
          <p:nvPr/>
        </p:nvGrpSpPr>
        <p:grpSpPr>
          <a:xfrm>
            <a:off x="2187712" y="2558664"/>
            <a:ext cx="3136966" cy="494744"/>
            <a:chOff x="5720998" y="2694805"/>
            <a:chExt cx="3136966" cy="494744"/>
          </a:xfrm>
        </p:grpSpPr>
        <p:sp>
          <p:nvSpPr>
            <p:cNvPr id="21" name="íṩḷiďé">
              <a:extLst>
                <a:ext uri="{FF2B5EF4-FFF2-40B4-BE49-F238E27FC236}">
                  <a16:creationId xmlns:a16="http://schemas.microsoft.com/office/drawing/2014/main" id="{8A8B74AB-B3F9-464C-B907-C5021992A7CD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2" name="íṧḻïdè">
              <a:extLst>
                <a:ext uri="{FF2B5EF4-FFF2-40B4-BE49-F238E27FC236}">
                  <a16:creationId xmlns:a16="http://schemas.microsoft.com/office/drawing/2014/main" id="{808045F0-6A15-4304-84F3-88CF5119AC2A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新建一个</a:t>
              </a: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Outlook</a:t>
              </a: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账户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82FADF95-78D8-45E3-9EC9-C30982F5299F}"/>
              </a:ext>
            </a:extLst>
          </p:cNvPr>
          <p:cNvGrpSpPr/>
          <p:nvPr/>
        </p:nvGrpSpPr>
        <p:grpSpPr>
          <a:xfrm>
            <a:off x="3388967" y="1013386"/>
            <a:ext cx="5414067" cy="672801"/>
            <a:chOff x="3278315" y="461396"/>
            <a:chExt cx="5414067" cy="672801"/>
          </a:xfrm>
        </p:grpSpPr>
        <p:sp>
          <p:nvSpPr>
            <p:cNvPr id="24" name="矩形: 圆角 23">
              <a:extLst>
                <a:ext uri="{FF2B5EF4-FFF2-40B4-BE49-F238E27FC236}">
                  <a16:creationId xmlns:a16="http://schemas.microsoft.com/office/drawing/2014/main" id="{02FEEDF4-467E-4618-846B-8FBAE17C9B9B}"/>
                </a:ext>
              </a:extLst>
            </p:cNvPr>
            <p:cNvSpPr/>
            <p:nvPr/>
          </p:nvSpPr>
          <p:spPr>
            <a:xfrm>
              <a:off x="3278315" y="461396"/>
              <a:ext cx="5414067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EB995C0E-F69E-4E83-A5FB-C80D853D35B0}"/>
                </a:ext>
              </a:extLst>
            </p:cNvPr>
            <p:cNvSpPr txBox="1"/>
            <p:nvPr/>
          </p:nvSpPr>
          <p:spPr>
            <a:xfrm>
              <a:off x="3826745" y="586648"/>
              <a:ext cx="4317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1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管理环境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111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750"/>
                            </p:stCondLst>
                            <p:childTnLst>
                              <p:par>
                                <p:cTn id="2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250"/>
                            </p:stCondLst>
                            <p:childTnLst>
                              <p:par>
                                <p:cTn id="3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ṧľiḍé">
            <a:extLst>
              <a:ext uri="{FF2B5EF4-FFF2-40B4-BE49-F238E27FC236}">
                <a16:creationId xmlns:a16="http://schemas.microsoft.com/office/drawing/2014/main" id="{2C40FC0D-0973-46C2-90E7-FA4E446EA1F3}"/>
              </a:ext>
            </a:extLst>
          </p:cNvPr>
          <p:cNvGrpSpPr/>
          <p:nvPr/>
        </p:nvGrpSpPr>
        <p:grpSpPr>
          <a:xfrm>
            <a:off x="2187712" y="3489066"/>
            <a:ext cx="3136966" cy="494744"/>
            <a:chOff x="5720998" y="2694805"/>
            <a:chExt cx="3136966" cy="494744"/>
          </a:xfrm>
        </p:grpSpPr>
        <p:sp>
          <p:nvSpPr>
            <p:cNvPr id="3" name="íṩḷiďé">
              <a:extLst>
                <a:ext uri="{FF2B5EF4-FFF2-40B4-BE49-F238E27FC236}">
                  <a16:creationId xmlns:a16="http://schemas.microsoft.com/office/drawing/2014/main" id="{4FC66FAD-65E7-493E-885E-5A1839F1B68A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" name="íṧḻïdè">
              <a:extLst>
                <a:ext uri="{FF2B5EF4-FFF2-40B4-BE49-F238E27FC236}">
                  <a16:creationId xmlns:a16="http://schemas.microsoft.com/office/drawing/2014/main" id="{C2B6FD7A-53B0-46D2-B3BB-B28DAAC5DB25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OneDrive</a:t>
              </a: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添加附件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5" name="ïṧľiḍé">
            <a:extLst>
              <a:ext uri="{FF2B5EF4-FFF2-40B4-BE49-F238E27FC236}">
                <a16:creationId xmlns:a16="http://schemas.microsoft.com/office/drawing/2014/main" id="{7585E773-786E-4FC3-AF94-6DFE670C64A9}"/>
              </a:ext>
            </a:extLst>
          </p:cNvPr>
          <p:cNvGrpSpPr/>
          <p:nvPr/>
        </p:nvGrpSpPr>
        <p:grpSpPr>
          <a:xfrm>
            <a:off x="2187712" y="4419468"/>
            <a:ext cx="3136966" cy="494744"/>
            <a:chOff x="5720998" y="2694805"/>
            <a:chExt cx="3136966" cy="494744"/>
          </a:xfrm>
        </p:grpSpPr>
        <p:sp>
          <p:nvSpPr>
            <p:cNvPr id="6" name="íṩḷiďé">
              <a:extLst>
                <a:ext uri="{FF2B5EF4-FFF2-40B4-BE49-F238E27FC236}">
                  <a16:creationId xmlns:a16="http://schemas.microsoft.com/office/drawing/2014/main" id="{B22980FB-D1EE-4FF6-B84F-9010F7DEF98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7" name="íṧḻïdè">
              <a:extLst>
                <a:ext uri="{FF2B5EF4-FFF2-40B4-BE49-F238E27FC236}">
                  <a16:creationId xmlns:a16="http://schemas.microsoft.com/office/drawing/2014/main" id="{4F5068B4-AD4F-4962-8FE7-5D19FBD97E7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邮件签名设置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8" name="ïṧľiḍé">
            <a:extLst>
              <a:ext uri="{FF2B5EF4-FFF2-40B4-BE49-F238E27FC236}">
                <a16:creationId xmlns:a16="http://schemas.microsoft.com/office/drawing/2014/main" id="{D3E658ED-6ABF-44DD-97F2-D736561674B9}"/>
              </a:ext>
            </a:extLst>
          </p:cNvPr>
          <p:cNvGrpSpPr/>
          <p:nvPr/>
        </p:nvGrpSpPr>
        <p:grpSpPr>
          <a:xfrm>
            <a:off x="2187712" y="5349871"/>
            <a:ext cx="3136966" cy="494744"/>
            <a:chOff x="5720998" y="2694805"/>
            <a:chExt cx="3136966" cy="494744"/>
          </a:xfrm>
        </p:grpSpPr>
        <p:sp>
          <p:nvSpPr>
            <p:cNvPr id="9" name="íṩḷiďé">
              <a:extLst>
                <a:ext uri="{FF2B5EF4-FFF2-40B4-BE49-F238E27FC236}">
                  <a16:creationId xmlns:a16="http://schemas.microsoft.com/office/drawing/2014/main" id="{2F10AE6E-BC4F-4209-87D7-B42CEAAC317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10" name="íṧḻïdè">
              <a:extLst>
                <a:ext uri="{FF2B5EF4-FFF2-40B4-BE49-F238E27FC236}">
                  <a16:creationId xmlns:a16="http://schemas.microsoft.com/office/drawing/2014/main" id="{B4267D50-6E87-4351-AE62-446C6498DBF3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邮件样式编辑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0" name="ïṧľiḍé">
            <a:extLst>
              <a:ext uri="{FF2B5EF4-FFF2-40B4-BE49-F238E27FC236}">
                <a16:creationId xmlns:a16="http://schemas.microsoft.com/office/drawing/2014/main" id="{615EEEAB-B315-456F-9E28-E4D18E1DA9D1}"/>
              </a:ext>
            </a:extLst>
          </p:cNvPr>
          <p:cNvGrpSpPr/>
          <p:nvPr/>
        </p:nvGrpSpPr>
        <p:grpSpPr>
          <a:xfrm>
            <a:off x="2187712" y="2558664"/>
            <a:ext cx="3136966" cy="494744"/>
            <a:chOff x="5720998" y="2694805"/>
            <a:chExt cx="3136966" cy="494744"/>
          </a:xfrm>
        </p:grpSpPr>
        <p:sp>
          <p:nvSpPr>
            <p:cNvPr id="21" name="íṩḷiďé">
              <a:extLst>
                <a:ext uri="{FF2B5EF4-FFF2-40B4-BE49-F238E27FC236}">
                  <a16:creationId xmlns:a16="http://schemas.microsoft.com/office/drawing/2014/main" id="{8A8B74AB-B3F9-464C-B907-C5021992A7CD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2" name="íṧḻïdè">
              <a:extLst>
                <a:ext uri="{FF2B5EF4-FFF2-40B4-BE49-F238E27FC236}">
                  <a16:creationId xmlns:a16="http://schemas.microsoft.com/office/drawing/2014/main" id="{808045F0-6A15-4304-84F3-88CF5119AC2A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邮件内容编辑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6" name="ïṧľiḍé">
            <a:extLst>
              <a:ext uri="{FF2B5EF4-FFF2-40B4-BE49-F238E27FC236}">
                <a16:creationId xmlns:a16="http://schemas.microsoft.com/office/drawing/2014/main" id="{47072A85-ACA3-40A6-85DF-45EC25C749A3}"/>
              </a:ext>
            </a:extLst>
          </p:cNvPr>
          <p:cNvGrpSpPr/>
          <p:nvPr/>
        </p:nvGrpSpPr>
        <p:grpSpPr>
          <a:xfrm>
            <a:off x="6867322" y="3453918"/>
            <a:ext cx="3136966" cy="494744"/>
            <a:chOff x="5720998" y="2694805"/>
            <a:chExt cx="3136966" cy="494744"/>
          </a:xfrm>
        </p:grpSpPr>
        <p:sp>
          <p:nvSpPr>
            <p:cNvPr id="27" name="íṩḷiďé">
              <a:extLst>
                <a:ext uri="{FF2B5EF4-FFF2-40B4-BE49-F238E27FC236}">
                  <a16:creationId xmlns:a16="http://schemas.microsoft.com/office/drawing/2014/main" id="{4A08387B-11BE-4922-BA2E-DA5D3FC8EDC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8" name="íṧḻïdè">
              <a:extLst>
                <a:ext uri="{FF2B5EF4-FFF2-40B4-BE49-F238E27FC236}">
                  <a16:creationId xmlns:a16="http://schemas.microsoft.com/office/drawing/2014/main" id="{0964FC45-1B9B-432D-AB4A-3C3F8AD3049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创建邮件模板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9" name="ïṧľiḍé">
            <a:extLst>
              <a:ext uri="{FF2B5EF4-FFF2-40B4-BE49-F238E27FC236}">
                <a16:creationId xmlns:a16="http://schemas.microsoft.com/office/drawing/2014/main" id="{8D0B7F6B-FAA0-4CD6-9479-A3BCDE2DA04E}"/>
              </a:ext>
            </a:extLst>
          </p:cNvPr>
          <p:cNvGrpSpPr/>
          <p:nvPr/>
        </p:nvGrpSpPr>
        <p:grpSpPr>
          <a:xfrm>
            <a:off x="6867322" y="4384320"/>
            <a:ext cx="3136966" cy="494744"/>
            <a:chOff x="5720998" y="2694805"/>
            <a:chExt cx="3136966" cy="494744"/>
          </a:xfrm>
        </p:grpSpPr>
        <p:sp>
          <p:nvSpPr>
            <p:cNvPr id="30" name="íṩḷiďé">
              <a:extLst>
                <a:ext uri="{FF2B5EF4-FFF2-40B4-BE49-F238E27FC236}">
                  <a16:creationId xmlns:a16="http://schemas.microsoft.com/office/drawing/2014/main" id="{7CF94295-9CD0-4175-908A-D218799BCAE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07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1" name="íṧḻïdè">
              <a:extLst>
                <a:ext uri="{FF2B5EF4-FFF2-40B4-BE49-F238E27FC236}">
                  <a16:creationId xmlns:a16="http://schemas.microsoft.com/office/drawing/2014/main" id="{90B6DD82-A6F7-43AE-96BE-591F425D44BF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导出导入邮件模板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2" name="ïṧľiḍé">
            <a:extLst>
              <a:ext uri="{FF2B5EF4-FFF2-40B4-BE49-F238E27FC236}">
                <a16:creationId xmlns:a16="http://schemas.microsoft.com/office/drawing/2014/main" id="{1A143990-DD80-4478-B0F4-F4B61055ABD7}"/>
              </a:ext>
            </a:extLst>
          </p:cNvPr>
          <p:cNvGrpSpPr/>
          <p:nvPr/>
        </p:nvGrpSpPr>
        <p:grpSpPr>
          <a:xfrm>
            <a:off x="6867322" y="5314723"/>
            <a:ext cx="3136966" cy="494744"/>
            <a:chOff x="5720998" y="2694805"/>
            <a:chExt cx="3136966" cy="494744"/>
          </a:xfrm>
        </p:grpSpPr>
        <p:sp>
          <p:nvSpPr>
            <p:cNvPr id="33" name="íṩḷiďé">
              <a:extLst>
                <a:ext uri="{FF2B5EF4-FFF2-40B4-BE49-F238E27FC236}">
                  <a16:creationId xmlns:a16="http://schemas.microsoft.com/office/drawing/2014/main" id="{E51DD78D-D995-42EC-9EBC-062792B0E210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08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4" name="íṧḻïdè">
              <a:extLst>
                <a:ext uri="{FF2B5EF4-FFF2-40B4-BE49-F238E27FC236}">
                  <a16:creationId xmlns:a16="http://schemas.microsoft.com/office/drawing/2014/main" id="{29988760-A772-4D2D-8908-70993CA4191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邮件批量发送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5" name="ïṧľiḍé">
            <a:extLst>
              <a:ext uri="{FF2B5EF4-FFF2-40B4-BE49-F238E27FC236}">
                <a16:creationId xmlns:a16="http://schemas.microsoft.com/office/drawing/2014/main" id="{A504A800-EA71-4362-A150-76AC5056282F}"/>
              </a:ext>
            </a:extLst>
          </p:cNvPr>
          <p:cNvGrpSpPr/>
          <p:nvPr/>
        </p:nvGrpSpPr>
        <p:grpSpPr>
          <a:xfrm>
            <a:off x="6867322" y="2523516"/>
            <a:ext cx="3136966" cy="494744"/>
            <a:chOff x="5720998" y="2694805"/>
            <a:chExt cx="3136966" cy="494744"/>
          </a:xfrm>
        </p:grpSpPr>
        <p:sp>
          <p:nvSpPr>
            <p:cNvPr id="36" name="íṩḷiďé">
              <a:extLst>
                <a:ext uri="{FF2B5EF4-FFF2-40B4-BE49-F238E27FC236}">
                  <a16:creationId xmlns:a16="http://schemas.microsoft.com/office/drawing/2014/main" id="{9B01C9B8-3273-4844-B3ED-EA69231C3DDF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7" name="íṧḻïdè">
              <a:extLst>
                <a:ext uri="{FF2B5EF4-FFF2-40B4-BE49-F238E27FC236}">
                  <a16:creationId xmlns:a16="http://schemas.microsoft.com/office/drawing/2014/main" id="{2448BFBD-806A-4B6E-A3EE-8DE4588980FD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Outlook</a:t>
              </a: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批注使用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9A1098A0-2735-44CF-A4D5-62EFFCF5CD15}"/>
              </a:ext>
            </a:extLst>
          </p:cNvPr>
          <p:cNvGrpSpPr/>
          <p:nvPr/>
        </p:nvGrpSpPr>
        <p:grpSpPr>
          <a:xfrm>
            <a:off x="3388967" y="1013386"/>
            <a:ext cx="5414067" cy="672801"/>
            <a:chOff x="3278315" y="461396"/>
            <a:chExt cx="5414067" cy="672801"/>
          </a:xfrm>
        </p:grpSpPr>
        <p:sp>
          <p:nvSpPr>
            <p:cNvPr id="40" name="矩形: 圆角 39">
              <a:extLst>
                <a:ext uri="{FF2B5EF4-FFF2-40B4-BE49-F238E27FC236}">
                  <a16:creationId xmlns:a16="http://schemas.microsoft.com/office/drawing/2014/main" id="{F0458565-44CD-4383-8CD0-8EDFFFE7964B}"/>
                </a:ext>
              </a:extLst>
            </p:cNvPr>
            <p:cNvSpPr/>
            <p:nvPr/>
          </p:nvSpPr>
          <p:spPr>
            <a:xfrm>
              <a:off x="3278315" y="461396"/>
              <a:ext cx="5414067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16F7EA6C-5026-47AF-9B4C-0F423619344F}"/>
                </a:ext>
              </a:extLst>
            </p:cNvPr>
            <p:cNvSpPr txBox="1"/>
            <p:nvPr/>
          </p:nvSpPr>
          <p:spPr>
            <a:xfrm>
              <a:off x="3826745" y="586648"/>
              <a:ext cx="4317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2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创建邮件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62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ïṧľiḍé">
            <a:extLst>
              <a:ext uri="{FF2B5EF4-FFF2-40B4-BE49-F238E27FC236}">
                <a16:creationId xmlns:a16="http://schemas.microsoft.com/office/drawing/2014/main" id="{837B0D46-A1A3-4DAD-9CB0-78CC65BC4F81}"/>
              </a:ext>
            </a:extLst>
          </p:cNvPr>
          <p:cNvGrpSpPr/>
          <p:nvPr/>
        </p:nvGrpSpPr>
        <p:grpSpPr>
          <a:xfrm>
            <a:off x="1062864" y="3453918"/>
            <a:ext cx="3136966" cy="494744"/>
            <a:chOff x="5720998" y="2694805"/>
            <a:chExt cx="3136966" cy="494744"/>
          </a:xfrm>
        </p:grpSpPr>
        <p:sp>
          <p:nvSpPr>
            <p:cNvPr id="27" name="íṩḷiďé">
              <a:extLst>
                <a:ext uri="{FF2B5EF4-FFF2-40B4-BE49-F238E27FC236}">
                  <a16:creationId xmlns:a16="http://schemas.microsoft.com/office/drawing/2014/main" id="{7477C4E1-D1C5-4411-B50B-DF08C76A55B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8" name="íṧḻïdè">
              <a:extLst>
                <a:ext uri="{FF2B5EF4-FFF2-40B4-BE49-F238E27FC236}">
                  <a16:creationId xmlns:a16="http://schemas.microsoft.com/office/drawing/2014/main" id="{6CED0668-8C31-4A16-8956-FD603CDA9B92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邮件默认样式设置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9" name="ïṧľiḍé">
            <a:extLst>
              <a:ext uri="{FF2B5EF4-FFF2-40B4-BE49-F238E27FC236}">
                <a16:creationId xmlns:a16="http://schemas.microsoft.com/office/drawing/2014/main" id="{21BF44F7-46A3-4AD1-9312-9D357DB88534}"/>
              </a:ext>
            </a:extLst>
          </p:cNvPr>
          <p:cNvGrpSpPr/>
          <p:nvPr/>
        </p:nvGrpSpPr>
        <p:grpSpPr>
          <a:xfrm>
            <a:off x="1062864" y="4384320"/>
            <a:ext cx="3136966" cy="494744"/>
            <a:chOff x="5720998" y="2694805"/>
            <a:chExt cx="3136966" cy="494744"/>
          </a:xfrm>
        </p:grpSpPr>
        <p:sp>
          <p:nvSpPr>
            <p:cNvPr id="30" name="íṩḷiďé">
              <a:extLst>
                <a:ext uri="{FF2B5EF4-FFF2-40B4-BE49-F238E27FC236}">
                  <a16:creationId xmlns:a16="http://schemas.microsoft.com/office/drawing/2014/main" id="{5EDF4696-0657-4F87-8221-6E477F2E2973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1" name="íṧḻïdè">
              <a:extLst>
                <a:ext uri="{FF2B5EF4-FFF2-40B4-BE49-F238E27FC236}">
                  <a16:creationId xmlns:a16="http://schemas.microsoft.com/office/drawing/2014/main" id="{11E1210D-C67B-4485-924C-99A5F02DD8CB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答复转发格式设置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2" name="ïṧľiḍé">
            <a:extLst>
              <a:ext uri="{FF2B5EF4-FFF2-40B4-BE49-F238E27FC236}">
                <a16:creationId xmlns:a16="http://schemas.microsoft.com/office/drawing/2014/main" id="{89612B94-BF4C-4012-8F62-9402F932EFBE}"/>
              </a:ext>
            </a:extLst>
          </p:cNvPr>
          <p:cNvGrpSpPr/>
          <p:nvPr/>
        </p:nvGrpSpPr>
        <p:grpSpPr>
          <a:xfrm>
            <a:off x="1062864" y="5314723"/>
            <a:ext cx="3136966" cy="494744"/>
            <a:chOff x="5720998" y="2694805"/>
            <a:chExt cx="3136966" cy="494744"/>
          </a:xfrm>
        </p:grpSpPr>
        <p:sp>
          <p:nvSpPr>
            <p:cNvPr id="33" name="íṩḷiďé">
              <a:extLst>
                <a:ext uri="{FF2B5EF4-FFF2-40B4-BE49-F238E27FC236}">
                  <a16:creationId xmlns:a16="http://schemas.microsoft.com/office/drawing/2014/main" id="{8FC23119-B2D3-428A-8D38-847CD253407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4" name="íṧḻïdè">
              <a:extLst>
                <a:ext uri="{FF2B5EF4-FFF2-40B4-BE49-F238E27FC236}">
                  <a16:creationId xmlns:a16="http://schemas.microsoft.com/office/drawing/2014/main" id="{AA7B6F44-230A-4B3C-9869-1D4F35A85BA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图片自动下载设置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5" name="ïṧľiḍé">
            <a:extLst>
              <a:ext uri="{FF2B5EF4-FFF2-40B4-BE49-F238E27FC236}">
                <a16:creationId xmlns:a16="http://schemas.microsoft.com/office/drawing/2014/main" id="{3675F7F0-F67E-419E-BA35-69353CD229B7}"/>
              </a:ext>
            </a:extLst>
          </p:cNvPr>
          <p:cNvGrpSpPr/>
          <p:nvPr/>
        </p:nvGrpSpPr>
        <p:grpSpPr>
          <a:xfrm>
            <a:off x="1062864" y="2523516"/>
            <a:ext cx="3136966" cy="494744"/>
            <a:chOff x="5720998" y="2694805"/>
            <a:chExt cx="3136966" cy="494744"/>
          </a:xfrm>
        </p:grpSpPr>
        <p:sp>
          <p:nvSpPr>
            <p:cNvPr id="36" name="íṩḷiďé">
              <a:extLst>
                <a:ext uri="{FF2B5EF4-FFF2-40B4-BE49-F238E27FC236}">
                  <a16:creationId xmlns:a16="http://schemas.microsoft.com/office/drawing/2014/main" id="{2FB8558D-27C4-4E37-A596-971E13703B1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7" name="íṧḻïdè">
              <a:extLst>
                <a:ext uri="{FF2B5EF4-FFF2-40B4-BE49-F238E27FC236}">
                  <a16:creationId xmlns:a16="http://schemas.microsoft.com/office/drawing/2014/main" id="{26DC1255-938C-4E34-AB4B-C4135A92135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邮件默认格式设置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8" name="ïṧľiḍé">
            <a:extLst>
              <a:ext uri="{FF2B5EF4-FFF2-40B4-BE49-F238E27FC236}">
                <a16:creationId xmlns:a16="http://schemas.microsoft.com/office/drawing/2014/main" id="{44198CF0-6BB2-4FD2-A84B-AE8DB64B022A}"/>
              </a:ext>
            </a:extLst>
          </p:cNvPr>
          <p:cNvGrpSpPr/>
          <p:nvPr/>
        </p:nvGrpSpPr>
        <p:grpSpPr>
          <a:xfrm>
            <a:off x="4527517" y="3453918"/>
            <a:ext cx="3136966" cy="494744"/>
            <a:chOff x="5720998" y="2694805"/>
            <a:chExt cx="3136966" cy="494744"/>
          </a:xfrm>
        </p:grpSpPr>
        <p:sp>
          <p:nvSpPr>
            <p:cNvPr id="39" name="íṩḷiďé">
              <a:extLst>
                <a:ext uri="{FF2B5EF4-FFF2-40B4-BE49-F238E27FC236}">
                  <a16:creationId xmlns:a16="http://schemas.microsoft.com/office/drawing/2014/main" id="{413357E5-D8EE-48C4-A5BB-E219A147A83E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0" name="íṧḻïdè">
              <a:extLst>
                <a:ext uri="{FF2B5EF4-FFF2-40B4-BE49-F238E27FC236}">
                  <a16:creationId xmlns:a16="http://schemas.microsoft.com/office/drawing/2014/main" id="{4C65B83E-95E5-43A4-8E8E-C61B7838AE3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邮件接收提醒设置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1" name="ïṧľiḍé">
            <a:extLst>
              <a:ext uri="{FF2B5EF4-FFF2-40B4-BE49-F238E27FC236}">
                <a16:creationId xmlns:a16="http://schemas.microsoft.com/office/drawing/2014/main" id="{3015F2B3-1582-466F-951A-30961B96AA2E}"/>
              </a:ext>
            </a:extLst>
          </p:cNvPr>
          <p:cNvGrpSpPr/>
          <p:nvPr/>
        </p:nvGrpSpPr>
        <p:grpSpPr>
          <a:xfrm>
            <a:off x="4527517" y="4384320"/>
            <a:ext cx="3136966" cy="494744"/>
            <a:chOff x="5720998" y="2694805"/>
            <a:chExt cx="3136966" cy="494744"/>
          </a:xfrm>
        </p:grpSpPr>
        <p:sp>
          <p:nvSpPr>
            <p:cNvPr id="42" name="íṩḷiďé">
              <a:extLst>
                <a:ext uri="{FF2B5EF4-FFF2-40B4-BE49-F238E27FC236}">
                  <a16:creationId xmlns:a16="http://schemas.microsoft.com/office/drawing/2014/main" id="{81FC401D-F942-4CD4-BB8C-5567D803880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07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3" name="íṧḻïdè">
              <a:extLst>
                <a:ext uri="{FF2B5EF4-FFF2-40B4-BE49-F238E27FC236}">
                  <a16:creationId xmlns:a16="http://schemas.microsoft.com/office/drawing/2014/main" id="{9D0A20F8-4A08-4BDC-8786-8940A5B53C4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自动发送接收时间设置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4" name="ïṧľiḍé">
            <a:extLst>
              <a:ext uri="{FF2B5EF4-FFF2-40B4-BE49-F238E27FC236}">
                <a16:creationId xmlns:a16="http://schemas.microsoft.com/office/drawing/2014/main" id="{EB504DF2-E3CF-4432-B8B9-39F327E4D2B5}"/>
              </a:ext>
            </a:extLst>
          </p:cNvPr>
          <p:cNvGrpSpPr/>
          <p:nvPr/>
        </p:nvGrpSpPr>
        <p:grpSpPr>
          <a:xfrm>
            <a:off x="4527517" y="5314723"/>
            <a:ext cx="3136966" cy="494744"/>
            <a:chOff x="5720998" y="2694805"/>
            <a:chExt cx="3136966" cy="494744"/>
          </a:xfrm>
        </p:grpSpPr>
        <p:sp>
          <p:nvSpPr>
            <p:cNvPr id="45" name="íṩḷiďé">
              <a:extLst>
                <a:ext uri="{FF2B5EF4-FFF2-40B4-BE49-F238E27FC236}">
                  <a16:creationId xmlns:a16="http://schemas.microsoft.com/office/drawing/2014/main" id="{66FCA9D2-DAE7-4149-BB3C-6EBE2F59D51C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08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6" name="íṧḻïdè">
              <a:extLst>
                <a:ext uri="{FF2B5EF4-FFF2-40B4-BE49-F238E27FC236}">
                  <a16:creationId xmlns:a16="http://schemas.microsoft.com/office/drawing/2014/main" id="{69E58851-D0E7-4D11-B7B8-802BB016647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延迟发送邮件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7" name="ïṧľiḍé">
            <a:extLst>
              <a:ext uri="{FF2B5EF4-FFF2-40B4-BE49-F238E27FC236}">
                <a16:creationId xmlns:a16="http://schemas.microsoft.com/office/drawing/2014/main" id="{3A3A71A6-C725-489A-A1C3-793A2E0D25B2}"/>
              </a:ext>
            </a:extLst>
          </p:cNvPr>
          <p:cNvGrpSpPr/>
          <p:nvPr/>
        </p:nvGrpSpPr>
        <p:grpSpPr>
          <a:xfrm>
            <a:off x="4527517" y="2523516"/>
            <a:ext cx="3136966" cy="494744"/>
            <a:chOff x="5720998" y="2694805"/>
            <a:chExt cx="3136966" cy="494744"/>
          </a:xfrm>
        </p:grpSpPr>
        <p:sp>
          <p:nvSpPr>
            <p:cNvPr id="48" name="íṩḷiďé">
              <a:extLst>
                <a:ext uri="{FF2B5EF4-FFF2-40B4-BE49-F238E27FC236}">
                  <a16:creationId xmlns:a16="http://schemas.microsoft.com/office/drawing/2014/main" id="{3A6B6DC5-F65D-41F9-B834-A1A5D2E4E1B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9" name="íṧḻïdè">
              <a:extLst>
                <a:ext uri="{FF2B5EF4-FFF2-40B4-BE49-F238E27FC236}">
                  <a16:creationId xmlns:a16="http://schemas.microsoft.com/office/drawing/2014/main" id="{FBDFB59F-0F76-4D31-A05A-F957B0934CA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邮件对话设置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7" name="ïṧľiḍé">
            <a:extLst>
              <a:ext uri="{FF2B5EF4-FFF2-40B4-BE49-F238E27FC236}">
                <a16:creationId xmlns:a16="http://schemas.microsoft.com/office/drawing/2014/main" id="{65E9E45D-01F1-4BF2-A346-13AD67BE4D67}"/>
              </a:ext>
            </a:extLst>
          </p:cNvPr>
          <p:cNvGrpSpPr/>
          <p:nvPr/>
        </p:nvGrpSpPr>
        <p:grpSpPr>
          <a:xfrm>
            <a:off x="7992170" y="3453918"/>
            <a:ext cx="3136966" cy="494744"/>
            <a:chOff x="5720998" y="2694805"/>
            <a:chExt cx="3136966" cy="494744"/>
          </a:xfrm>
        </p:grpSpPr>
        <p:sp>
          <p:nvSpPr>
            <p:cNvPr id="87" name="íṩḷiďé">
              <a:extLst>
                <a:ext uri="{FF2B5EF4-FFF2-40B4-BE49-F238E27FC236}">
                  <a16:creationId xmlns:a16="http://schemas.microsoft.com/office/drawing/2014/main" id="{8F7BD843-9EFA-4DEF-B30A-3483004A9DC0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10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8" name="íṧḻïdè">
              <a:extLst>
                <a:ext uri="{FF2B5EF4-FFF2-40B4-BE49-F238E27FC236}">
                  <a16:creationId xmlns:a16="http://schemas.microsoft.com/office/drawing/2014/main" id="{C1BFB725-23D4-4568-992F-11101BA1155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设定答复指定人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8" name="ïṧľiḍé">
            <a:extLst>
              <a:ext uri="{FF2B5EF4-FFF2-40B4-BE49-F238E27FC236}">
                <a16:creationId xmlns:a16="http://schemas.microsoft.com/office/drawing/2014/main" id="{BDAC4E9F-3599-4405-B474-16E9B20B528E}"/>
              </a:ext>
            </a:extLst>
          </p:cNvPr>
          <p:cNvGrpSpPr/>
          <p:nvPr/>
        </p:nvGrpSpPr>
        <p:grpSpPr>
          <a:xfrm>
            <a:off x="7992170" y="4384320"/>
            <a:ext cx="3136966" cy="494744"/>
            <a:chOff x="5720998" y="2694805"/>
            <a:chExt cx="3136966" cy="494744"/>
          </a:xfrm>
        </p:grpSpPr>
        <p:sp>
          <p:nvSpPr>
            <p:cNvPr id="85" name="íṩḷiďé">
              <a:extLst>
                <a:ext uri="{FF2B5EF4-FFF2-40B4-BE49-F238E27FC236}">
                  <a16:creationId xmlns:a16="http://schemas.microsoft.com/office/drawing/2014/main" id="{9F1BC830-4597-4641-9203-F008D1FAA528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6" name="íṧḻïdè">
              <a:extLst>
                <a:ext uri="{FF2B5EF4-FFF2-40B4-BE49-F238E27FC236}">
                  <a16:creationId xmlns:a16="http://schemas.microsoft.com/office/drawing/2014/main" id="{251C64A2-D531-40F7-B3B7-31D7453EC373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邮件添加投票功能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9" name="ïṧľiḍé">
            <a:extLst>
              <a:ext uri="{FF2B5EF4-FFF2-40B4-BE49-F238E27FC236}">
                <a16:creationId xmlns:a16="http://schemas.microsoft.com/office/drawing/2014/main" id="{A4F6BDA5-BBC9-4670-964F-9E94E4271DE3}"/>
              </a:ext>
            </a:extLst>
          </p:cNvPr>
          <p:cNvGrpSpPr/>
          <p:nvPr/>
        </p:nvGrpSpPr>
        <p:grpSpPr>
          <a:xfrm>
            <a:off x="7992170" y="5314723"/>
            <a:ext cx="3136966" cy="494744"/>
            <a:chOff x="5720998" y="2694805"/>
            <a:chExt cx="3136966" cy="494744"/>
          </a:xfrm>
        </p:grpSpPr>
        <p:sp>
          <p:nvSpPr>
            <p:cNvPr id="83" name="íṩḷiďé">
              <a:extLst>
                <a:ext uri="{FF2B5EF4-FFF2-40B4-BE49-F238E27FC236}">
                  <a16:creationId xmlns:a16="http://schemas.microsoft.com/office/drawing/2014/main" id="{CD98919E-1E38-400C-8B67-C31D999ADC2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4" name="íṧḻïdè">
              <a:extLst>
                <a:ext uri="{FF2B5EF4-FFF2-40B4-BE49-F238E27FC236}">
                  <a16:creationId xmlns:a16="http://schemas.microsoft.com/office/drawing/2014/main" id="{64A31C65-D5E1-4364-8237-82E73882DA3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邮件跟踪功能设置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80" name="ïṧľiḍé">
            <a:extLst>
              <a:ext uri="{FF2B5EF4-FFF2-40B4-BE49-F238E27FC236}">
                <a16:creationId xmlns:a16="http://schemas.microsoft.com/office/drawing/2014/main" id="{1408B7B7-1F03-4B4E-A97B-44F1ECFA83B1}"/>
              </a:ext>
            </a:extLst>
          </p:cNvPr>
          <p:cNvGrpSpPr/>
          <p:nvPr/>
        </p:nvGrpSpPr>
        <p:grpSpPr>
          <a:xfrm>
            <a:off x="7992170" y="2523516"/>
            <a:ext cx="3136966" cy="494744"/>
            <a:chOff x="5720998" y="2694805"/>
            <a:chExt cx="3136966" cy="494744"/>
          </a:xfrm>
        </p:grpSpPr>
        <p:sp>
          <p:nvSpPr>
            <p:cNvPr id="81" name="íṩḷiďé">
              <a:extLst>
                <a:ext uri="{FF2B5EF4-FFF2-40B4-BE49-F238E27FC236}">
                  <a16:creationId xmlns:a16="http://schemas.microsoft.com/office/drawing/2014/main" id="{CDDD1609-E1CC-4525-87B7-E8BF95C2FB6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09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2" name="íṧḻïdè">
              <a:extLst>
                <a:ext uri="{FF2B5EF4-FFF2-40B4-BE49-F238E27FC236}">
                  <a16:creationId xmlns:a16="http://schemas.microsoft.com/office/drawing/2014/main" id="{C5CA7B9F-A226-48C8-9A74-B78058A9486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自动答复设置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90" name="组合 89">
            <a:extLst>
              <a:ext uri="{FF2B5EF4-FFF2-40B4-BE49-F238E27FC236}">
                <a16:creationId xmlns:a16="http://schemas.microsoft.com/office/drawing/2014/main" id="{586FD9C3-3D6C-4065-AA75-6B61BBB02176}"/>
              </a:ext>
            </a:extLst>
          </p:cNvPr>
          <p:cNvGrpSpPr/>
          <p:nvPr/>
        </p:nvGrpSpPr>
        <p:grpSpPr>
          <a:xfrm>
            <a:off x="3388967" y="1013386"/>
            <a:ext cx="5414067" cy="672801"/>
            <a:chOff x="3278315" y="461396"/>
            <a:chExt cx="5414067" cy="672801"/>
          </a:xfrm>
        </p:grpSpPr>
        <p:sp>
          <p:nvSpPr>
            <p:cNvPr id="91" name="矩形: 圆角 90">
              <a:extLst>
                <a:ext uri="{FF2B5EF4-FFF2-40B4-BE49-F238E27FC236}">
                  <a16:creationId xmlns:a16="http://schemas.microsoft.com/office/drawing/2014/main" id="{F9080017-523B-4D4D-BF29-FBD14446300F}"/>
                </a:ext>
              </a:extLst>
            </p:cNvPr>
            <p:cNvSpPr/>
            <p:nvPr/>
          </p:nvSpPr>
          <p:spPr>
            <a:xfrm>
              <a:off x="3278315" y="461396"/>
              <a:ext cx="5414067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文本框 91">
              <a:extLst>
                <a:ext uri="{FF2B5EF4-FFF2-40B4-BE49-F238E27FC236}">
                  <a16:creationId xmlns:a16="http://schemas.microsoft.com/office/drawing/2014/main" id="{731D45B4-E999-4E01-A238-8B7738344E4D}"/>
                </a:ext>
              </a:extLst>
            </p:cNvPr>
            <p:cNvSpPr txBox="1"/>
            <p:nvPr/>
          </p:nvSpPr>
          <p:spPr>
            <a:xfrm>
              <a:off x="3826745" y="586648"/>
              <a:ext cx="4317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3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邮件设置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782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000"/>
                            </p:stCondLst>
                            <p:childTnLst>
                              <p:par>
                                <p:cTn id="6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2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ïṧľiḍé">
            <a:extLst>
              <a:ext uri="{FF2B5EF4-FFF2-40B4-BE49-F238E27FC236}">
                <a16:creationId xmlns:a16="http://schemas.microsoft.com/office/drawing/2014/main" id="{837B0D46-A1A3-4DAD-9CB0-78CC65BC4F81}"/>
              </a:ext>
            </a:extLst>
          </p:cNvPr>
          <p:cNvGrpSpPr/>
          <p:nvPr/>
        </p:nvGrpSpPr>
        <p:grpSpPr>
          <a:xfrm>
            <a:off x="1062864" y="3453918"/>
            <a:ext cx="3136966" cy="494744"/>
            <a:chOff x="5720998" y="2694805"/>
            <a:chExt cx="3136966" cy="494744"/>
          </a:xfrm>
        </p:grpSpPr>
        <p:sp>
          <p:nvSpPr>
            <p:cNvPr id="27" name="íṩḷiďé">
              <a:extLst>
                <a:ext uri="{FF2B5EF4-FFF2-40B4-BE49-F238E27FC236}">
                  <a16:creationId xmlns:a16="http://schemas.microsoft.com/office/drawing/2014/main" id="{7477C4E1-D1C5-4411-B50B-DF08C76A55B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02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28" name="íṧḻïdè">
              <a:extLst>
                <a:ext uri="{FF2B5EF4-FFF2-40B4-BE49-F238E27FC236}">
                  <a16:creationId xmlns:a16="http://schemas.microsoft.com/office/drawing/2014/main" id="{6CED0668-8C31-4A16-8956-FD603CDA9B92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移动与对话相关邮件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29" name="ïṧľiḍé">
            <a:extLst>
              <a:ext uri="{FF2B5EF4-FFF2-40B4-BE49-F238E27FC236}">
                <a16:creationId xmlns:a16="http://schemas.microsoft.com/office/drawing/2014/main" id="{21BF44F7-46A3-4AD1-9312-9D357DB88534}"/>
              </a:ext>
            </a:extLst>
          </p:cNvPr>
          <p:cNvGrpSpPr/>
          <p:nvPr/>
        </p:nvGrpSpPr>
        <p:grpSpPr>
          <a:xfrm>
            <a:off x="1062864" y="4384320"/>
            <a:ext cx="3136966" cy="494744"/>
            <a:chOff x="5720998" y="2694805"/>
            <a:chExt cx="3136966" cy="494744"/>
          </a:xfrm>
        </p:grpSpPr>
        <p:sp>
          <p:nvSpPr>
            <p:cNvPr id="30" name="íṩḷiďé">
              <a:extLst>
                <a:ext uri="{FF2B5EF4-FFF2-40B4-BE49-F238E27FC236}">
                  <a16:creationId xmlns:a16="http://schemas.microsoft.com/office/drawing/2014/main" id="{5EDF4696-0657-4F87-8221-6E477F2E2973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03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1" name="íṧḻïdè">
              <a:extLst>
                <a:ext uri="{FF2B5EF4-FFF2-40B4-BE49-F238E27FC236}">
                  <a16:creationId xmlns:a16="http://schemas.microsoft.com/office/drawing/2014/main" id="{11E1210D-C67B-4485-924C-99A5F02DD8CB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设置垃圾邮件识别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2" name="ïṧľiḍé">
            <a:extLst>
              <a:ext uri="{FF2B5EF4-FFF2-40B4-BE49-F238E27FC236}">
                <a16:creationId xmlns:a16="http://schemas.microsoft.com/office/drawing/2014/main" id="{89612B94-BF4C-4012-8F62-9402F932EFBE}"/>
              </a:ext>
            </a:extLst>
          </p:cNvPr>
          <p:cNvGrpSpPr/>
          <p:nvPr/>
        </p:nvGrpSpPr>
        <p:grpSpPr>
          <a:xfrm>
            <a:off x="1062864" y="5314723"/>
            <a:ext cx="3136966" cy="494744"/>
            <a:chOff x="5720998" y="2694805"/>
            <a:chExt cx="3136966" cy="494744"/>
          </a:xfrm>
        </p:grpSpPr>
        <p:sp>
          <p:nvSpPr>
            <p:cNvPr id="33" name="íṩḷiďé">
              <a:extLst>
                <a:ext uri="{FF2B5EF4-FFF2-40B4-BE49-F238E27FC236}">
                  <a16:creationId xmlns:a16="http://schemas.microsoft.com/office/drawing/2014/main" id="{8FC23119-B2D3-428A-8D38-847CD2534074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04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4" name="íṧḻïdè">
              <a:extLst>
                <a:ext uri="{FF2B5EF4-FFF2-40B4-BE49-F238E27FC236}">
                  <a16:creationId xmlns:a16="http://schemas.microsoft.com/office/drawing/2014/main" id="{AA7B6F44-230A-4B3C-9869-1D4F35A85BA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重要性敏感度设置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5" name="ïṧľiḍé">
            <a:extLst>
              <a:ext uri="{FF2B5EF4-FFF2-40B4-BE49-F238E27FC236}">
                <a16:creationId xmlns:a16="http://schemas.microsoft.com/office/drawing/2014/main" id="{3675F7F0-F67E-419E-BA35-69353CD229B7}"/>
              </a:ext>
            </a:extLst>
          </p:cNvPr>
          <p:cNvGrpSpPr/>
          <p:nvPr/>
        </p:nvGrpSpPr>
        <p:grpSpPr>
          <a:xfrm>
            <a:off x="1062864" y="2523516"/>
            <a:ext cx="3136966" cy="494744"/>
            <a:chOff x="5720998" y="2694805"/>
            <a:chExt cx="3136966" cy="494744"/>
          </a:xfrm>
        </p:grpSpPr>
        <p:sp>
          <p:nvSpPr>
            <p:cNvPr id="36" name="íṩḷiďé">
              <a:extLst>
                <a:ext uri="{FF2B5EF4-FFF2-40B4-BE49-F238E27FC236}">
                  <a16:creationId xmlns:a16="http://schemas.microsoft.com/office/drawing/2014/main" id="{2FB8558D-27C4-4E37-A596-971E13703B1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37" name="íṧḻïdè">
              <a:extLst>
                <a:ext uri="{FF2B5EF4-FFF2-40B4-BE49-F238E27FC236}">
                  <a16:creationId xmlns:a16="http://schemas.microsoft.com/office/drawing/2014/main" id="{26DC1255-938C-4E34-AB4B-C4135A92135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文件夹方式管理邮件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38" name="ïṧľiḍé">
            <a:extLst>
              <a:ext uri="{FF2B5EF4-FFF2-40B4-BE49-F238E27FC236}">
                <a16:creationId xmlns:a16="http://schemas.microsoft.com/office/drawing/2014/main" id="{44198CF0-6BB2-4FD2-A84B-AE8DB64B022A}"/>
              </a:ext>
            </a:extLst>
          </p:cNvPr>
          <p:cNvGrpSpPr/>
          <p:nvPr/>
        </p:nvGrpSpPr>
        <p:grpSpPr>
          <a:xfrm>
            <a:off x="4527517" y="3453918"/>
            <a:ext cx="3136966" cy="494744"/>
            <a:chOff x="5720998" y="2694805"/>
            <a:chExt cx="3136966" cy="494744"/>
          </a:xfrm>
        </p:grpSpPr>
        <p:sp>
          <p:nvSpPr>
            <p:cNvPr id="39" name="íṩḷiďé">
              <a:extLst>
                <a:ext uri="{FF2B5EF4-FFF2-40B4-BE49-F238E27FC236}">
                  <a16:creationId xmlns:a16="http://schemas.microsoft.com/office/drawing/2014/main" id="{413357E5-D8EE-48C4-A5BB-E219A147A83E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06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0" name="íṧḻïdè">
              <a:extLst>
                <a:ext uri="{FF2B5EF4-FFF2-40B4-BE49-F238E27FC236}">
                  <a16:creationId xmlns:a16="http://schemas.microsoft.com/office/drawing/2014/main" id="{4C65B83E-95E5-43A4-8E8E-C61B7838AE31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搜索文件夹的使用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1" name="ïṧľiḍé">
            <a:extLst>
              <a:ext uri="{FF2B5EF4-FFF2-40B4-BE49-F238E27FC236}">
                <a16:creationId xmlns:a16="http://schemas.microsoft.com/office/drawing/2014/main" id="{3015F2B3-1582-466F-951A-30961B96AA2E}"/>
              </a:ext>
            </a:extLst>
          </p:cNvPr>
          <p:cNvGrpSpPr/>
          <p:nvPr/>
        </p:nvGrpSpPr>
        <p:grpSpPr>
          <a:xfrm>
            <a:off x="4527517" y="4384320"/>
            <a:ext cx="3136966" cy="494744"/>
            <a:chOff x="5720998" y="2694805"/>
            <a:chExt cx="3136966" cy="494744"/>
          </a:xfrm>
        </p:grpSpPr>
        <p:sp>
          <p:nvSpPr>
            <p:cNvPr id="42" name="íṩḷiďé">
              <a:extLst>
                <a:ext uri="{FF2B5EF4-FFF2-40B4-BE49-F238E27FC236}">
                  <a16:creationId xmlns:a16="http://schemas.microsoft.com/office/drawing/2014/main" id="{81FC401D-F942-4CD4-BB8C-5567D8038807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07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3" name="íṧḻïdè">
              <a:extLst>
                <a:ext uri="{FF2B5EF4-FFF2-40B4-BE49-F238E27FC236}">
                  <a16:creationId xmlns:a16="http://schemas.microsoft.com/office/drawing/2014/main" id="{9D0A20F8-4A08-4BDC-8786-8940A5B53C4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邮件视图排序设置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4" name="ïṧľiḍé">
            <a:extLst>
              <a:ext uri="{FF2B5EF4-FFF2-40B4-BE49-F238E27FC236}">
                <a16:creationId xmlns:a16="http://schemas.microsoft.com/office/drawing/2014/main" id="{EB504DF2-E3CF-4432-B8B9-39F327E4D2B5}"/>
              </a:ext>
            </a:extLst>
          </p:cNvPr>
          <p:cNvGrpSpPr/>
          <p:nvPr/>
        </p:nvGrpSpPr>
        <p:grpSpPr>
          <a:xfrm>
            <a:off x="4527517" y="5314723"/>
            <a:ext cx="3136966" cy="494744"/>
            <a:chOff x="5720998" y="2694805"/>
            <a:chExt cx="3136966" cy="494744"/>
          </a:xfrm>
        </p:grpSpPr>
        <p:sp>
          <p:nvSpPr>
            <p:cNvPr id="45" name="íṩḷiďé">
              <a:extLst>
                <a:ext uri="{FF2B5EF4-FFF2-40B4-BE49-F238E27FC236}">
                  <a16:creationId xmlns:a16="http://schemas.microsoft.com/office/drawing/2014/main" id="{66FCA9D2-DAE7-4149-BB3C-6EBE2F59D51C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08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6" name="íṧḻïdè">
              <a:extLst>
                <a:ext uri="{FF2B5EF4-FFF2-40B4-BE49-F238E27FC236}">
                  <a16:creationId xmlns:a16="http://schemas.microsoft.com/office/drawing/2014/main" id="{69E58851-D0E7-4D11-B7B8-802BB016647E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邮件视图筛选设置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47" name="ïṧľiḍé">
            <a:extLst>
              <a:ext uri="{FF2B5EF4-FFF2-40B4-BE49-F238E27FC236}">
                <a16:creationId xmlns:a16="http://schemas.microsoft.com/office/drawing/2014/main" id="{3A3A71A6-C725-489A-A1C3-793A2E0D25B2}"/>
              </a:ext>
            </a:extLst>
          </p:cNvPr>
          <p:cNvGrpSpPr/>
          <p:nvPr/>
        </p:nvGrpSpPr>
        <p:grpSpPr>
          <a:xfrm>
            <a:off x="4527517" y="2523516"/>
            <a:ext cx="3136966" cy="494744"/>
            <a:chOff x="5720998" y="2694805"/>
            <a:chExt cx="3136966" cy="494744"/>
          </a:xfrm>
        </p:grpSpPr>
        <p:sp>
          <p:nvSpPr>
            <p:cNvPr id="48" name="íṩḷiďé">
              <a:extLst>
                <a:ext uri="{FF2B5EF4-FFF2-40B4-BE49-F238E27FC236}">
                  <a16:creationId xmlns:a16="http://schemas.microsoft.com/office/drawing/2014/main" id="{3A6B6DC5-F65D-41F9-B834-A1A5D2E4E1B9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05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49" name="íṧḻïdè">
              <a:extLst>
                <a:ext uri="{FF2B5EF4-FFF2-40B4-BE49-F238E27FC236}">
                  <a16:creationId xmlns:a16="http://schemas.microsoft.com/office/drawing/2014/main" id="{FBDFB59F-0F76-4D31-A05A-F957B0934CAC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添加分类和后续标志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7" name="ïṧľiḍé">
            <a:extLst>
              <a:ext uri="{FF2B5EF4-FFF2-40B4-BE49-F238E27FC236}">
                <a16:creationId xmlns:a16="http://schemas.microsoft.com/office/drawing/2014/main" id="{65E9E45D-01F1-4BF2-A346-13AD67BE4D67}"/>
              </a:ext>
            </a:extLst>
          </p:cNvPr>
          <p:cNvGrpSpPr/>
          <p:nvPr/>
        </p:nvGrpSpPr>
        <p:grpSpPr>
          <a:xfrm>
            <a:off x="7992170" y="3919119"/>
            <a:ext cx="3136966" cy="494744"/>
            <a:chOff x="5720998" y="2694805"/>
            <a:chExt cx="3136966" cy="494744"/>
          </a:xfrm>
        </p:grpSpPr>
        <p:sp>
          <p:nvSpPr>
            <p:cNvPr id="87" name="íṩḷiďé">
              <a:extLst>
                <a:ext uri="{FF2B5EF4-FFF2-40B4-BE49-F238E27FC236}">
                  <a16:creationId xmlns:a16="http://schemas.microsoft.com/office/drawing/2014/main" id="{8F7BD843-9EFA-4DEF-B30A-3483004A9DC0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10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8" name="íṧḻïdè">
              <a:extLst>
                <a:ext uri="{FF2B5EF4-FFF2-40B4-BE49-F238E27FC236}">
                  <a16:creationId xmlns:a16="http://schemas.microsoft.com/office/drawing/2014/main" id="{C1BFB725-23D4-4568-992F-11101BA1155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通过快速步骤处理邮件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78" name="ïṧľiḍé">
            <a:extLst>
              <a:ext uri="{FF2B5EF4-FFF2-40B4-BE49-F238E27FC236}">
                <a16:creationId xmlns:a16="http://schemas.microsoft.com/office/drawing/2014/main" id="{BDAC4E9F-3599-4405-B474-16E9B20B528E}"/>
              </a:ext>
            </a:extLst>
          </p:cNvPr>
          <p:cNvGrpSpPr/>
          <p:nvPr/>
        </p:nvGrpSpPr>
        <p:grpSpPr>
          <a:xfrm>
            <a:off x="7992170" y="4849521"/>
            <a:ext cx="3136966" cy="494744"/>
            <a:chOff x="5720998" y="2694805"/>
            <a:chExt cx="3136966" cy="494744"/>
          </a:xfrm>
        </p:grpSpPr>
        <p:sp>
          <p:nvSpPr>
            <p:cNvPr id="85" name="íṩḷiďé">
              <a:extLst>
                <a:ext uri="{FF2B5EF4-FFF2-40B4-BE49-F238E27FC236}">
                  <a16:creationId xmlns:a16="http://schemas.microsoft.com/office/drawing/2014/main" id="{9F1BC830-4597-4641-9203-F008D1FAA528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11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6" name="íṧḻïdè">
              <a:extLst>
                <a:ext uri="{FF2B5EF4-FFF2-40B4-BE49-F238E27FC236}">
                  <a16:creationId xmlns:a16="http://schemas.microsoft.com/office/drawing/2014/main" id="{251C64A2-D531-40F7-B3B7-31D7453EC373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通过导入导出保存邮件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80" name="ïṧľiḍé">
            <a:extLst>
              <a:ext uri="{FF2B5EF4-FFF2-40B4-BE49-F238E27FC236}">
                <a16:creationId xmlns:a16="http://schemas.microsoft.com/office/drawing/2014/main" id="{1408B7B7-1F03-4B4E-A97B-44F1ECFA83B1}"/>
              </a:ext>
            </a:extLst>
          </p:cNvPr>
          <p:cNvGrpSpPr/>
          <p:nvPr/>
        </p:nvGrpSpPr>
        <p:grpSpPr>
          <a:xfrm>
            <a:off x="7992170" y="2988717"/>
            <a:ext cx="3136966" cy="494744"/>
            <a:chOff x="5720998" y="2694805"/>
            <a:chExt cx="3136966" cy="494744"/>
          </a:xfrm>
        </p:grpSpPr>
        <p:sp>
          <p:nvSpPr>
            <p:cNvPr id="81" name="íṩḷiďé">
              <a:extLst>
                <a:ext uri="{FF2B5EF4-FFF2-40B4-BE49-F238E27FC236}">
                  <a16:creationId xmlns:a16="http://schemas.microsoft.com/office/drawing/2014/main" id="{CDDD1609-E1CC-4525-87B7-E8BF95C2FB61}"/>
                </a:ext>
              </a:extLst>
            </p:cNvPr>
            <p:cNvSpPr/>
            <p:nvPr/>
          </p:nvSpPr>
          <p:spPr>
            <a:xfrm>
              <a:off x="5720998" y="2694805"/>
              <a:ext cx="777456" cy="494744"/>
            </a:xfrm>
            <a:prstGeom prst="parallelogram">
              <a:avLst/>
            </a:prstGeom>
            <a:solidFill>
              <a:srgbClr val="0078D4"/>
            </a:solidFill>
            <a:ln w="28575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lnSpcReduction="10000"/>
            </a:bodyPr>
            <a:lstStyle/>
            <a:p>
              <a:pPr algn="ctr" defTabSz="914354"/>
              <a:r>
                <a:rPr lang="en-US" altLang="zh-CN" b="1" dirty="0">
                  <a:solidFill>
                    <a:schemeClr val="bg1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09</a:t>
              </a:r>
              <a:endParaRPr lang="zh-CN" altLang="en-US" b="1" dirty="0">
                <a:solidFill>
                  <a:schemeClr val="bg1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  <p:sp>
          <p:nvSpPr>
            <p:cNvPr id="82" name="íṧḻïdè">
              <a:extLst>
                <a:ext uri="{FF2B5EF4-FFF2-40B4-BE49-F238E27FC236}">
                  <a16:creationId xmlns:a16="http://schemas.microsoft.com/office/drawing/2014/main" id="{C5CA7B9F-A226-48C8-9A74-B78058A94868}"/>
                </a:ext>
              </a:extLst>
            </p:cNvPr>
            <p:cNvSpPr/>
            <p:nvPr/>
          </p:nvSpPr>
          <p:spPr bwMode="auto">
            <a:xfrm>
              <a:off x="6635824" y="2703360"/>
              <a:ext cx="2222140" cy="4776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Autofit/>
            </a:bodyPr>
            <a:lstStyle/>
            <a:p>
              <a:pPr>
                <a:spcBef>
                  <a:spcPct val="0"/>
                </a:spcBef>
              </a:pPr>
              <a:r>
                <a:rPr lang="zh-CN" altLang="en-US" sz="1600" dirty="0">
                  <a:solidFill>
                    <a:srgbClr val="333333"/>
                  </a:solidFill>
                  <a:latin typeface="思源黑体" panose="020B0400000000000000" pitchFamily="34" charset="-122"/>
                  <a:ea typeface="思源黑体" panose="020B0400000000000000" pitchFamily="34" charset="-122"/>
                  <a:sym typeface="思源黑体" panose="020B0400000000000000" pitchFamily="34" charset="-122"/>
                </a:rPr>
                <a:t>通过自设规则处理邮件</a:t>
              </a:r>
              <a:endParaRPr lang="en-US" altLang="zh-CN" sz="1600" dirty="0">
                <a:solidFill>
                  <a:srgbClr val="333333"/>
                </a:solidFill>
                <a:latin typeface="思源黑体" panose="020B0400000000000000" pitchFamily="34" charset="-122"/>
                <a:ea typeface="思源黑体" panose="020B0400000000000000" pitchFamily="34" charset="-122"/>
                <a:sym typeface="思源黑体" panose="020B0400000000000000" pitchFamily="34" charset="-122"/>
              </a:endParaRP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19A86DB4-F1EB-4B3B-A70C-46642A5A100C}"/>
              </a:ext>
            </a:extLst>
          </p:cNvPr>
          <p:cNvGrpSpPr/>
          <p:nvPr/>
        </p:nvGrpSpPr>
        <p:grpSpPr>
          <a:xfrm>
            <a:off x="3388967" y="1013386"/>
            <a:ext cx="5414067" cy="672801"/>
            <a:chOff x="3278315" y="461396"/>
            <a:chExt cx="5414067" cy="672801"/>
          </a:xfrm>
        </p:grpSpPr>
        <p:sp>
          <p:nvSpPr>
            <p:cNvPr id="51" name="矩形: 圆角 50">
              <a:extLst>
                <a:ext uri="{FF2B5EF4-FFF2-40B4-BE49-F238E27FC236}">
                  <a16:creationId xmlns:a16="http://schemas.microsoft.com/office/drawing/2014/main" id="{6EF32B1C-12F4-4B53-BC59-A02405FBA190}"/>
                </a:ext>
              </a:extLst>
            </p:cNvPr>
            <p:cNvSpPr/>
            <p:nvPr/>
          </p:nvSpPr>
          <p:spPr>
            <a:xfrm>
              <a:off x="3278315" y="461396"/>
              <a:ext cx="5414067" cy="672801"/>
            </a:xfrm>
            <a:prstGeom prst="roundRect">
              <a:avLst>
                <a:gd name="adj" fmla="val 9871"/>
              </a:avLst>
            </a:prstGeom>
            <a:solidFill>
              <a:srgbClr val="0078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E2AF8750-61E3-4EAC-9C4B-98DE4CD10AAC}"/>
                </a:ext>
              </a:extLst>
            </p:cNvPr>
            <p:cNvSpPr txBox="1"/>
            <p:nvPr/>
          </p:nvSpPr>
          <p:spPr>
            <a:xfrm>
              <a:off x="3826745" y="586648"/>
              <a:ext cx="43172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Chapter 4   Outlook</a:t>
              </a:r>
              <a:r>
                <a:rPr lang="zh-CN" altLang="en-US" sz="2400" dirty="0">
                  <a:solidFill>
                    <a:schemeClr val="bg1"/>
                  </a:solidFill>
                  <a:latin typeface="Noto Sans S Chinese Bold" panose="020B0800000000000000" pitchFamily="34" charset="-122"/>
                  <a:ea typeface="Noto Sans S Chinese Bold" panose="020B0800000000000000" pitchFamily="34" charset="-122"/>
                </a:rPr>
                <a:t>管理邮件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226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50"/>
                            </p:stCondLst>
                            <p:childTnLst>
                              <p:par>
                                <p:cTn id="1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50"/>
                            </p:stCondLst>
                            <p:childTnLst>
                              <p:par>
                                <p:cTn id="2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750"/>
                            </p:stCondLst>
                            <p:childTnLst>
                              <p:par>
                                <p:cTn id="3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2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2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2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7046</TotalTime>
  <Words>375</Words>
  <Application>Microsoft Office PowerPoint</Application>
  <PresentationFormat>宽屏</PresentationFormat>
  <Paragraphs>126</Paragraphs>
  <Slides>13</Slides>
  <Notes>1</Notes>
  <HiddenSlides>0</HiddenSlides>
  <MMClips>2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Noto Sans S Chinese Bold</vt:lpstr>
      <vt:lpstr>等线</vt:lpstr>
      <vt:lpstr>等线 Light</vt:lpstr>
      <vt:lpstr>胡晓波男神体</vt:lpstr>
      <vt:lpstr>华康娃娃体W5(P)</vt:lpstr>
      <vt:lpstr>思源黑体</vt:lpstr>
      <vt:lpstr>思源黑体 CN Normal</vt:lpstr>
      <vt:lpstr>Arial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吴 明</cp:lastModifiedBy>
  <cp:revision>296</cp:revision>
  <dcterms:created xsi:type="dcterms:W3CDTF">2020-03-01T06:25:58Z</dcterms:created>
  <dcterms:modified xsi:type="dcterms:W3CDTF">2020-04-07T20:19:17Z</dcterms:modified>
</cp:coreProperties>
</file>