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58" r:id="rId4"/>
    <p:sldId id="280" r:id="rId5"/>
    <p:sldId id="283" r:id="rId6"/>
    <p:sldId id="282" r:id="rId7"/>
    <p:sldId id="281" r:id="rId8"/>
    <p:sldId id="284" r:id="rId9"/>
    <p:sldId id="285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E1DC1-F94C-4F10-9278-A26E2A05164D}" v="591" dt="2021-11-01T18:40:14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FRAGUA BAEZA" userId="3d57da32-733d-4ce0-9afd-6737e8645227" providerId="ADAL" clId="{626E1DC1-F94C-4F10-9278-A26E2A05164D}"/>
    <pc:docChg chg="undo custSel addSld delSld modSld sldOrd">
      <pc:chgData name="ANGEL FRAGUA BAEZA" userId="3d57da32-733d-4ce0-9afd-6737e8645227" providerId="ADAL" clId="{626E1DC1-F94C-4F10-9278-A26E2A05164D}" dt="2021-11-01T18:47:15.858" v="4728" actId="20577"/>
      <pc:docMkLst>
        <pc:docMk/>
      </pc:docMkLst>
      <pc:sldChg chg="modSp mod">
        <pc:chgData name="ANGEL FRAGUA BAEZA" userId="3d57da32-733d-4ce0-9afd-6737e8645227" providerId="ADAL" clId="{626E1DC1-F94C-4F10-9278-A26E2A05164D}" dt="2021-11-01T16:19:31.576" v="79" actId="1076"/>
        <pc:sldMkLst>
          <pc:docMk/>
          <pc:sldMk cId="2452421514" sldId="257"/>
        </pc:sldMkLst>
        <pc:spChg chg="mod">
          <ac:chgData name="ANGEL FRAGUA BAEZA" userId="3d57da32-733d-4ce0-9afd-6737e8645227" providerId="ADAL" clId="{626E1DC1-F94C-4F10-9278-A26E2A05164D}" dt="2021-11-01T16:19:31.576" v="79" actId="1076"/>
          <ac:spMkLst>
            <pc:docMk/>
            <pc:sldMk cId="2452421514" sldId="257"/>
            <ac:spMk id="2" creationId="{00001468-8699-4B35-AE4F-8A3B9BE25A38}"/>
          </ac:spMkLst>
        </pc:spChg>
      </pc:sldChg>
      <pc:sldChg chg="addSp delSp modSp mod">
        <pc:chgData name="ANGEL FRAGUA BAEZA" userId="3d57da32-733d-4ce0-9afd-6737e8645227" providerId="ADAL" clId="{626E1DC1-F94C-4F10-9278-A26E2A05164D}" dt="2021-11-01T16:59:40.045" v="730" actId="1076"/>
        <pc:sldMkLst>
          <pc:docMk/>
          <pc:sldMk cId="4098036646" sldId="258"/>
        </pc:sldMkLst>
        <pc:spChg chg="mod">
          <ac:chgData name="ANGEL FRAGUA BAEZA" userId="3d57da32-733d-4ce0-9afd-6737e8645227" providerId="ADAL" clId="{626E1DC1-F94C-4F10-9278-A26E2A05164D}" dt="2021-11-01T16:24:09.812" v="181" actId="20577"/>
          <ac:spMkLst>
            <pc:docMk/>
            <pc:sldMk cId="4098036646" sldId="258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6:41:13.565" v="613" actId="20577"/>
          <ac:spMkLst>
            <pc:docMk/>
            <pc:sldMk cId="4098036646" sldId="258"/>
            <ac:spMk id="3" creationId="{0D7EE13E-8160-40F2-BAC7-4E9FF9E7C7B7}"/>
          </ac:spMkLst>
        </pc:spChg>
        <pc:picChg chg="add del mod">
          <ac:chgData name="ANGEL FRAGUA BAEZA" userId="3d57da32-733d-4ce0-9afd-6737e8645227" providerId="ADAL" clId="{626E1DC1-F94C-4F10-9278-A26E2A05164D}" dt="2021-11-01T16:44:17.019" v="625" actId="478"/>
          <ac:picMkLst>
            <pc:docMk/>
            <pc:sldMk cId="4098036646" sldId="258"/>
            <ac:picMk id="6" creationId="{CEA032D8-2AB7-4099-9422-B148E791211E}"/>
          </ac:picMkLst>
        </pc:picChg>
        <pc:picChg chg="add del mod">
          <ac:chgData name="ANGEL FRAGUA BAEZA" userId="3d57da32-733d-4ce0-9afd-6737e8645227" providerId="ADAL" clId="{626E1DC1-F94C-4F10-9278-A26E2A05164D}" dt="2021-11-01T16:44:27.245" v="630" actId="478"/>
          <ac:picMkLst>
            <pc:docMk/>
            <pc:sldMk cId="4098036646" sldId="258"/>
            <ac:picMk id="8" creationId="{6C3EBBA4-5896-4CEC-B0EA-DAF7615A3FD2}"/>
          </ac:picMkLst>
        </pc:picChg>
        <pc:picChg chg="add mod">
          <ac:chgData name="ANGEL FRAGUA BAEZA" userId="3d57da32-733d-4ce0-9afd-6737e8645227" providerId="ADAL" clId="{626E1DC1-F94C-4F10-9278-A26E2A05164D}" dt="2021-11-01T16:45:40.056" v="641" actId="1076"/>
          <ac:picMkLst>
            <pc:docMk/>
            <pc:sldMk cId="4098036646" sldId="258"/>
            <ac:picMk id="10" creationId="{3AA6B4F3-74F5-45AE-BB7B-00EBB979C2B0}"/>
          </ac:picMkLst>
        </pc:picChg>
        <pc:picChg chg="add mod">
          <ac:chgData name="ANGEL FRAGUA BAEZA" userId="3d57da32-733d-4ce0-9afd-6737e8645227" providerId="ADAL" clId="{626E1DC1-F94C-4F10-9278-A26E2A05164D}" dt="2021-11-01T16:59:40.045" v="730" actId="1076"/>
          <ac:picMkLst>
            <pc:docMk/>
            <pc:sldMk cId="4098036646" sldId="258"/>
            <ac:picMk id="12" creationId="{89869AAA-7260-4723-9683-75C9B1B0C931}"/>
          </ac:picMkLst>
        </pc:picChg>
      </pc:sldChg>
      <pc:sldChg chg="modSp mod">
        <pc:chgData name="ANGEL FRAGUA BAEZA" userId="3d57da32-733d-4ce0-9afd-6737e8645227" providerId="ADAL" clId="{626E1DC1-F94C-4F10-9278-A26E2A05164D}" dt="2021-11-01T17:17:55.521" v="1377" actId="20577"/>
        <pc:sldMkLst>
          <pc:docMk/>
          <pc:sldMk cId="675170061" sldId="264"/>
        </pc:sldMkLst>
        <pc:spChg chg="mod">
          <ac:chgData name="ANGEL FRAGUA BAEZA" userId="3d57da32-733d-4ce0-9afd-6737e8645227" providerId="ADAL" clId="{626E1DC1-F94C-4F10-9278-A26E2A05164D}" dt="2021-11-01T17:17:55.521" v="1377" actId="20577"/>
          <ac:spMkLst>
            <pc:docMk/>
            <pc:sldMk cId="675170061" sldId="264"/>
            <ac:spMk id="3" creationId="{19A6E88C-3FA0-4CCB-88C1-BFFB28F58D91}"/>
          </ac:spMkLst>
        </pc:spChg>
      </pc:sldChg>
      <pc:sldChg chg="delSp mod">
        <pc:chgData name="ANGEL FRAGUA BAEZA" userId="3d57da32-733d-4ce0-9afd-6737e8645227" providerId="ADAL" clId="{626E1DC1-F94C-4F10-9278-A26E2A05164D}" dt="2021-11-01T16:22:13.894" v="121" actId="478"/>
        <pc:sldMkLst>
          <pc:docMk/>
          <pc:sldMk cId="758751410" sldId="267"/>
        </pc:sldMkLst>
        <pc:spChg chg="del">
          <ac:chgData name="ANGEL FRAGUA BAEZA" userId="3d57da32-733d-4ce0-9afd-6737e8645227" providerId="ADAL" clId="{626E1DC1-F94C-4F10-9278-A26E2A05164D}" dt="2021-11-01T16:22:13.894" v="121" actId="478"/>
          <ac:spMkLst>
            <pc:docMk/>
            <pc:sldMk cId="758751410" sldId="267"/>
            <ac:spMk id="2" creationId="{816F1A01-9436-41B4-A6F9-8991C94DC209}"/>
          </ac:spMkLst>
        </pc:spChg>
      </pc:sldChg>
      <pc:sldChg chg="modSp mod">
        <pc:chgData name="ANGEL FRAGUA BAEZA" userId="3d57da32-733d-4ce0-9afd-6737e8645227" providerId="ADAL" clId="{626E1DC1-F94C-4F10-9278-A26E2A05164D}" dt="2021-11-01T17:04:14.609" v="861"/>
        <pc:sldMkLst>
          <pc:docMk/>
          <pc:sldMk cId="2952470154" sldId="268"/>
        </pc:sldMkLst>
        <pc:spChg chg="mod">
          <ac:chgData name="ANGEL FRAGUA BAEZA" userId="3d57da32-733d-4ce0-9afd-6737e8645227" providerId="ADAL" clId="{626E1DC1-F94C-4F10-9278-A26E2A05164D}" dt="2021-11-01T17:04:14.609" v="861"/>
          <ac:spMkLst>
            <pc:docMk/>
            <pc:sldMk cId="2952470154" sldId="268"/>
            <ac:spMk id="11" creationId="{54D7115D-7C7B-4C1E-B25C-6EC7EA977CB0}"/>
          </ac:spMkLst>
        </pc:spChg>
      </pc:sldChg>
      <pc:sldChg chg="modSp mod">
        <pc:chgData name="ANGEL FRAGUA BAEZA" userId="3d57da32-733d-4ce0-9afd-6737e8645227" providerId="ADAL" clId="{626E1DC1-F94C-4F10-9278-A26E2A05164D}" dt="2021-11-01T16:23:47.293" v="149"/>
        <pc:sldMkLst>
          <pc:docMk/>
          <pc:sldMk cId="1109854932" sldId="269"/>
        </pc:sldMkLst>
        <pc:spChg chg="mod">
          <ac:chgData name="ANGEL FRAGUA BAEZA" userId="3d57da32-733d-4ce0-9afd-6737e8645227" providerId="ADAL" clId="{626E1DC1-F94C-4F10-9278-A26E2A05164D}" dt="2021-11-01T16:23:47.293" v="149"/>
          <ac:spMkLst>
            <pc:docMk/>
            <pc:sldMk cId="1109854932" sldId="269"/>
            <ac:spMk id="3" creationId="{8C1A2A55-44AA-4BD4-80F6-29939F53F853}"/>
          </ac:spMkLst>
        </pc:spChg>
      </pc:sldChg>
      <pc:sldChg chg="del">
        <pc:chgData name="ANGEL FRAGUA BAEZA" userId="3d57da32-733d-4ce0-9afd-6737e8645227" providerId="ADAL" clId="{626E1DC1-F94C-4F10-9278-A26E2A05164D}" dt="2021-11-01T16:22:28.261" v="122" actId="2696"/>
        <pc:sldMkLst>
          <pc:docMk/>
          <pc:sldMk cId="3788410293" sldId="270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709777271" sldId="27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01509475" sldId="277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93760449" sldId="278"/>
        </pc:sldMkLst>
      </pc:sldChg>
      <pc:sldChg chg="del">
        <pc:chgData name="ANGEL FRAGUA BAEZA" userId="3d57da32-733d-4ce0-9afd-6737e8645227" providerId="ADAL" clId="{626E1DC1-F94C-4F10-9278-A26E2A05164D}" dt="2021-11-01T17:17:59.369" v="1378" actId="47"/>
        <pc:sldMkLst>
          <pc:docMk/>
          <pc:sldMk cId="209836329" sldId="279"/>
        </pc:sldMkLst>
      </pc:sldChg>
      <pc:sldChg chg="addSp delSp modSp add mod">
        <pc:chgData name="ANGEL FRAGUA BAEZA" userId="3d57da32-733d-4ce0-9afd-6737e8645227" providerId="ADAL" clId="{626E1DC1-F94C-4F10-9278-A26E2A05164D}" dt="2021-11-01T18:12:49.460" v="2741" actId="20577"/>
        <pc:sldMkLst>
          <pc:docMk/>
          <pc:sldMk cId="553048290" sldId="280"/>
        </pc:sldMkLst>
        <pc:spChg chg="mod">
          <ac:chgData name="ANGEL FRAGUA BAEZA" userId="3d57da32-733d-4ce0-9afd-6737e8645227" providerId="ADAL" clId="{626E1DC1-F94C-4F10-9278-A26E2A05164D}" dt="2021-11-01T17:06:53.176" v="950" actId="20577"/>
          <ac:spMkLst>
            <pc:docMk/>
            <pc:sldMk cId="553048290" sldId="280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15:02.888" v="1373" actId="20577"/>
          <ac:spMkLst>
            <pc:docMk/>
            <pc:sldMk cId="553048290" sldId="280"/>
            <ac:spMk id="3" creationId="{0D7EE13E-8160-40F2-BAC7-4E9FF9E7C7B7}"/>
          </ac:spMkLst>
        </pc:spChg>
        <pc:graphicFrameChg chg="add mod modGraphic">
          <ac:chgData name="ANGEL FRAGUA BAEZA" userId="3d57da32-733d-4ce0-9afd-6737e8645227" providerId="ADAL" clId="{626E1DC1-F94C-4F10-9278-A26E2A05164D}" dt="2021-11-01T18:12:49.460" v="2741" actId="20577"/>
          <ac:graphicFrameMkLst>
            <pc:docMk/>
            <pc:sldMk cId="553048290" sldId="280"/>
            <ac:graphicFrameMk id="8" creationId="{3F712600-8946-4B30-BF8D-99882AEFB10F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42:34.859" v="1897" actId="478"/>
          <ac:picMkLst>
            <pc:docMk/>
            <pc:sldMk cId="553048290" sldId="280"/>
            <ac:picMk id="6" creationId="{4CEC4712-D196-498F-92F9-60CA635EC0EB}"/>
          </ac:picMkLst>
        </pc:picChg>
        <pc:picChg chg="del">
          <ac:chgData name="ANGEL FRAGUA BAEZA" userId="3d57da32-733d-4ce0-9afd-6737e8645227" providerId="ADAL" clId="{626E1DC1-F94C-4F10-9278-A26E2A05164D}" dt="2021-11-01T16:46:49.552" v="675" actId="478"/>
          <ac:picMkLst>
            <pc:docMk/>
            <pc:sldMk cId="553048290" sldId="280"/>
            <ac:picMk id="10" creationId="{3AA6B4F3-74F5-45AE-BB7B-00EBB979C2B0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24450953" sldId="280"/>
        </pc:sldMkLst>
      </pc:sldChg>
      <pc:sldChg chg="addSp modSp add mod ord">
        <pc:chgData name="ANGEL FRAGUA BAEZA" userId="3d57da32-733d-4ce0-9afd-6737e8645227" providerId="ADAL" clId="{626E1DC1-F94C-4F10-9278-A26E2A05164D}" dt="2021-11-01T18:36:57.782" v="4203" actId="20577"/>
        <pc:sldMkLst>
          <pc:docMk/>
          <pc:sldMk cId="1218476558" sldId="281"/>
        </pc:sldMkLst>
        <pc:spChg chg="mod">
          <ac:chgData name="ANGEL FRAGUA BAEZA" userId="3d57da32-733d-4ce0-9afd-6737e8645227" providerId="ADAL" clId="{626E1DC1-F94C-4F10-9278-A26E2A05164D}" dt="2021-11-01T18:36:57.782" v="4203" actId="20577"/>
          <ac:spMkLst>
            <pc:docMk/>
            <pc:sldMk cId="1218476558" sldId="281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25:42.320" v="3573" actId="20577"/>
          <ac:spMkLst>
            <pc:docMk/>
            <pc:sldMk cId="1218476558" sldId="281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8:16:03.398" v="2844" actId="9"/>
          <ac:spMkLst>
            <pc:docMk/>
            <pc:sldMk cId="1218476558" sldId="281"/>
            <ac:spMk id="6" creationId="{A2DC3E09-670D-40C7-84F1-E3A3CCD335C5}"/>
          </ac:spMkLst>
        </pc:spChg>
        <pc:graphicFrameChg chg="add mod modGraphic">
          <ac:chgData name="ANGEL FRAGUA BAEZA" userId="3d57da32-733d-4ce0-9afd-6737e8645227" providerId="ADAL" clId="{626E1DC1-F94C-4F10-9278-A26E2A05164D}" dt="2021-11-01T18:35:42.885" v="4176"/>
          <ac:graphicFrameMkLst>
            <pc:docMk/>
            <pc:sldMk cId="1218476558" sldId="281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20:43.732" v="3177" actId="1076"/>
          <ac:picMkLst>
            <pc:docMk/>
            <pc:sldMk cId="1218476558" sldId="281"/>
            <ac:picMk id="7" creationId="{4EB19212-2510-462A-9EC8-0293B2A3D914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513766823" sldId="281"/>
        </pc:sldMkLst>
      </pc:sldChg>
      <pc:sldChg chg="addSp delSp modSp add mod ord">
        <pc:chgData name="ANGEL FRAGUA BAEZA" userId="3d57da32-733d-4ce0-9afd-6737e8645227" providerId="ADAL" clId="{626E1DC1-F94C-4F10-9278-A26E2A05164D}" dt="2021-11-01T18:35:37.583" v="4175"/>
        <pc:sldMkLst>
          <pc:docMk/>
          <pc:sldMk cId="949611722" sldId="282"/>
        </pc:sldMkLst>
        <pc:spChg chg="mod">
          <ac:chgData name="ANGEL FRAGUA BAEZA" userId="3d57da32-733d-4ce0-9afd-6737e8645227" providerId="ADAL" clId="{626E1DC1-F94C-4F10-9278-A26E2A05164D}" dt="2021-11-01T17:27:53.299" v="1717" actId="20577"/>
          <ac:spMkLst>
            <pc:docMk/>
            <pc:sldMk cId="949611722" sldId="282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54:13.327" v="2212" actId="20577"/>
          <ac:spMkLst>
            <pc:docMk/>
            <pc:sldMk cId="949611722" sldId="282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7:39:45.956" v="1823" actId="14100"/>
          <ac:spMkLst>
            <pc:docMk/>
            <pc:sldMk cId="949611722" sldId="282"/>
            <ac:spMk id="16" creationId="{7327C005-8DCB-46C3-ADAE-3FAE30EBE7F7}"/>
          </ac:spMkLst>
        </pc:spChg>
        <pc:spChg chg="add mod">
          <ac:chgData name="ANGEL FRAGUA BAEZA" userId="3d57da32-733d-4ce0-9afd-6737e8645227" providerId="ADAL" clId="{626E1DC1-F94C-4F10-9278-A26E2A05164D}" dt="2021-11-01T18:12:32.506" v="2735" actId="20577"/>
          <ac:spMkLst>
            <pc:docMk/>
            <pc:sldMk cId="949611722" sldId="282"/>
            <ac:spMk id="17" creationId="{C9FA0AFD-43D4-4AF3-8105-A6BD42038A30}"/>
          </ac:spMkLst>
        </pc:spChg>
        <pc:spChg chg="add del mod">
          <ac:chgData name="ANGEL FRAGUA BAEZA" userId="3d57da32-733d-4ce0-9afd-6737e8645227" providerId="ADAL" clId="{626E1DC1-F94C-4F10-9278-A26E2A05164D}" dt="2021-11-01T17:57:29.752" v="2315"/>
          <ac:spMkLst>
            <pc:docMk/>
            <pc:sldMk cId="949611722" sldId="282"/>
            <ac:spMk id="18" creationId="{F2EADD19-3394-413B-9167-25263D56695B}"/>
          </ac:spMkLst>
        </pc:spChg>
        <pc:graphicFrameChg chg="add del mod">
          <ac:chgData name="ANGEL FRAGUA BAEZA" userId="3d57da32-733d-4ce0-9afd-6737e8645227" providerId="ADAL" clId="{626E1DC1-F94C-4F10-9278-A26E2A05164D}" dt="2021-11-01T17:35:45.363" v="1745" actId="21"/>
          <ac:graphicFrameMkLst>
            <pc:docMk/>
            <pc:sldMk cId="949611722" sldId="282"/>
            <ac:graphicFrameMk id="12" creationId="{E037E67B-0F7E-41C4-9660-0E869ADC2A93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47.536" v="1747" actId="478"/>
          <ac:graphicFrameMkLst>
            <pc:docMk/>
            <pc:sldMk cId="949611722" sldId="282"/>
            <ac:graphicFrameMk id="13" creationId="{42A0478F-7154-4219-B6AC-9B6216D88F6F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51.871" v="1751"/>
          <ac:graphicFrameMkLst>
            <pc:docMk/>
            <pc:sldMk cId="949611722" sldId="282"/>
            <ac:graphicFrameMk id="14" creationId="{66DB9204-8A96-4E64-AF76-D6AE9ED93D37}"/>
          </ac:graphicFrameMkLst>
        </pc:graphicFrameChg>
        <pc:graphicFrameChg chg="add mod modGraphic">
          <ac:chgData name="ANGEL FRAGUA BAEZA" userId="3d57da32-733d-4ce0-9afd-6737e8645227" providerId="ADAL" clId="{626E1DC1-F94C-4F10-9278-A26E2A05164D}" dt="2021-11-01T18:35:37.583" v="4175"/>
          <ac:graphicFrameMkLst>
            <pc:docMk/>
            <pc:sldMk cId="949611722" sldId="282"/>
            <ac:graphicFrameMk id="15" creationId="{B811C425-B6AA-4808-91B2-2CCAE4759672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35:24.731" v="1742" actId="478"/>
          <ac:picMkLst>
            <pc:docMk/>
            <pc:sldMk cId="949611722" sldId="282"/>
            <ac:picMk id="5" creationId="{85738EC8-5BBB-4BE7-8061-1CA6F305FFBF}"/>
          </ac:picMkLst>
        </pc:picChg>
        <pc:cxnChg chg="add del mod">
          <ac:chgData name="ANGEL FRAGUA BAEZA" userId="3d57da32-733d-4ce0-9afd-6737e8645227" providerId="ADAL" clId="{626E1DC1-F94C-4F10-9278-A26E2A05164D}" dt="2021-11-01T17:29:08.672" v="1728" actId="478"/>
          <ac:cxnSpMkLst>
            <pc:docMk/>
            <pc:sldMk cId="949611722" sldId="282"/>
            <ac:cxnSpMk id="7" creationId="{1CA7278A-2DD5-4FFB-B534-C94C1746A251}"/>
          </ac:cxnSpMkLst>
        </pc:cxnChg>
        <pc:cxnChg chg="add del mod">
          <ac:chgData name="ANGEL FRAGUA BAEZA" userId="3d57da32-733d-4ce0-9afd-6737e8645227" providerId="ADAL" clId="{626E1DC1-F94C-4F10-9278-A26E2A05164D}" dt="2021-11-01T17:29:47.148" v="1739" actId="478"/>
          <ac:cxnSpMkLst>
            <pc:docMk/>
            <pc:sldMk cId="949611722" sldId="282"/>
            <ac:cxnSpMk id="8" creationId="{276EB54F-02F1-489D-AE85-D7436046C935}"/>
          </ac:cxnSpMkLst>
        </pc:cxnChg>
        <pc:cxnChg chg="add del mod">
          <ac:chgData name="ANGEL FRAGUA BAEZA" userId="3d57da32-733d-4ce0-9afd-6737e8645227" providerId="ADAL" clId="{626E1DC1-F94C-4F10-9278-A26E2A05164D}" dt="2021-11-01T17:29:48.023" v="1740" actId="478"/>
          <ac:cxnSpMkLst>
            <pc:docMk/>
            <pc:sldMk cId="949611722" sldId="282"/>
            <ac:cxnSpMk id="10" creationId="{63AE48AC-C8F6-44E9-9F10-3DEC49ED6D28}"/>
          </ac:cxnSpMkLst>
        </pc:cxnChg>
        <pc:cxnChg chg="add del mod">
          <ac:chgData name="ANGEL FRAGUA BAEZA" userId="3d57da32-733d-4ce0-9afd-6737e8645227" providerId="ADAL" clId="{626E1DC1-F94C-4F10-9278-A26E2A05164D}" dt="2021-11-01T17:29:48.713" v="1741" actId="478"/>
          <ac:cxnSpMkLst>
            <pc:docMk/>
            <pc:sldMk cId="949611722" sldId="282"/>
            <ac:cxnSpMk id="11" creationId="{364E01C8-4AB1-4B71-A654-7C9FC5B09C47}"/>
          </ac:cxnSpMkLst>
        </pc:cxn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324340561" sldId="282"/>
        </pc:sldMkLst>
      </pc:sldChg>
      <pc:sldChg chg="addSp delSp modSp add mod ord">
        <pc:chgData name="ANGEL FRAGUA BAEZA" userId="3d57da32-733d-4ce0-9afd-6737e8645227" providerId="ADAL" clId="{626E1DC1-F94C-4F10-9278-A26E2A05164D}" dt="2021-11-01T18:47:15.858" v="4728" actId="20577"/>
        <pc:sldMkLst>
          <pc:docMk/>
          <pc:sldMk cId="883324585" sldId="283"/>
        </pc:sldMkLst>
        <pc:spChg chg="mod">
          <ac:chgData name="ANGEL FRAGUA BAEZA" userId="3d57da32-733d-4ce0-9afd-6737e8645227" providerId="ADAL" clId="{626E1DC1-F94C-4F10-9278-A26E2A05164D}" dt="2021-11-01T17:19:35.430" v="1465" actId="20577"/>
          <ac:spMkLst>
            <pc:docMk/>
            <pc:sldMk cId="883324585" sldId="283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47:15.858" v="4728" actId="20577"/>
          <ac:spMkLst>
            <pc:docMk/>
            <pc:sldMk cId="883324585" sldId="283"/>
            <ac:spMk id="3" creationId="{0D7EE13E-8160-40F2-BAC7-4E9FF9E7C7B7}"/>
          </ac:spMkLst>
        </pc:spChg>
        <pc:spChg chg="add del">
          <ac:chgData name="ANGEL FRAGUA BAEZA" userId="3d57da32-733d-4ce0-9afd-6737e8645227" providerId="ADAL" clId="{626E1DC1-F94C-4F10-9278-A26E2A05164D}" dt="2021-11-01T17:21:01.976" v="1563"/>
          <ac:spMkLst>
            <pc:docMk/>
            <pc:sldMk cId="883324585" sldId="283"/>
            <ac:spMk id="6" creationId="{032BEE7F-B7A4-4639-8765-7EF969148E65}"/>
          </ac:spMkLst>
        </pc:spChg>
        <pc:graphicFrameChg chg="add del mod modGraphic">
          <ac:chgData name="ANGEL FRAGUA BAEZA" userId="3d57da32-733d-4ce0-9afd-6737e8645227" providerId="ADAL" clId="{626E1DC1-F94C-4F10-9278-A26E2A05164D}" dt="2021-11-01T18:44:23.163" v="4444" actId="478"/>
          <ac:graphicFrameMkLst>
            <pc:docMk/>
            <pc:sldMk cId="883324585" sldId="283"/>
            <ac:graphicFrameMk id="8" creationId="{A381474A-71D3-454D-8D44-CEF89F744FA8}"/>
          </ac:graphicFrameMkLst>
        </pc:graphicFrameChg>
        <pc:picChg chg="del">
          <ac:chgData name="ANGEL FRAGUA BAEZA" userId="3d57da32-733d-4ce0-9afd-6737e8645227" providerId="ADAL" clId="{626E1DC1-F94C-4F10-9278-A26E2A05164D}" dt="2021-11-01T17:19:17.270" v="1440" actId="478"/>
          <ac:picMkLst>
            <pc:docMk/>
            <pc:sldMk cId="883324585" sldId="283"/>
            <ac:picMk id="5" creationId="{85738EC8-5BBB-4BE7-8061-1CA6F305FFBF}"/>
          </ac:picMkLst>
        </pc:picChg>
        <pc:picChg chg="add del mod">
          <ac:chgData name="ANGEL FRAGUA BAEZA" userId="3d57da32-733d-4ce0-9afd-6737e8645227" providerId="ADAL" clId="{626E1DC1-F94C-4F10-9278-A26E2A05164D}" dt="2021-11-01T17:39:56.961" v="1826" actId="478"/>
          <ac:picMkLst>
            <pc:docMk/>
            <pc:sldMk cId="883324585" sldId="283"/>
            <ac:picMk id="7" creationId="{53E7B9C5-DC22-4633-A0FB-2C66739D8E15}"/>
          </ac:picMkLst>
        </pc:picChg>
      </pc:sldChg>
      <pc:sldChg chg="del">
        <pc:chgData name="ANGEL FRAGUA BAEZA" userId="3d57da32-733d-4ce0-9afd-6737e8645227" providerId="ADAL" clId="{626E1DC1-F94C-4F10-9278-A26E2A05164D}" dt="2021-11-01T16:21:52.356" v="118" actId="47"/>
        <pc:sldMkLst>
          <pc:docMk/>
          <pc:sldMk cId="3245607525" sldId="283"/>
        </pc:sldMkLst>
      </pc:sldChg>
      <pc:sldChg chg="addSp delSp modSp add mod">
        <pc:chgData name="ANGEL FRAGUA BAEZA" userId="3d57da32-733d-4ce0-9afd-6737e8645227" providerId="ADAL" clId="{626E1DC1-F94C-4F10-9278-A26E2A05164D}" dt="2021-11-01T18:40:02.508" v="4235" actId="21"/>
        <pc:sldMkLst>
          <pc:docMk/>
          <pc:sldMk cId="1524189185" sldId="284"/>
        </pc:sldMkLst>
        <pc:spChg chg="mod">
          <ac:chgData name="ANGEL FRAGUA BAEZA" userId="3d57da32-733d-4ce0-9afd-6737e8645227" providerId="ADAL" clId="{626E1DC1-F94C-4F10-9278-A26E2A05164D}" dt="2021-11-01T18:37:02.701" v="4204"/>
          <ac:spMkLst>
            <pc:docMk/>
            <pc:sldMk cId="1524189185" sldId="284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39:06.643" v="4231" actId="20577"/>
          <ac:spMkLst>
            <pc:docMk/>
            <pc:sldMk cId="1524189185" sldId="284"/>
            <ac:spMk id="3" creationId="{0D7EE13E-8160-40F2-BAC7-4E9FF9E7C7B7}"/>
          </ac:spMkLst>
        </pc:spChg>
        <pc:graphicFrameChg chg="mod modGraphic">
          <ac:chgData name="ANGEL FRAGUA BAEZA" userId="3d57da32-733d-4ce0-9afd-6737e8645227" providerId="ADAL" clId="{626E1DC1-F94C-4F10-9278-A26E2A05164D}" dt="2021-11-01T18:35:46.565" v="4177"/>
          <ac:graphicFrameMkLst>
            <pc:docMk/>
            <pc:sldMk cId="1524189185" sldId="284"/>
            <ac:graphicFrameMk id="5" creationId="{782C006F-B19A-43EF-B0FE-8412945AF86E}"/>
          </ac:graphicFrameMkLst>
        </pc:graphicFrameChg>
        <pc:picChg chg="del">
          <ac:chgData name="ANGEL FRAGUA BAEZA" userId="3d57da32-733d-4ce0-9afd-6737e8645227" providerId="ADAL" clId="{626E1DC1-F94C-4F10-9278-A26E2A05164D}" dt="2021-11-01T18:22:39.742" v="3256" actId="478"/>
          <ac:picMkLst>
            <pc:docMk/>
            <pc:sldMk cId="1524189185" sldId="284"/>
            <ac:picMk id="7" creationId="{4EB19212-2510-462A-9EC8-0293B2A3D914}"/>
          </ac:picMkLst>
        </pc:picChg>
        <pc:picChg chg="add mod">
          <ac:chgData name="ANGEL FRAGUA BAEZA" userId="3d57da32-733d-4ce0-9afd-6737e8645227" providerId="ADAL" clId="{626E1DC1-F94C-4F10-9278-A26E2A05164D}" dt="2021-11-01T18:37:45.142" v="4206"/>
          <ac:picMkLst>
            <pc:docMk/>
            <pc:sldMk cId="1524189185" sldId="284"/>
            <ac:picMk id="8" creationId="{62315AAB-2140-4118-8F0D-4C4BF3C5D95A}"/>
          </ac:picMkLst>
        </pc:picChg>
        <pc:picChg chg="add del mod">
          <ac:chgData name="ANGEL FRAGUA BAEZA" userId="3d57da32-733d-4ce0-9afd-6737e8645227" providerId="ADAL" clId="{626E1DC1-F94C-4F10-9278-A26E2A05164D}" dt="2021-11-01T18:40:02.508" v="4235" actId="21"/>
          <ac:picMkLst>
            <pc:docMk/>
            <pc:sldMk cId="1524189185" sldId="284"/>
            <ac:picMk id="9" creationId="{749115F5-6411-4075-8A82-7B00FEE009B5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151142660" sldId="284"/>
        </pc:sldMkLst>
      </pc:sldChg>
      <pc:sldChg chg="addSp delSp modSp add mod">
        <pc:chgData name="ANGEL FRAGUA BAEZA" userId="3d57da32-733d-4ce0-9afd-6737e8645227" providerId="ADAL" clId="{626E1DC1-F94C-4F10-9278-A26E2A05164D}" dt="2021-11-01T18:42:42.371" v="4443" actId="20577"/>
        <pc:sldMkLst>
          <pc:docMk/>
          <pc:sldMk cId="431238943" sldId="285"/>
        </pc:sldMkLst>
        <pc:spChg chg="mod">
          <ac:chgData name="ANGEL FRAGUA BAEZA" userId="3d57da32-733d-4ce0-9afd-6737e8645227" providerId="ADAL" clId="{626E1DC1-F94C-4F10-9278-A26E2A05164D}" dt="2021-11-01T18:37:06.047" v="4205"/>
          <ac:spMkLst>
            <pc:docMk/>
            <pc:sldMk cId="431238943" sldId="285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36:05.969" v="4191" actId="20577"/>
          <ac:spMkLst>
            <pc:docMk/>
            <pc:sldMk cId="431238943" sldId="285"/>
            <ac:spMk id="3" creationId="{0D7EE13E-8160-40F2-BAC7-4E9FF9E7C7B7}"/>
          </ac:spMkLst>
        </pc:spChg>
        <pc:spChg chg="del">
          <ac:chgData name="ANGEL FRAGUA BAEZA" userId="3d57da32-733d-4ce0-9afd-6737e8645227" providerId="ADAL" clId="{626E1DC1-F94C-4F10-9278-A26E2A05164D}" dt="2021-11-01T18:40:14.650" v="4239" actId="478"/>
          <ac:spMkLst>
            <pc:docMk/>
            <pc:sldMk cId="431238943" sldId="285"/>
            <ac:spMk id="6" creationId="{A2DC3E09-670D-40C7-84F1-E3A3CCD335C5}"/>
          </ac:spMkLst>
        </pc:spChg>
        <pc:spChg chg="add mod">
          <ac:chgData name="ANGEL FRAGUA BAEZA" userId="3d57da32-733d-4ce0-9afd-6737e8645227" providerId="ADAL" clId="{626E1DC1-F94C-4F10-9278-A26E2A05164D}" dt="2021-11-01T18:42:42.371" v="4443" actId="20577"/>
          <ac:spMkLst>
            <pc:docMk/>
            <pc:sldMk cId="431238943" sldId="285"/>
            <ac:spMk id="8" creationId="{BC8D6B32-C54D-43B3-9CD2-C1C46395E2CB}"/>
          </ac:spMkLst>
        </pc:spChg>
        <pc:graphicFrameChg chg="mod modGraphic">
          <ac:chgData name="ANGEL FRAGUA BAEZA" userId="3d57da32-733d-4ce0-9afd-6737e8645227" providerId="ADAL" clId="{626E1DC1-F94C-4F10-9278-A26E2A05164D}" dt="2021-11-01T18:35:56.064" v="4179" actId="207"/>
          <ac:graphicFrameMkLst>
            <pc:docMk/>
            <pc:sldMk cId="431238943" sldId="285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40:12.184" v="4238" actId="1076"/>
          <ac:picMkLst>
            <pc:docMk/>
            <pc:sldMk cId="431238943" sldId="285"/>
            <ac:picMk id="7" creationId="{94777FC5-F221-4253-981B-0019CED4A7C8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52046708" sldId="28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638772484" sldId="287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703929044" sldId="288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186603690" sldId="289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62622030" sldId="290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976612664" sldId="291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39632756" sldId="292"/>
        </pc:sldMkLst>
      </pc:sldChg>
    </pc:docChg>
  </pc:docChgLst>
  <pc:docChgLst>
    <pc:chgData name="Joaquín Jiménez López de Castro" userId="54e6efd53e7718a8" providerId="LiveId" clId="{62DF1BC5-F2E6-41A5-BBBA-D0F481C1063A}"/>
    <pc:docChg chg="custSel addSld delSld modSld sldOrd">
      <pc:chgData name="Joaquín Jiménez López de Castro" userId="54e6efd53e7718a8" providerId="LiveId" clId="{62DF1BC5-F2E6-41A5-BBBA-D0F481C1063A}" dt="2021-10-23T19:57:50.023" v="57" actId="20577"/>
      <pc:docMkLst>
        <pc:docMk/>
      </pc:docMkLst>
      <pc:sldChg chg="modSp mod">
        <pc:chgData name="Joaquín Jiménez López de Castro" userId="54e6efd53e7718a8" providerId="LiveId" clId="{62DF1BC5-F2E6-41A5-BBBA-D0F481C1063A}" dt="2021-10-23T19:57:50.023" v="57" actId="20577"/>
        <pc:sldMkLst>
          <pc:docMk/>
          <pc:sldMk cId="4052046708" sldId="286"/>
        </pc:sldMkLst>
        <pc:spChg chg="mod">
          <ac:chgData name="Joaquín Jiménez López de Castro" userId="54e6efd53e7718a8" providerId="LiveId" clId="{62DF1BC5-F2E6-41A5-BBBA-D0F481C1063A}" dt="2021-10-23T19:57:50.023" v="57" actId="20577"/>
          <ac:spMkLst>
            <pc:docMk/>
            <pc:sldMk cId="4052046708" sldId="286"/>
            <ac:spMk id="3" creationId="{0D7EE13E-8160-40F2-BAC7-4E9FF9E7C7B7}"/>
          </ac:spMkLst>
        </pc:spChg>
      </pc:sldChg>
      <pc:sldChg chg="new del">
        <pc:chgData name="Joaquín Jiménez López de Castro" userId="54e6efd53e7718a8" providerId="LiveId" clId="{62DF1BC5-F2E6-41A5-BBBA-D0F481C1063A}" dt="2021-10-23T19:37:49.523" v="1" actId="2696"/>
        <pc:sldMkLst>
          <pc:docMk/>
          <pc:sldMk cId="2337672585" sldId="292"/>
        </pc:sldMkLst>
      </pc:sldChg>
      <pc:sldChg chg="addSp delSp modSp add mod ord">
        <pc:chgData name="Joaquín Jiménez López de Castro" userId="54e6efd53e7718a8" providerId="LiveId" clId="{62DF1BC5-F2E6-41A5-BBBA-D0F481C1063A}" dt="2021-10-23T19:56:54.161" v="46" actId="1076"/>
        <pc:sldMkLst>
          <pc:docMk/>
          <pc:sldMk cId="2339632756" sldId="292"/>
        </pc:sldMkLst>
        <pc:spChg chg="mod">
          <ac:chgData name="Joaquín Jiménez López de Castro" userId="54e6efd53e7718a8" providerId="LiveId" clId="{62DF1BC5-F2E6-41A5-BBBA-D0F481C1063A}" dt="2021-10-23T19:41:41.112" v="37" actId="20577"/>
          <ac:spMkLst>
            <pc:docMk/>
            <pc:sldMk cId="2339632756" sldId="292"/>
            <ac:spMk id="3" creationId="{0D7EE13E-8160-40F2-BAC7-4E9FF9E7C7B7}"/>
          </ac:spMkLst>
        </pc:spChg>
        <pc:picChg chg="add mod">
          <ac:chgData name="Joaquín Jiménez López de Castro" userId="54e6efd53e7718a8" providerId="LiveId" clId="{62DF1BC5-F2E6-41A5-BBBA-D0F481C1063A}" dt="2021-10-23T19:56:54.161" v="46" actId="1076"/>
          <ac:picMkLst>
            <pc:docMk/>
            <pc:sldMk cId="2339632756" sldId="292"/>
            <ac:picMk id="6" creationId="{90259DED-8580-4F73-834D-584645CFF6F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8" creationId="{D991E79E-5A95-47E9-8695-C34DDC8AFD7E}"/>
          </ac:picMkLst>
        </pc:picChg>
        <pc:picChg chg="del">
          <ac:chgData name="Joaquín Jiménez López de Castro" userId="54e6efd53e7718a8" providerId="LiveId" clId="{62DF1BC5-F2E6-41A5-BBBA-D0F481C1063A}" dt="2021-10-23T19:38:02.344" v="6" actId="478"/>
          <ac:picMkLst>
            <pc:docMk/>
            <pc:sldMk cId="2339632756" sldId="292"/>
            <ac:picMk id="12" creationId="{928BE10E-4E4B-48DB-9296-861006E6207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14" creationId="{AB206E05-AF44-4E29-BE42-40BC932611BA}"/>
          </ac:picMkLst>
        </pc:picChg>
        <pc:picChg chg="del">
          <ac:chgData name="Joaquín Jiménez López de Castro" userId="54e6efd53e7718a8" providerId="LiveId" clId="{62DF1BC5-F2E6-41A5-BBBA-D0F481C1063A}" dt="2021-10-23T19:38:02.765" v="7" actId="478"/>
          <ac:picMkLst>
            <pc:docMk/>
            <pc:sldMk cId="2339632756" sldId="292"/>
            <ac:picMk id="16" creationId="{EB37809F-B1BC-4B7C-B4C0-58C944B49E2D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21" creationId="{25193FE4-B8D2-4149-86C4-9DC6A8E16F61}"/>
          </ac:picMkLst>
        </pc:picChg>
        <pc:picChg chg="del">
          <ac:chgData name="Joaquín Jiménez López de Castro" userId="54e6efd53e7718a8" providerId="LiveId" clId="{62DF1BC5-F2E6-41A5-BBBA-D0F481C1063A}" dt="2021-10-23T19:38:03.311" v="8" actId="478"/>
          <ac:picMkLst>
            <pc:docMk/>
            <pc:sldMk cId="2339632756" sldId="292"/>
            <ac:picMk id="23" creationId="{6F309B7E-BC16-41C9-AD6B-2B8E7E20C1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6479-3BF1-4AD3-8098-DDB23B2E6DE5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7AFF-5529-4200-A9B5-7B5B6421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16 y 190 palabras por minuto</a:t>
            </a:r>
          </a:p>
          <a:p>
            <a:endParaRPr lang="es-ES"/>
          </a:p>
          <a:p>
            <a:r>
              <a:rPr lang="es-ES"/>
              <a:t>Saludo</a:t>
            </a:r>
          </a:p>
          <a:p>
            <a:r>
              <a:rPr lang="es-ES"/>
              <a:t>Nombre</a:t>
            </a:r>
          </a:p>
          <a:p>
            <a:r>
              <a:rPr lang="es-ES"/>
              <a:t>Título del TFG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0F73-5051-49DD-831B-60104B41FA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0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27E1-291D-42BD-AF15-30A4258A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6F98C-B755-4477-9E61-121F01EA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BAC44-E594-45E1-A071-7BAEBC1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18C-9903-4AE1-9A76-1AC1546E5B95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51606-70C4-45CF-9065-3C6E6637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6687-B00B-42F0-AABF-6C61008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4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2C41-CA4C-46D0-BEF7-65CCA36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BEE5C-7AD9-448E-92BC-C3385A2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A41D5-6A7D-4255-94BE-6161FBB0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42AB-9CF7-42E9-8A11-F5EBBEA14DC5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D9E76-B33B-43A2-AE00-DB88F3FD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ABEAD-3FC8-4AF4-9CC2-3C0EDA9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36D99-0A36-4CE6-B533-3E75687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9DD96-9886-40A9-AD52-5FA0C15F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1A2B7-6BBF-4109-AACC-FBB7E9F8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974-A523-4541-9CF9-E19E873FDA70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FF953-BD1F-40AB-91CE-E2EF12D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09F4D-8F35-4DCB-AC69-920F5EB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2772-FE3A-4C42-8896-13356447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CE92-887C-43C2-917C-7C4926D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4CC44-FC6E-4368-9118-C27E2B9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120F-E12A-4236-B2F3-309F8D4554AF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E069F-C58D-4D11-8D91-5C86069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DC1C7-DEF7-4F4B-9B03-D0AE439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9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D5C5-95B9-46AF-B082-42053796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9AF65-399C-4F61-BE2D-7E2FA45A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AE4DE-F160-470E-909A-124446A2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6D8D-DEE4-41E0-9F29-775FC3CB1674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F7DDE-7C22-4F8C-9A23-89CD9494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D1571-616D-40B3-A6B6-0CDE450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BA8C2-ED86-40A3-80B3-99A82B68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47EB4-489B-45F1-B28D-DCFA2E8A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BF62-C3B1-4701-AE05-0EB910D6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CC491-867C-46FB-9AF3-8B14926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02D-62EC-4431-95F7-81EAFD5643B1}" type="datetime1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804C1-800C-495D-9B1F-C449BFD5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C4B3B-DBED-46BD-A589-5369D14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D81-7C9C-456E-B691-AC1BD16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89C9A-7C20-4FD1-84A7-1819C449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3C116-029F-43E2-8D29-2BE1611B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845DCC-AC4D-41BE-BBAF-B4D630A8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D3107D-AF60-49A7-BC53-8B5730CB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4B5F2F-C25B-49ED-A5E9-14B9DED9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A923-61A1-4A31-95BA-337DA2F89BE1}" type="datetime1">
              <a:rPr lang="es-ES" smtClean="0"/>
              <a:t>01/11/2021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EC26D-6A01-4318-8E4E-58BD7C2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F4A47-B222-45B6-9155-79BC850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0739-37CB-4988-96F9-3A9637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97CA6-4848-43E9-87F5-896CD12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95DF-7178-4F80-B91B-54EF8045CF0B}" type="datetime1">
              <a:rPr lang="es-ES" smtClean="0"/>
              <a:t>01/11/2021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DEEF4-D18A-4F64-AC97-E5F25C3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CF4434-EEF9-4E0F-8209-B437A159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7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94504-AECE-4205-8E2F-36F1C16D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42E-3A7B-4613-997D-55AED35E5048}" type="datetime1">
              <a:rPr lang="es-ES" smtClean="0"/>
              <a:t>01/11/2021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9B5E6-F757-45E6-A227-5399E2D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A095F-5495-4C0D-B78D-7CC69779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6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83F5-69F1-4EEA-AF29-F3752DC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34D1A-C81B-42C4-A1A3-9F716927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BB5CF-246C-4C72-81B7-94C6712F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8AAE1-B522-4263-AD68-DA71D2A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61B2-17B5-435B-95EA-BD7D10FF85F4}" type="datetime1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E771D-2DE3-482E-B5B9-7B32E55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59A5-04BA-409E-A097-72655371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E73F-5E2C-45F2-945E-3ACBA5D3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A0FBA-C098-47DF-9B8F-FDFC9852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94813-3697-4430-BAAE-EF9B64D1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9FC94A-BC30-4EE9-8419-ECAA9BB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BFA-9DF6-4225-AD5D-F3248DF6524D}" type="datetime1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745C7-4A14-4ED1-B8C1-DAECC59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4E5D6-215D-4FC2-8FC1-3F56701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829B8D-A4A5-4DDA-8507-24AACB8E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0A045-7508-4328-9163-4DB25A27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1E29E-E0F3-4964-9574-44F6D81B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BFD4-0FCF-43E5-A2D8-CD91912F7966}" type="datetime1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4C2D-FC31-4421-A1C8-E7F28F71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08FE2-CD57-4166-9250-2E71CD18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rygeo/simanne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1468-8699-4B35-AE4F-8A3B9BE2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09" y="3533641"/>
            <a:ext cx="10096982" cy="1211379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0000"/>
                </a:solidFill>
                <a:latin typeface="Tw Cen MT"/>
              </a:rPr>
              <a:t>Recocido Simulado aplicado al problema de las N-Reinas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81FAAC-48E8-4C84-982A-EC7A2E89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491"/>
            <a:ext cx="9144000" cy="1211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endParaRPr lang="es-ES" sz="1800" b="0" i="0" u="none" strike="noStrike" baseline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1800">
                <a:solidFill>
                  <a:srgbClr val="000000"/>
                </a:solidFill>
                <a:latin typeface="Tw Cen MT"/>
              </a:rPr>
              <a:t> 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Fragua</a:t>
            </a:r>
            <a:r>
              <a:rPr lang="es-ES" sz="1800" b="1" i="0" u="none" strike="noStrike" baseline="0">
                <a:solidFill>
                  <a:srgbClr val="000000"/>
                </a:solidFill>
                <a:latin typeface="Tw Cen MT"/>
              </a:rPr>
              <a:t> Baeza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, Ángel</a:t>
            </a:r>
          </a:p>
          <a:p>
            <a:r>
              <a:rPr lang="es-ES" sz="1800" b="1">
                <a:latin typeface="Tw Cen MT"/>
              </a:rPr>
              <a:t>Jiménez López de Castro, Joaquín</a:t>
            </a:r>
          </a:p>
          <a:p>
            <a:r>
              <a:rPr lang="es-ES" sz="1800" b="1">
                <a:latin typeface="Tw Cen MT"/>
              </a:rPr>
              <a:t>Solís García, Javier</a:t>
            </a:r>
            <a:endParaRPr lang="es-ES" sz="1800" b="1">
              <a:latin typeface="Tw Cen MT" panose="020B06020201040206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A72B5BE-6D5C-45E6-BBE4-C273DB0781EA}"/>
              </a:ext>
            </a:extLst>
          </p:cNvPr>
          <p:cNvSpPr txBox="1">
            <a:spLocks/>
          </p:cNvSpPr>
          <p:nvPr/>
        </p:nvSpPr>
        <p:spPr>
          <a:xfrm>
            <a:off x="1524000" y="283130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000000"/>
                </a:solidFill>
                <a:latin typeface="Tw Cen MT" panose="020B0602020104020603" pitchFamily="34" charset="0"/>
              </a:rPr>
              <a:t>UNIVERSIDAD POLITÉCNICA DE MADRID</a:t>
            </a:r>
          </a:p>
          <a:p>
            <a:endParaRPr lang="es-ES" sz="2400" b="1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2000" b="1">
                <a:solidFill>
                  <a:srgbClr val="000000"/>
                </a:solidFill>
                <a:latin typeface="Tw Cen MT" panose="020B0602020104020603" pitchFamily="34" charset="0"/>
              </a:rPr>
              <a:t>DEPARTAMENTO DE INTELIGENCIA ARTIFICIAL</a:t>
            </a:r>
            <a:endParaRPr lang="es-ES" sz="6600" b="1">
              <a:latin typeface="Tw Cen MT" panose="020B06020201040206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A89CFE-9C2D-4BEB-AB8B-0235ACEF0020}"/>
              </a:ext>
            </a:extLst>
          </p:cNvPr>
          <p:cNvSpPr txBox="1">
            <a:spLocks/>
          </p:cNvSpPr>
          <p:nvPr/>
        </p:nvSpPr>
        <p:spPr>
          <a:xfrm>
            <a:off x="1524000" y="2739491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>
                <a:latin typeface="Tw Cen MT"/>
                <a:ea typeface="Times New Roman" panose="02020603050405020304" pitchFamily="18" charset="0"/>
              </a:rPr>
              <a:t>Búsqueda Inteligente Basada en Metaheurísticas</a:t>
            </a:r>
            <a:endParaRPr lang="es-ES" sz="2400">
              <a:effectLst/>
              <a:latin typeface="Tw Cen MT" panose="020B06020201040206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462DC-04CB-4839-9CFD-5761E07A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24" y="1945341"/>
            <a:ext cx="2032803" cy="813121"/>
          </a:xfrm>
          <a:prstGeom prst="rect">
            <a:avLst/>
          </a:prstGeom>
        </p:spPr>
      </p:pic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CC428EEA-14F7-4C23-8DC5-E013D317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75" y="1872609"/>
            <a:ext cx="1642855" cy="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Conclusiones</a:t>
            </a:r>
            <a:endParaRPr lang="es-ES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5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11</a:t>
            </a:fld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4D7115D-7C7B-4C1E-B25C-6EC7EA97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dirty="0">
                <a:latin typeface="Tw Cen MT" panose="020B0602020104020603" pitchFamily="34" charset="0"/>
              </a:rPr>
              <a:t>M. </a:t>
            </a:r>
            <a:r>
              <a:rPr lang="es-ES" sz="1400" dirty="0" err="1">
                <a:latin typeface="Tw Cen MT" panose="020B0602020104020603" pitchFamily="34" charset="0"/>
              </a:rPr>
              <a:t>Bezzel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Proposal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of</a:t>
            </a:r>
            <a:r>
              <a:rPr lang="es-ES" sz="1400" dirty="0">
                <a:latin typeface="Tw Cen MT" panose="020B0602020104020603" pitchFamily="34" charset="0"/>
              </a:rPr>
              <a:t> 8-queens </a:t>
            </a:r>
            <a:r>
              <a:rPr lang="es-ES" sz="1400" dirty="0" err="1">
                <a:latin typeface="Tw Cen MT" panose="020B0602020104020603" pitchFamily="34" charset="0"/>
              </a:rPr>
              <a:t>problem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Berliner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Schachzeitung</a:t>
            </a:r>
            <a:r>
              <a:rPr lang="es-ES" sz="1400" dirty="0">
                <a:latin typeface="Tw Cen MT" panose="020B0602020104020603" pitchFamily="34" charset="0"/>
              </a:rPr>
              <a:t> 3 (1848), 363. (</a:t>
            </a:r>
            <a:r>
              <a:rPr lang="es-ES" sz="1400" dirty="0" err="1">
                <a:latin typeface="Tw Cen MT" panose="020B0602020104020603" pitchFamily="34" charset="0"/>
              </a:rPr>
              <a:t>Submitted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under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the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author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name</a:t>
            </a:r>
            <a:r>
              <a:rPr lang="es-ES" sz="1400" dirty="0">
                <a:latin typeface="Tw Cen MT" panose="020B0602020104020603" pitchFamily="34" charset="0"/>
              </a:rPr>
              <a:t> ”</a:t>
            </a:r>
            <a:r>
              <a:rPr lang="es-ES" sz="1400" dirty="0" err="1">
                <a:latin typeface="Tw Cen MT" panose="020B0602020104020603" pitchFamily="34" charset="0"/>
              </a:rPr>
              <a:t>Schachfreund</a:t>
            </a:r>
            <a:r>
              <a:rPr lang="es-ES" sz="1400" dirty="0">
                <a:latin typeface="Tw Cen MT" panose="020B0602020104020603" pitchFamily="34" charset="0"/>
              </a:rPr>
              <a:t>”.)</a:t>
            </a:r>
          </a:p>
          <a:p>
            <a:r>
              <a:rPr lang="en-US" sz="1400" dirty="0">
                <a:latin typeface="Tw Cen MT" panose="020B0602020104020603" pitchFamily="34" charset="0"/>
              </a:rPr>
              <a:t>Kirkpatrick, S., </a:t>
            </a:r>
            <a:r>
              <a:rPr lang="en-US" sz="1400" dirty="0" err="1">
                <a:latin typeface="Tw Cen MT" panose="020B0602020104020603" pitchFamily="34" charset="0"/>
              </a:rPr>
              <a:t>Gelatt</a:t>
            </a:r>
            <a:r>
              <a:rPr lang="en-US" sz="1400" dirty="0">
                <a:latin typeface="Tw Cen MT" panose="020B0602020104020603" pitchFamily="34" charset="0"/>
              </a:rPr>
              <a:t>, C. D., &amp; </a:t>
            </a:r>
            <a:r>
              <a:rPr lang="en-US" sz="1400" dirty="0" err="1">
                <a:latin typeface="Tw Cen MT" panose="020B0602020104020603" pitchFamily="34" charset="0"/>
              </a:rPr>
              <a:t>Vecchi</a:t>
            </a:r>
            <a:r>
              <a:rPr lang="en-US" sz="1400" dirty="0">
                <a:latin typeface="Tw Cen MT" panose="020B0602020104020603" pitchFamily="34" charset="0"/>
              </a:rPr>
              <a:t>, M. P. (1983). Optimization by simulated annealing. science, 220(4598), 671-680.</a:t>
            </a:r>
            <a:endParaRPr lang="es-ES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129"/>
            <a:ext cx="10515600" cy="3034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rgbClr val="00B050"/>
                </a:solidFill>
                <a:latin typeface="Tw Cen MT" panose="020B0602020104020603" pitchFamily="34" charset="0"/>
              </a:rPr>
              <a:t>MUCHAS 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7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A2A55-44AA-4BD4-80F6-29939F53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Tw Cen MT"/>
              </a:rPr>
              <a:t>Problema de las N-Reinas</a:t>
            </a:r>
            <a:endParaRPr lang="es-ES" dirty="0">
              <a:latin typeface="Tw Cen MT" panose="020B0602020104020603" pitchFamily="34" charset="0"/>
            </a:endParaRPr>
          </a:p>
          <a:p>
            <a:r>
              <a:rPr lang="es-ES" dirty="0">
                <a:latin typeface="Tw Cen MT"/>
              </a:rPr>
              <a:t>Recocido Simulado</a:t>
            </a:r>
          </a:p>
          <a:p>
            <a:r>
              <a:rPr lang="es-ES" dirty="0">
                <a:latin typeface="Tw Cen MT"/>
              </a:rPr>
              <a:t>Implementación</a:t>
            </a:r>
          </a:p>
          <a:p>
            <a:r>
              <a:rPr lang="es-ES" dirty="0">
                <a:latin typeface="Tw Cen MT"/>
              </a:rPr>
              <a:t>Resultados</a:t>
            </a:r>
          </a:p>
          <a:p>
            <a:r>
              <a:rPr lang="es-ES" dirty="0">
                <a:latin typeface="Tw Cen MT"/>
              </a:rPr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24F7F-E1FB-4BD2-AA0B-72F7214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673B23-05A5-4D7F-9718-DA7DD66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10985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Problema de las N-Reinas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/>
              </a:rPr>
              <a:t>El problema para N=8 fue inicialmente propuesto por </a:t>
            </a:r>
            <a:r>
              <a:rPr lang="es-ES" sz="2400" dirty="0" err="1">
                <a:latin typeface="Tw Cen MT" panose="020B0602020104020603" pitchFamily="34" charset="0"/>
              </a:rPr>
              <a:t>Bezzel</a:t>
            </a:r>
            <a:r>
              <a:rPr lang="es-ES" sz="2400" dirty="0">
                <a:latin typeface="Tw Cen MT" panose="020B0602020104020603" pitchFamily="34" charset="0"/>
              </a:rPr>
              <a:t> (1848).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Consiste en colocar N reinas en un tablero de ajedrez </a:t>
            </a:r>
            <a:r>
              <a:rPr lang="es-ES" sz="2400" dirty="0" err="1">
                <a:latin typeface="Tw Cen MT" panose="020B0602020104020603" pitchFamily="34" charset="0"/>
              </a:rPr>
              <a:t>NxN</a:t>
            </a:r>
            <a:r>
              <a:rPr lang="es-ES" sz="2400" dirty="0">
                <a:latin typeface="Tw Cen MT" panose="020B0602020104020603" pitchFamily="34" charset="0"/>
              </a:rPr>
              <a:t>, cuyas reinas deben estar colocadas de tal forma que ninguna se pueda capturar entre sí.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Una reina puede capturar a otra si están en la misma fila, columna o diagonal.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  <a:p>
            <a:pPr algn="just"/>
            <a:endParaRPr lang="es-ES" sz="3200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3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A6B4F3-74F5-45AE-BB7B-00EBB979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92" y="3879915"/>
            <a:ext cx="2427239" cy="2431985"/>
          </a:xfrm>
          <a:prstGeom prst="rect">
            <a:avLst/>
          </a:prstGeom>
        </p:spPr>
      </p:pic>
      <p:pic>
        <p:nvPicPr>
          <p:cNvPr id="12" name="Imagen 11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89869AAA-7260-4723-9683-75C9B1B0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6" y="3879916"/>
            <a:ext cx="2428652" cy="24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Recocido Simulado </a:t>
            </a:r>
            <a:r>
              <a:rPr lang="en-US" sz="2800" dirty="0">
                <a:solidFill>
                  <a:srgbClr val="00B050"/>
                </a:solidFill>
                <a:latin typeface="Tw Cen MT" panose="020B0602020104020603" pitchFamily="34" charset="0"/>
              </a:rPr>
              <a:t>Kirkpatrick et al. (1983)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 panose="020B0602020104020603" pitchFamily="34" charset="0"/>
              </a:rPr>
              <a:t>Variante del </a:t>
            </a:r>
            <a:r>
              <a:rPr lang="es-ES" sz="2400" b="1" dirty="0">
                <a:latin typeface="Tw Cen MT" panose="020B0602020104020603" pitchFamily="34" charset="0"/>
              </a:rPr>
              <a:t>método de máximo descenso</a:t>
            </a:r>
            <a:r>
              <a:rPr lang="es-ES" sz="2400" dirty="0">
                <a:latin typeface="Tw Cen MT" panose="020B0602020104020603" pitchFamily="34" charset="0"/>
              </a:rPr>
              <a:t> que intenta evitar los óptimos locales.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Al igual que en máximo descenso, se genera una solución aleatoria del entorno de la solución actual y </a:t>
            </a:r>
            <a:r>
              <a:rPr lang="es-ES" sz="2400" b="1" dirty="0">
                <a:latin typeface="Tw Cen MT" panose="020B0602020104020603" pitchFamily="34" charset="0"/>
              </a:rPr>
              <a:t>si esta es mejor</a:t>
            </a:r>
            <a:r>
              <a:rPr lang="es-ES" sz="2400" dirty="0">
                <a:latin typeface="Tw Cen MT" panose="020B0602020104020603" pitchFamily="34" charset="0"/>
              </a:rPr>
              <a:t> pasa a ser la actual.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Se escogen </a:t>
            </a:r>
            <a:r>
              <a:rPr lang="es-ES" sz="2400" b="1" dirty="0">
                <a:latin typeface="Tw Cen MT" panose="020B0602020104020603" pitchFamily="34" charset="0"/>
              </a:rPr>
              <a:t>soluciones peores</a:t>
            </a:r>
            <a:r>
              <a:rPr lang="es-ES" sz="2400" dirty="0">
                <a:latin typeface="Tw Cen MT" panose="020B0602020104020603" pitchFamily="34" charset="0"/>
              </a:rPr>
              <a:t> que la actual con una probabilidad que decrece con respecto al número de iteraciones trascurridas y el empeoramiento que supone la nueva solución.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4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759415"/>
                  </p:ext>
                </p:extLst>
              </p:nvPr>
            </p:nvGraphicFramePr>
            <p:xfrm>
              <a:off x="2229184" y="4124416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22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759415"/>
                  </p:ext>
                </p:extLst>
              </p:nvPr>
            </p:nvGraphicFramePr>
            <p:xfrm>
              <a:off x="2229184" y="4124416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285000" r="-1016964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734" t="-285000" r="-467890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385000" r="-1016964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7473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469355" r="-1016964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063" t="-469355" r="-394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0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Hemos partido de la librería Python </a:t>
            </a:r>
            <a:r>
              <a:rPr lang="es-ES" sz="3200" dirty="0" err="1">
                <a:solidFill>
                  <a:srgbClr val="00B050"/>
                </a:solidFill>
                <a:latin typeface="Tw Cen MT" panose="020B0602020104020603" pitchFamily="34" charset="0"/>
              </a:rPr>
              <a:t>simanneal</a:t>
            </a:r>
            <a:r>
              <a:rPr lang="es-ES" sz="3200" dirty="0">
                <a:latin typeface="Tw Cen MT" panose="020B0602020104020603" pitchFamily="34" charset="0"/>
              </a:rPr>
              <a:t> (</a:t>
            </a:r>
            <a:r>
              <a:rPr lang="es-ES" sz="3200" dirty="0">
                <a:latin typeface="Tw Cen MT" panose="020B0602020104020603" pitchFamily="34" charset="0"/>
                <a:hlinkClick r:id="rId2"/>
              </a:rPr>
              <a:t>https://github.com/perrygeo/simanneal</a:t>
            </a:r>
            <a:r>
              <a:rPr lang="es-ES" sz="3200" dirty="0">
                <a:latin typeface="Tw Cen MT" panose="020B0602020104020603" pitchFamily="34" charset="0"/>
              </a:rPr>
              <a:t>)</a:t>
            </a:r>
            <a:endParaRPr lang="es-ES" sz="2400" dirty="0">
              <a:latin typeface="Tw Cen MT" panose="020B0602020104020603" pitchFamily="34" charset="0"/>
            </a:endParaRP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Se ha adaptado el código para: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Una codificación específica del problema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evolución de los parámetros más relevantes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solución </a:t>
            </a:r>
            <a:r>
              <a:rPr lang="es-ES" sz="2800">
                <a:latin typeface="Tw Cen MT" panose="020B0602020104020603" pitchFamily="34" charset="0"/>
              </a:rPr>
              <a:t>o tablero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Genéricas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2803357"/>
            <a:ext cx="5506216" cy="3373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3200" dirty="0">
                <a:latin typeface="Tw Cen MT" panose="020B0602020104020603" pitchFamily="34" charset="0"/>
              </a:rPr>
              <a:t>El </a:t>
            </a:r>
            <a:r>
              <a:rPr lang="es-ES" sz="3200" dirty="0" err="1">
                <a:latin typeface="Tw Cen MT" panose="020B0602020104020603" pitchFamily="34" charset="0"/>
              </a:rPr>
              <a:t>framework</a:t>
            </a:r>
            <a:r>
              <a:rPr lang="es-ES" sz="3200" dirty="0">
                <a:latin typeface="Tw Cen MT" panose="020B0602020104020603" pitchFamily="34" charset="0"/>
              </a:rPr>
              <a:t> define los siguientes </a:t>
            </a:r>
            <a:r>
              <a:rPr lang="es-ES" sz="3200" dirty="0" err="1">
                <a:latin typeface="Tw Cen MT" panose="020B0602020104020603" pitchFamily="34" charset="0"/>
              </a:rPr>
              <a:t>hiperparámetros</a:t>
            </a:r>
            <a:r>
              <a:rPr lang="es-ES" sz="3200" dirty="0">
                <a:latin typeface="Tw Cen MT" panose="020B0602020104020603" pitchFamily="34" charset="0"/>
              </a:rPr>
              <a:t>: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Tmax</a:t>
            </a:r>
            <a:r>
              <a:rPr lang="es-ES" sz="3200" dirty="0">
                <a:latin typeface="Tw Cen MT" panose="020B0602020104020603" pitchFamily="34" charset="0"/>
              </a:rPr>
              <a:t>: Temperatura máxima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Tmin</a:t>
            </a:r>
            <a:r>
              <a:rPr lang="es-ES" sz="3200" dirty="0">
                <a:latin typeface="Tw Cen MT" panose="020B0602020104020603" pitchFamily="34" charset="0"/>
              </a:rPr>
              <a:t>: Temperatura mínima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steps</a:t>
            </a:r>
            <a:r>
              <a:rPr lang="es-ES" sz="3200" dirty="0">
                <a:latin typeface="Tw Cen MT" panose="020B0602020104020603" pitchFamily="34" charset="0"/>
              </a:rPr>
              <a:t>: </a:t>
            </a:r>
            <a:r>
              <a:rPr lang="es-ES" sz="3200" dirty="0" err="1">
                <a:latin typeface="Tw Cen MT" panose="020B0602020104020603" pitchFamily="34" charset="0"/>
              </a:rPr>
              <a:t>nº</a:t>
            </a:r>
            <a:r>
              <a:rPr lang="es-ES" sz="3200" dirty="0">
                <a:latin typeface="Tw Cen MT" panose="020B0602020104020603" pitchFamily="34" charset="0"/>
              </a:rPr>
              <a:t> de iteraciones total</a:t>
            </a:r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6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327C005-8DCB-46C3-ADAE-3FAE30EBE7F7}"/>
              </a:ext>
            </a:extLst>
          </p:cNvPr>
          <p:cNvSpPr txBox="1">
            <a:spLocks/>
          </p:cNvSpPr>
          <p:nvPr/>
        </p:nvSpPr>
        <p:spPr>
          <a:xfrm>
            <a:off x="268941" y="2803358"/>
            <a:ext cx="11654117" cy="337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latin typeface="Tw Cen MT" panose="020B0602020104020603" pitchFamily="34" charset="0"/>
                  </a:rPr>
                  <a:t> </a:t>
                </a:r>
                <a:r>
                  <a:rPr lang="es-ES" sz="2400" b="1" dirty="0" err="1">
                    <a:latin typeface="Tw Cen MT" panose="020B0602020104020603" pitchFamily="34" charset="0"/>
                  </a:rPr>
                  <a:t>Tmax</a:t>
                </a:r>
                <a:endParaRPr lang="es-ES" sz="2400" b="1" dirty="0">
                  <a:latin typeface="Tw Cen MT" panose="020B0602020104020603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(Recocido Geométrico)</a:t>
                </a:r>
                <a:endParaRPr lang="es-ES" sz="240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s-ES" dirty="0" err="1">
                    <a:latin typeface="Tw Cen MT" panose="020B0602020104020603" pitchFamily="34" charset="0"/>
                    <a:ea typeface="Cambria Math" panose="02040503050406030204" pitchFamily="18" charset="0"/>
                  </a:rPr>
                  <a:t>nº</a:t>
                </a:r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de iteraciones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(0≤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>
                    <a:latin typeface="Tw Cen MT" panose="020B0602020104020603" pitchFamily="34" charset="0"/>
                  </a:rPr>
                  <a:t>steps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𝐬𝐭𝐞𝐩𝐬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ES" b="1" dirty="0" err="1">
                    <a:latin typeface="Tw Cen MT" panose="020B0602020104020603" pitchFamily="34" charset="0"/>
                  </a:rPr>
                  <a:t>Tmax</a:t>
                </a:r>
                <a:r>
                  <a:rPr lang="es-ES" dirty="0">
                    <a:latin typeface="Tw Cen MT" panose="020B0602020104020603" pitchFamily="34" charset="0"/>
                  </a:rPr>
                  <a:t> = </a:t>
                </a:r>
                <a:r>
                  <a:rPr lang="es-ES" b="1" dirty="0" err="1">
                    <a:latin typeface="Tw Cen MT" panose="020B0602020104020603" pitchFamily="34" charset="0"/>
                  </a:rPr>
                  <a:t>Tmin</a:t>
                </a:r>
                <a:r>
                  <a:rPr lang="es-ES" dirty="0">
                    <a:latin typeface="Tw Cen MT" panose="020B0602020104020603" pitchFamily="34" charset="0"/>
                  </a:rPr>
                  <a:t> (Decrecimiento exponencial de la Temperatura)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⁡{1,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s-ES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Criterio de parada: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 err="1">
                    <a:latin typeface="Tw Cen MT" panose="020B0602020104020603" pitchFamily="34" charset="0"/>
                  </a:rPr>
                  <a:t>steps</a:t>
                </a:r>
                <a:endParaRPr lang="es-ES" b="1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Obtener solución óptima (especificado por el usuario)</a:t>
                </a:r>
              </a:p>
            </p:txBody>
          </p:sp>
        </mc:Choice>
        <mc:Fallback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  <a:blipFill>
                <a:blip r:embed="rId3"/>
                <a:stretch>
                  <a:fillRect l="-1550" t="-3436" r="-1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1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0" y="2848093"/>
            <a:ext cx="7744758" cy="369432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Array unidimensional de tamaño N cuya posición </a:t>
            </a:r>
            <a:r>
              <a:rPr lang="es-ES" sz="3200" b="1" dirty="0">
                <a:latin typeface="Tw Cen MT" panose="020B0602020104020603" pitchFamily="34" charset="0"/>
              </a:rPr>
              <a:t>i-</a:t>
            </a:r>
            <a:r>
              <a:rPr lang="es-ES" sz="3200" b="1" dirty="0" err="1">
                <a:latin typeface="Tw Cen MT" panose="020B0602020104020603" pitchFamily="34" charset="0"/>
              </a:rPr>
              <a:t>ésima</a:t>
            </a:r>
            <a:r>
              <a:rPr lang="es-ES" sz="3200" dirty="0">
                <a:latin typeface="Tw Cen MT" panose="020B0602020104020603" pitchFamily="34" charset="0"/>
              </a:rPr>
              <a:t> indica la fila de la reina en la columna </a:t>
            </a:r>
            <a:r>
              <a:rPr lang="es-ES" sz="3200" b="1" dirty="0">
                <a:latin typeface="Tw Cen MT" panose="020B0602020104020603" pitchFamily="34" charset="0"/>
              </a:rPr>
              <a:t>i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Ejemplo: [0, 4, 1, 5, 2, 6, 3]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Otras representaciones serían posibles como una matriz binaria </a:t>
            </a:r>
            <a:r>
              <a:rPr lang="es-ES" sz="3200" dirty="0" err="1">
                <a:latin typeface="Tw Cen MT" panose="020B0602020104020603" pitchFamily="34" charset="0"/>
              </a:rPr>
              <a:t>NxN</a:t>
            </a:r>
            <a:r>
              <a:rPr lang="es-ES" sz="3200" dirty="0">
                <a:latin typeface="Tw Cen MT" panose="020B0602020104020603" pitchFamily="34" charset="0"/>
              </a:rPr>
              <a:t>, pero introduciría la posibilidad de generar soluciones no válidas.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19212-2510-462A-9EC8-0293B2A3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48093"/>
            <a:ext cx="3687111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2" y="2848093"/>
            <a:ext cx="7967006" cy="3644782"/>
          </a:xfrm>
        </p:spPr>
        <p:txBody>
          <a:bodyPr vert="horz" lIns="91440" tIns="45720" rIns="91440" bIns="45720" numCol="1" rtlCol="0" anchor="t">
            <a:normAutofit fontScale="85000" lnSpcReduction="10000"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intercambian los valores de dos posiciones aleatorias del array.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Requiere que el estado inicial sea un reordenamiento de la secuencia [0,1,…,N].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Evita colisiones en filas y columnas. (Solo hay colisiones en diagonales)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aleatoriamente y se mueve a una fila aleatoria dentro de su misma columna.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 y se mueve una fila hacia arriba o hacia abajo.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8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315AAB-2140-4118-8F0D-4C4BF3C5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48093"/>
            <a:ext cx="3687111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2848093"/>
            <a:ext cx="11654117" cy="332887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 err="1">
                <a:latin typeface="Tw Cen MT" panose="020B0602020104020603" pitchFamily="34" charset="0"/>
              </a:rPr>
              <a:t>FSDsdfsdf</a:t>
            </a:r>
            <a:endParaRPr lang="es-ES" sz="32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9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n 6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94777FC5-F221-4253-981B-0019CED4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848093"/>
            <a:ext cx="3685961" cy="369101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D6B32-C54D-43B3-9CD2-C1C46395E2CB}"/>
              </a:ext>
            </a:extLst>
          </p:cNvPr>
          <p:cNvSpPr txBox="1">
            <a:spLocks/>
          </p:cNvSpPr>
          <p:nvPr/>
        </p:nvSpPr>
        <p:spPr>
          <a:xfrm>
            <a:off x="3956052" y="2848093"/>
            <a:ext cx="7967006" cy="364478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Tw Cen MT" panose="020B0602020104020603" pitchFamily="34" charset="0"/>
              </a:rPr>
              <a:t>Cada solución es evaluada en relación al número de colisiones únicas que hay entre sus reinas. Ejemplo: 2 colisiones.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El objetivo es obtener cero colisiones. (Una de las condiciones de parada)</a:t>
            </a:r>
          </a:p>
        </p:txBody>
      </p:sp>
    </p:spTree>
    <p:extLst>
      <p:ext uri="{BB962C8B-B14F-4D97-AF65-F5344CB8AC3E}">
        <p14:creationId xmlns:p14="http://schemas.microsoft.com/office/powerpoint/2010/main" val="43123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766</Words>
  <Application>Microsoft Office PowerPoint</Application>
  <PresentationFormat>Panorámica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Tw Cen MT</vt:lpstr>
      <vt:lpstr>Tema de Office</vt:lpstr>
      <vt:lpstr>Recocido Simulado aplicado al problema de las N-Reinas</vt:lpstr>
      <vt:lpstr>Índice</vt:lpstr>
      <vt:lpstr>Problema de las N-Reinas</vt:lpstr>
      <vt:lpstr>Recocido Simulado Kirkpatrick et al. (1983)</vt:lpstr>
      <vt:lpstr>Implementación. Framework</vt:lpstr>
      <vt:lpstr>Implementación. Decisiones Genéricas</vt:lpstr>
      <vt:lpstr>Implementación. Decisiones Específicas</vt:lpstr>
      <vt:lpstr>Implementación. Decisiones Específicas</vt:lpstr>
      <vt:lpstr>Implementación. Decisiones Específicas</vt:lpstr>
      <vt:lpstr>Conclusiones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29</cp:revision>
  <dcterms:created xsi:type="dcterms:W3CDTF">2021-09-26T12:28:33Z</dcterms:created>
  <dcterms:modified xsi:type="dcterms:W3CDTF">2021-11-01T18:47:29Z</dcterms:modified>
</cp:coreProperties>
</file>