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3/22/2023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J’ai</a:t>
            </a:r>
            <a:r>
              <a:rPr lang="en-US" dirty="0" smtClean="0"/>
              <a:t> 3amis je </a:t>
            </a:r>
            <a:r>
              <a:rPr lang="en-US" dirty="0" err="1" smtClean="0"/>
              <a:t>vais</a:t>
            </a:r>
            <a:r>
              <a:rPr lang="en-US" dirty="0"/>
              <a:t> </a:t>
            </a:r>
            <a:r>
              <a:rPr lang="en-US" dirty="0" err="1" smtClean="0"/>
              <a:t>m’exprimer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trois</a:t>
            </a:r>
            <a:r>
              <a:rPr lang="en-US" dirty="0" smtClean="0"/>
              <a:t> </a:t>
            </a:r>
            <a:r>
              <a:rPr lang="en-US" dirty="0" err="1" smtClean="0"/>
              <a:t>amis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L,une</a:t>
            </a:r>
            <a:r>
              <a:rPr lang="en-US" dirty="0" smtClean="0"/>
              <a:t> de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amis</a:t>
            </a:r>
            <a:r>
              <a:rPr lang="en-US" dirty="0" smtClean="0"/>
              <a:t> </a:t>
            </a:r>
            <a:r>
              <a:rPr lang="en-US" dirty="0" err="1" smtClean="0"/>
              <a:t>s’appelle</a:t>
            </a:r>
            <a:r>
              <a:rPr lang="en-US" dirty="0" smtClean="0"/>
              <a:t> </a:t>
            </a:r>
            <a:r>
              <a:rPr lang="en-US" dirty="0" err="1" smtClean="0"/>
              <a:t>kimberlie</a:t>
            </a:r>
            <a:r>
              <a:rPr lang="en-US" dirty="0" smtClean="0"/>
              <a:t> </a:t>
            </a:r>
            <a:r>
              <a:rPr lang="en-US" dirty="0" err="1" smtClean="0"/>
              <a:t>metelus</a:t>
            </a:r>
            <a:r>
              <a:rPr lang="en-US" dirty="0" smtClean="0"/>
              <a:t>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represente</a:t>
            </a:r>
            <a:r>
              <a:rPr lang="en-US" dirty="0" smtClean="0"/>
              <a:t> beaucoup pour </a:t>
            </a:r>
            <a:r>
              <a:rPr lang="en-US" dirty="0" err="1" smtClean="0"/>
              <a:t>moi</a:t>
            </a:r>
            <a:r>
              <a:rPr lang="en-US" dirty="0" smtClean="0"/>
              <a:t> </a:t>
            </a:r>
            <a:r>
              <a:rPr lang="en-US" dirty="0" err="1" smtClean="0"/>
              <a:t>elle</a:t>
            </a:r>
            <a:r>
              <a:rPr lang="en-US" dirty="0" smtClean="0"/>
              <a:t> a 40ans je </a:t>
            </a:r>
            <a:r>
              <a:rPr lang="en-US" dirty="0" err="1" smtClean="0"/>
              <a:t>l’aime</a:t>
            </a:r>
            <a:r>
              <a:rPr lang="en-US" dirty="0" smtClean="0"/>
              <a:t> </a:t>
            </a:r>
            <a:r>
              <a:rPr lang="en-US" dirty="0" err="1" smtClean="0"/>
              <a:t>tellement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L’un</a:t>
            </a:r>
            <a:r>
              <a:rPr lang="en-US" dirty="0" smtClean="0"/>
              <a:t> de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amis</a:t>
            </a:r>
            <a:r>
              <a:rPr lang="en-US" dirty="0" smtClean="0"/>
              <a:t> </a:t>
            </a:r>
            <a:r>
              <a:rPr lang="en-US" dirty="0" err="1" smtClean="0"/>
              <a:t>s’appelle</a:t>
            </a:r>
            <a:r>
              <a:rPr lang="en-US" dirty="0" smtClean="0"/>
              <a:t> </a:t>
            </a:r>
            <a:r>
              <a:rPr lang="en-US" dirty="0" err="1" smtClean="0"/>
              <a:t>guinel</a:t>
            </a:r>
            <a:r>
              <a:rPr lang="en-US" dirty="0" smtClean="0"/>
              <a:t> </a:t>
            </a:r>
            <a:r>
              <a:rPr lang="en-US" dirty="0" err="1" smtClean="0"/>
              <a:t>sainvil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represente</a:t>
            </a:r>
            <a:r>
              <a:rPr lang="en-US" dirty="0" smtClean="0"/>
              <a:t> beaucoup pour </a:t>
            </a:r>
            <a:r>
              <a:rPr lang="en-US" dirty="0" err="1" smtClean="0"/>
              <a:t>moi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a 51 </a:t>
            </a:r>
            <a:r>
              <a:rPr lang="en-US" dirty="0" err="1" smtClean="0"/>
              <a:t>ans</a:t>
            </a:r>
            <a:r>
              <a:rPr lang="en-US" dirty="0" smtClean="0"/>
              <a:t> je </a:t>
            </a:r>
            <a:r>
              <a:rPr lang="en-US" dirty="0" err="1" smtClean="0"/>
              <a:t>l’adore</a:t>
            </a:r>
            <a:r>
              <a:rPr lang="en-US" dirty="0" smtClean="0"/>
              <a:t> </a:t>
            </a:r>
            <a:r>
              <a:rPr lang="en-US" dirty="0" err="1" smtClean="0"/>
              <a:t>tellement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L’autre</a:t>
            </a:r>
            <a:r>
              <a:rPr lang="en-US" dirty="0" smtClean="0"/>
              <a:t> </a:t>
            </a:r>
            <a:r>
              <a:rPr lang="en-US" dirty="0" err="1" smtClean="0"/>
              <a:t>s’appelle</a:t>
            </a:r>
            <a:r>
              <a:rPr lang="en-US" dirty="0" smtClean="0"/>
              <a:t> </a:t>
            </a:r>
            <a:r>
              <a:rPr lang="en-US" dirty="0" err="1" smtClean="0"/>
              <a:t>emil</a:t>
            </a:r>
            <a:r>
              <a:rPr lang="en-US" dirty="0" smtClean="0"/>
              <a:t> vital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avait</a:t>
            </a:r>
            <a:r>
              <a:rPr lang="en-US" dirty="0" smtClean="0"/>
              <a:t> 45 </a:t>
            </a:r>
            <a:r>
              <a:rPr lang="en-US" dirty="0" err="1" smtClean="0"/>
              <a:t>ans</a:t>
            </a:r>
            <a:r>
              <a:rPr lang="en-US" dirty="0" smtClean="0"/>
              <a:t> ,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etait</a:t>
            </a:r>
            <a:r>
              <a:rPr lang="en-US" dirty="0" smtClean="0"/>
              <a:t> present </a:t>
            </a:r>
            <a:r>
              <a:rPr lang="en-US" dirty="0" err="1" smtClean="0"/>
              <a:t>dans</a:t>
            </a:r>
            <a:r>
              <a:rPr lang="en-US" dirty="0" smtClean="0"/>
              <a:t> ma vie beaucoup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malheureusement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m’a</a:t>
            </a:r>
            <a:r>
              <a:rPr lang="en-US" dirty="0" smtClean="0"/>
              <a:t> </a:t>
            </a:r>
            <a:r>
              <a:rPr lang="en-US" dirty="0" err="1" smtClean="0"/>
              <a:t>laisse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malgre</a:t>
            </a:r>
            <a:r>
              <a:rPr lang="en-US" dirty="0" smtClean="0"/>
              <a:t> tout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reste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 err="1" smtClean="0"/>
              <a:t>coeur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Pour </a:t>
            </a:r>
            <a:r>
              <a:rPr lang="en-US" dirty="0" err="1" smtClean="0"/>
              <a:t>terminer</a:t>
            </a:r>
            <a:r>
              <a:rPr lang="en-US" dirty="0" smtClean="0"/>
              <a:t> </a:t>
            </a:r>
            <a:r>
              <a:rPr lang="en-US" dirty="0" err="1" smtClean="0"/>
              <a:t>j’ai</a:t>
            </a:r>
            <a:r>
              <a:rPr lang="en-US" dirty="0" smtClean="0"/>
              <a:t> beaucoup </a:t>
            </a:r>
            <a:r>
              <a:rPr lang="en-US" dirty="0" err="1" smtClean="0"/>
              <a:t>d’amis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j’ai</a:t>
            </a:r>
            <a:r>
              <a:rPr lang="en-US" dirty="0" smtClean="0"/>
              <a:t> </a:t>
            </a:r>
            <a:r>
              <a:rPr lang="en-US" dirty="0" err="1" smtClean="0"/>
              <a:t>pris</a:t>
            </a:r>
            <a:r>
              <a:rPr lang="en-US" dirty="0" smtClean="0"/>
              <a:t> le </a:t>
            </a:r>
            <a:r>
              <a:rPr lang="en-US" dirty="0" err="1" smtClean="0"/>
              <a:t>soin</a:t>
            </a:r>
            <a:r>
              <a:rPr lang="en-US" dirty="0" smtClean="0"/>
              <a:t> de </a:t>
            </a:r>
            <a:r>
              <a:rPr lang="en-US" dirty="0" err="1" smtClean="0"/>
              <a:t>m’exprimer</a:t>
            </a:r>
            <a:r>
              <a:rPr lang="en-US" dirty="0" smtClean="0"/>
              <a:t> pour les 3 qui me plait </a:t>
            </a:r>
            <a:r>
              <a:rPr lang="en-US" dirty="0" err="1" smtClean="0"/>
              <a:t>tellement</a:t>
            </a:r>
            <a:r>
              <a:rPr lang="en-US" dirty="0" smtClean="0"/>
              <a:t> et</a:t>
            </a:r>
          </a:p>
          <a:p>
            <a:r>
              <a:rPr lang="en-US" dirty="0" smtClean="0"/>
              <a:t>qui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la pour </a:t>
            </a:r>
            <a:r>
              <a:rPr lang="en-US" dirty="0" err="1" smtClean="0"/>
              <a:t>moi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2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0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</TotalTime>
  <Words>104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J’ai 3amis je vais m’exprimer un peu sur mes trois amis</vt:lpstr>
      <vt:lpstr>PowerPoint Presentation</vt:lpstr>
      <vt:lpstr>   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J’ai 3amis je vais m’exprimer un peu sur mes trois amis</dc:title>
  <dc:creator>Super ADM</dc:creator>
  <cp:lastModifiedBy>Super ADM</cp:lastModifiedBy>
  <cp:revision>3</cp:revision>
  <dcterms:created xsi:type="dcterms:W3CDTF">2023-03-22T13:50:05Z</dcterms:created>
  <dcterms:modified xsi:type="dcterms:W3CDTF">2023-03-22T14:29:26Z</dcterms:modified>
</cp:coreProperties>
</file>